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14C06A7-CCC7-4A78-BA6D-F3C850998F37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5D42A2E-6CF1-476E-B4F7-43732DEE48C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jp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5" y="332657"/>
            <a:ext cx="8136904" cy="2304255"/>
          </a:xfrm>
        </p:spPr>
        <p:txBody>
          <a:bodyPr>
            <a:normAutofit/>
          </a:bodyPr>
          <a:lstStyle/>
          <a:p>
            <a:pPr marL="182880"/>
            <a:r>
              <a:rPr lang="en-US" sz="2000" dirty="0" smtClean="0"/>
              <a:t>  </a:t>
            </a:r>
            <a:r>
              <a:rPr lang="ru-RU" sz="2800" b="1" dirty="0" smtClean="0">
                <a:solidFill>
                  <a:schemeClr val="tx1"/>
                </a:solidFill>
              </a:rPr>
              <a:t>Презентация к уроку окружающего мира,</a:t>
            </a:r>
            <a:r>
              <a:rPr lang="en-US" sz="2800" b="1" dirty="0">
                <a:solidFill>
                  <a:schemeClr val="tx1"/>
                </a:solidFill>
              </a:rPr>
              <a:t/>
            </a: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800" b="1" dirty="0" smtClean="0">
                <a:solidFill>
                  <a:schemeClr val="tx1"/>
                </a:solidFill>
              </a:rPr>
              <a:t>  </a:t>
            </a:r>
            <a:r>
              <a:rPr lang="ru-RU" sz="2800" b="1" dirty="0" smtClean="0">
                <a:solidFill>
                  <a:schemeClr val="tx1"/>
                </a:solidFill>
              </a:rPr>
              <a:t>1 класс УМК «Школа </a:t>
            </a:r>
            <a:r>
              <a:rPr lang="ru-RU" sz="2800" b="1" dirty="0">
                <a:solidFill>
                  <a:schemeClr val="tx1"/>
                </a:solidFill>
              </a:rPr>
              <a:t>России» </a:t>
            </a:r>
            <a:r>
              <a:rPr lang="en-US" sz="2800" b="1" dirty="0" smtClean="0">
                <a:solidFill>
                  <a:schemeClr val="tx1"/>
                </a:solidFill>
              </a:rPr>
              <a:t/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800" b="1" dirty="0" smtClean="0">
                <a:solidFill>
                  <a:schemeClr val="tx1"/>
                </a:solidFill>
              </a:rPr>
              <a:t/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«</a:t>
            </a:r>
            <a:r>
              <a:rPr lang="ru-RU" sz="2800" b="1" dirty="0">
                <a:solidFill>
                  <a:schemeClr val="tx1"/>
                </a:solidFill>
              </a:rPr>
              <a:t>Откуда берётся и куда девается </a:t>
            </a:r>
            <a:r>
              <a:rPr lang="ru-RU" sz="2800" b="1" dirty="0" smtClean="0">
                <a:solidFill>
                  <a:schemeClr val="tx1"/>
                </a:solidFill>
              </a:rPr>
              <a:t>мусор</a:t>
            </a:r>
            <a:r>
              <a:rPr lang="en-US" sz="2800" b="1" dirty="0" smtClean="0">
                <a:solidFill>
                  <a:schemeClr val="tx1"/>
                </a:solidFill>
              </a:rPr>
              <a:t>? 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Откуда в снежках грязь?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4032"/>
            <a:ext cx="2204292" cy="2930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52439"/>
            <a:ext cx="4536504" cy="243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74032"/>
            <a:ext cx="2476784" cy="311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9854" y="5157192"/>
            <a:ext cx="53420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r>
              <a:rPr lang="ru-RU" b="1" dirty="0" smtClean="0"/>
              <a:t>Автор: Свиридова  Наталия Юрьевна,</a:t>
            </a:r>
          </a:p>
          <a:p>
            <a:r>
              <a:rPr lang="ru-RU" b="1" dirty="0" smtClean="0"/>
              <a:t>     учитель начальных классов</a:t>
            </a:r>
          </a:p>
          <a:p>
            <a:r>
              <a:rPr lang="ru-RU" b="1" dirty="0" smtClean="0"/>
              <a:t>     Борщевской филиал</a:t>
            </a:r>
          </a:p>
          <a:p>
            <a:r>
              <a:rPr lang="ru-RU" b="1" dirty="0" smtClean="0"/>
              <a:t>     МБОУ </a:t>
            </a:r>
            <a:r>
              <a:rPr lang="ru-RU" b="1" dirty="0" err="1" smtClean="0"/>
              <a:t>Заворонежская</a:t>
            </a:r>
            <a:r>
              <a:rPr lang="ru-RU" b="1" dirty="0" smtClean="0"/>
              <a:t> СОШ</a:t>
            </a:r>
          </a:p>
        </p:txBody>
      </p:sp>
    </p:spTree>
    <p:extLst>
      <p:ext uri="{BB962C8B-B14F-4D97-AF65-F5344CB8AC3E}">
        <p14:creationId xmlns:p14="http://schemas.microsoft.com/office/powerpoint/2010/main" val="109136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248" y="5845490"/>
            <a:ext cx="1976159" cy="1011476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12" y="188640"/>
            <a:ext cx="8136904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4" y="367408"/>
            <a:ext cx="792088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7" y="1872322"/>
            <a:ext cx="7614617" cy="3215061"/>
          </a:xfrm>
          <a:prstGeom prst="rect">
            <a:avLst/>
          </a:prstGeom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4053425"/>
            <a:ext cx="1371401" cy="646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972" y="4115706"/>
            <a:ext cx="1435864" cy="584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582" y="4115706"/>
            <a:ext cx="1361306" cy="59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473" y="4126950"/>
            <a:ext cx="1273710" cy="584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436" y="4032713"/>
            <a:ext cx="1473881" cy="79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72" y="5278833"/>
            <a:ext cx="1557585" cy="777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054001"/>
            <a:ext cx="1765312" cy="88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192" y="5805264"/>
            <a:ext cx="1427756" cy="905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948" y="5035842"/>
            <a:ext cx="1899816" cy="76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6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94" y="116632"/>
            <a:ext cx="8203253" cy="258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37" y="819941"/>
            <a:ext cx="857250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99589"/>
            <a:ext cx="3816424" cy="369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77416"/>
            <a:ext cx="2878137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88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73" y="2204864"/>
            <a:ext cx="7179429" cy="4419972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73" y="332656"/>
            <a:ext cx="7179429" cy="2261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691680" y="692696"/>
            <a:ext cx="5328592" cy="138968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«Я, Злючка - </a:t>
            </a:r>
            <a:r>
              <a:rPr lang="ru-RU" sz="2000" b="1" dirty="0" err="1" smtClean="0">
                <a:solidFill>
                  <a:schemeClr val="tx1"/>
                </a:solidFill>
              </a:rPr>
              <a:t>Грязючка</a:t>
            </a:r>
            <a:r>
              <a:rPr lang="ru-RU" sz="2000" b="1" dirty="0" smtClean="0">
                <a:solidFill>
                  <a:schemeClr val="tx1"/>
                </a:solidFill>
              </a:rPr>
              <a:t>, снова с вами!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Я – в дыме заводов. Я – в выхлопных газах автомобилей. Люблю, когда люди загрязняют всё вокруг!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Ой, как я люблю путешествовать!»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52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489" y="34925"/>
            <a:ext cx="6489501" cy="226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27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 научно – исследовательской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лаборатории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04864"/>
            <a:ext cx="6588224" cy="439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73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7062589" cy="246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05181"/>
            <a:ext cx="6200761" cy="12527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Заводы, фабрики, автомобили загрязняют Землю.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Людям необходимо защищать её от загрязнений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12" y="2428665"/>
            <a:ext cx="6840760" cy="4275475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36913"/>
            <a:ext cx="2878137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181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Рефлексия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4" y="1916832"/>
            <a:ext cx="2729444" cy="26957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066674"/>
            <a:ext cx="3384376" cy="23960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293096"/>
            <a:ext cx="3115512" cy="2345009"/>
          </a:xfrm>
          <a:prstGeom prst="rect">
            <a:avLst/>
          </a:prstGeom>
        </p:spPr>
      </p:pic>
      <p:pic>
        <p:nvPicPr>
          <p:cNvPr id="10" name="ОТ - УЛЫБКИ inmuse.inf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72400" y="6074060"/>
            <a:ext cx="393576" cy="3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8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6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564904"/>
            <a:ext cx="8229600" cy="125272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Спасибо, дети, за урок !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9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17512"/>
            <a:ext cx="3131370" cy="1939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90" y="437376"/>
            <a:ext cx="2584636" cy="18281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96" y="2490524"/>
            <a:ext cx="2592288" cy="18935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210" y="2358280"/>
            <a:ext cx="2676128" cy="20258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8" y="4725144"/>
            <a:ext cx="2852894" cy="18972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108" y="4556717"/>
            <a:ext cx="2845658" cy="1965282"/>
          </a:xfrm>
          <a:prstGeom prst="rect">
            <a:avLst/>
          </a:prstGeom>
        </p:spPr>
      </p:pic>
      <p:pic>
        <p:nvPicPr>
          <p:cNvPr id="14" name="Picture 2" descr="http://t3.gstatic.com/images?q=tbn:ANd9GcRtBOnst2TEbbFVLKz_C2wL_hInQmm8vttjPLTqLFVkDcqBaiW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7676" y="629838"/>
            <a:ext cx="2232432" cy="144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t3.gstatic.com/images?q=tbn:ANd9GcRtBOnst2TEbbFVLKz_C2wL_hInQmm8vttjPLTqLFVkDcqBaiW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9552" y="2680695"/>
            <a:ext cx="236220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t3.gstatic.com/images?q=tbn:ANd9GcRtBOnst2TEbbFVLKz_C2wL_hInQmm8vttjPLTqLFVkDcqBaiW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6430" y="4889599"/>
            <a:ext cx="236220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93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60839" cy="3028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0365" y="548680"/>
            <a:ext cx="6053843" cy="15064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Какой </a:t>
            </a:r>
            <a:r>
              <a:rPr lang="ru-RU" sz="3200" b="1" dirty="0">
                <a:solidFill>
                  <a:schemeClr val="tx1"/>
                </a:solidFill>
              </a:rPr>
              <a:t>прекрасный мусор!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 Лучший подарок для меня!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028717"/>
            <a:ext cx="530760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578" y="2276872"/>
            <a:ext cx="3015484" cy="415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793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Какой мусор образуется после использования этих продуктов?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2" y="2348880"/>
            <a:ext cx="7620000" cy="35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9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09362" y="476672"/>
            <a:ext cx="8195086" cy="2088231"/>
            <a:chOff x="2582165" y="760894"/>
            <a:chExt cx="6013371" cy="2540588"/>
          </a:xfrm>
        </p:grpSpPr>
        <p:sp>
          <p:nvSpPr>
            <p:cNvPr id="5" name="Выноска-облако 4"/>
            <p:cNvSpPr/>
            <p:nvPr/>
          </p:nvSpPr>
          <p:spPr>
            <a:xfrm>
              <a:off x="2582165" y="760894"/>
              <a:ext cx="6013371" cy="2540588"/>
            </a:xfrm>
            <a:prstGeom prst="cloudCallout">
              <a:avLst>
                <a:gd name="adj1" fmla="val 21174"/>
                <a:gd name="adj2" fmla="val 47778"/>
              </a:avLst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glow rad="139700">
                <a:sysClr val="windowText" lastClr="000000">
                  <a:alpha val="40000"/>
                </a:sys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rtlCol="0" anchor="ctr"/>
            <a:lstStyle/>
            <a:p>
              <a:pPr marL="0" marR="0" lvl="0" indent="0" algn="ctr" defTabSz="10885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 </a:t>
              </a:r>
              <a:endPara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341063" y="1086893"/>
              <a:ext cx="4654720" cy="1685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8850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itchFamily="66" charset="0"/>
                </a:rPr>
                <a:t>Я могу быть такой… И такой…               И такой… Люблю ребят, которые бросают мусор где попало!</a:t>
              </a:r>
            </a:p>
          </p:txBody>
        </p:sp>
      </p:grp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2" y="3717032"/>
            <a:ext cx="285540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840" y="3717032"/>
            <a:ext cx="294230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17032"/>
            <a:ext cx="300521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98" y="2011252"/>
            <a:ext cx="1901825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992" y="2041216"/>
            <a:ext cx="1901825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23" y="1966593"/>
            <a:ext cx="1901825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88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84" y="332656"/>
            <a:ext cx="8293372" cy="3621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67644" y="903039"/>
            <a:ext cx="63367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Мы должны бросать мусор только в урну, мусорное ведро или контейнер. А теперь проследим, куда девается мусор из нашего жилища.</a:t>
            </a:r>
            <a:endParaRPr lang="ru-RU" sz="20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3" y="3366447"/>
            <a:ext cx="2027975" cy="269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712" y="4254554"/>
            <a:ext cx="1091877" cy="16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438" y="3284984"/>
            <a:ext cx="3902943" cy="3116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770" y="3608584"/>
            <a:ext cx="2842927" cy="276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072" y="3366447"/>
            <a:ext cx="2347287" cy="295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92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2115046" cy="216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574" y="3671169"/>
            <a:ext cx="2670392" cy="259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758" y="493068"/>
            <a:ext cx="4057512" cy="22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568824"/>
            <a:ext cx="2139950" cy="28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496" y="3257977"/>
            <a:ext cx="2519982" cy="317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8404">
            <a:off x="1698650" y="2770863"/>
            <a:ext cx="107315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26606"/>
            <a:ext cx="107315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123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538696" cy="268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16512" y="836712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Куда же должна ехать машина с мусором? Предлагаю три варианта – к берегу реки, на свалку, на завод по переработке мусора.        Какой вариант вам больше нравится?</a:t>
            </a:r>
            <a:endParaRPr lang="ru-RU" sz="24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3" y="2650434"/>
            <a:ext cx="286083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991" y="4509120"/>
            <a:ext cx="2787738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613280"/>
            <a:ext cx="2754446" cy="2043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860" y="4322328"/>
            <a:ext cx="1850824" cy="246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088" y="4209951"/>
            <a:ext cx="2046036" cy="2574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591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09" y="908720"/>
            <a:ext cx="8540750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1484" y="692696"/>
            <a:ext cx="7772400" cy="178010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Физкультминутка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09" y="4005064"/>
            <a:ext cx="184785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130" y="3988048"/>
            <a:ext cx="2043113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nam-segodnya-veselo_-_pyatochka-nosoche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51720" y="59877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8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462</TotalTime>
  <Words>152</Words>
  <Application>Microsoft Office PowerPoint</Application>
  <PresentationFormat>Экран (4:3)</PresentationFormat>
  <Paragraphs>19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Candara</vt:lpstr>
      <vt:lpstr>Comic Sans MS</vt:lpstr>
      <vt:lpstr>Symbol</vt:lpstr>
      <vt:lpstr>Волна</vt:lpstr>
      <vt:lpstr>  Презентация к уроку окружающего мира,   1 класс УМК «Школа России»   «Откуда берётся и куда девается мусор?  Откуда в снежках грязь? </vt:lpstr>
      <vt:lpstr>Презентация PowerPoint</vt:lpstr>
      <vt:lpstr> Какой прекрасный мусор!  Лучший подарок для меня! </vt:lpstr>
      <vt:lpstr>Какой мусор образуется после использования этих продуктов?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</vt:lpstr>
      <vt:lpstr>Презентация PowerPoint</vt:lpstr>
      <vt:lpstr>Презентация PowerPoint</vt:lpstr>
      <vt:lpstr>Презентация PowerPoint</vt:lpstr>
      <vt:lpstr>В научно – исследовательской  лаборатории</vt:lpstr>
      <vt:lpstr>Заводы, фабрики, автомобили загрязняют Землю. Людям необходимо защищать её от загрязнений.</vt:lpstr>
      <vt:lpstr>Рефлексия</vt:lpstr>
      <vt:lpstr>Спасибо, дети, за урок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окружающего мира,   1 класс УМК «Школа России»   «Откуда берётся и куда девается мусор?  Откуда в снежках грязь?</dc:title>
  <dc:creator>Андрей</dc:creator>
  <cp:lastModifiedBy>начальные классы</cp:lastModifiedBy>
  <cp:revision>43</cp:revision>
  <dcterms:created xsi:type="dcterms:W3CDTF">2018-12-09T17:15:39Z</dcterms:created>
  <dcterms:modified xsi:type="dcterms:W3CDTF">2018-12-20T06:10:06Z</dcterms:modified>
</cp:coreProperties>
</file>