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5" r:id="rId5"/>
    <p:sldId id="266" r:id="rId6"/>
    <p:sldId id="268" r:id="rId7"/>
    <p:sldId id="276" r:id="rId8"/>
    <p:sldId id="289" r:id="rId9"/>
    <p:sldId id="277" r:id="rId10"/>
    <p:sldId id="288" r:id="rId11"/>
    <p:sldId id="286" r:id="rId12"/>
    <p:sldId id="287" r:id="rId13"/>
    <p:sldId id="280" r:id="rId14"/>
    <p:sldId id="28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5" autoAdjust="0"/>
    <p:restoredTop sz="94660"/>
  </p:normalViewPr>
  <p:slideViewPr>
    <p:cSldViewPr>
      <p:cViewPr varScale="1">
        <p:scale>
          <a:sx n="48" d="100"/>
          <a:sy n="48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8695"/>
          </a:xfrm>
        </p:spPr>
        <p:txBody>
          <a:bodyPr>
            <a:normAutofit fontScale="90000"/>
          </a:bodyPr>
          <a:lstStyle/>
          <a:p>
            <a:r>
              <a:rPr lang="ru-RU" sz="4000" b="1" cap="all" dirty="0" smtClean="0"/>
              <a:t>УМК «Начальная школа 21 века»</a:t>
            </a:r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b="1" cap="all" dirty="0" smtClean="0"/>
              <a:t>Урок окружающего мира </a:t>
            </a:r>
            <a:br>
              <a:rPr lang="ru-RU" b="1" cap="all" dirty="0" smtClean="0"/>
            </a:br>
            <a:r>
              <a:rPr lang="ru-RU" b="1" cap="all" dirty="0" smtClean="0"/>
              <a:t>в 1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365104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Составитель: учитель начальных классов МБОУ «СОШ №79 г. Владивостока» Гловацкая </a:t>
            </a:r>
            <a:r>
              <a:rPr lang="ru-RU" smtClean="0">
                <a:solidFill>
                  <a:schemeClr val="tx1"/>
                </a:solidFill>
              </a:rPr>
              <a:t>Татьяна Павловна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4299"/>
            <a:ext cx="4968552" cy="68706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69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b="1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x-none" b="1" smtClean="0"/>
              <a:t>–</a:t>
            </a:r>
            <a:r>
              <a:rPr lang="x-none" smtClean="0"/>
              <a:t> О чём мы с вами говорили сегодня на уроке? Что самое важное необходимо запомнить?</a:t>
            </a:r>
            <a:endParaRPr lang="ru-RU" dirty="0" smtClean="0"/>
          </a:p>
          <a:p>
            <a:pPr>
              <a:buNone/>
            </a:pPr>
            <a:r>
              <a:rPr lang="x-none" smtClean="0"/>
              <a:t>– О чём бы вы хотели рассказать сегодня дома? Какими знаниями поделиться?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428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b="1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x-none" dirty="0" smtClean="0"/>
              <a:t>узнать, почему улица, на которой вы живёте, имеет именно такое название.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9803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Задание «Соображалки»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Николай\Pictures\2016-10-24\004.jpg"/>
          <p:cNvPicPr>
            <a:picLocks noChangeAspect="1" noChangeArrowheads="1"/>
          </p:cNvPicPr>
          <p:nvPr/>
        </p:nvPicPr>
        <p:blipFill>
          <a:blip r:embed="rId3" cstate="print"/>
          <a:srcRect l="17356" t="35115" r="3577" b="48030"/>
          <a:stretch>
            <a:fillRect/>
          </a:stretch>
        </p:blipFill>
        <p:spPr bwMode="auto">
          <a:xfrm>
            <a:off x="467543" y="1628800"/>
            <a:ext cx="8280921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Игра «Шифровальщики»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Николай\Pictures\2016-10-24\004.jpg"/>
          <p:cNvPicPr>
            <a:picLocks noChangeAspect="1" noChangeArrowheads="1"/>
          </p:cNvPicPr>
          <p:nvPr/>
        </p:nvPicPr>
        <p:blipFill>
          <a:blip r:embed="rId3" cstate="print"/>
          <a:srcRect l="13499" t="50566" r="3577" b="18533"/>
          <a:stretch>
            <a:fillRect/>
          </a:stretch>
        </p:blipFill>
        <p:spPr bwMode="auto">
          <a:xfrm>
            <a:off x="467543" y="1628800"/>
            <a:ext cx="8280921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b="1" smtClean="0"/>
              <a:t>Постановка 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08312" y="1166018"/>
            <a:ext cx="6707088" cy="4525963"/>
          </a:xfrm>
        </p:spPr>
        <p:txBody>
          <a:bodyPr/>
          <a:lstStyle/>
          <a:p>
            <a:pPr>
              <a:buNone/>
            </a:pPr>
            <a:r>
              <a:rPr lang="x-none" dirty="0" smtClean="0"/>
              <a:t>Утром солнышко встаёт,</a:t>
            </a:r>
            <a:endParaRPr lang="ru-RU" dirty="0" smtClean="0"/>
          </a:p>
          <a:p>
            <a:pPr>
              <a:buNone/>
            </a:pPr>
            <a:r>
              <a:rPr lang="x-none" dirty="0" smtClean="0"/>
              <a:t>Всех на улицу зовёт.</a:t>
            </a:r>
            <a:endParaRPr lang="ru-RU" dirty="0" smtClean="0"/>
          </a:p>
          <a:p>
            <a:pPr>
              <a:buNone/>
            </a:pPr>
            <a:r>
              <a:rPr lang="x-none" dirty="0" smtClean="0"/>
              <a:t>Выхожу из дома я:</a:t>
            </a:r>
            <a:endParaRPr lang="ru-RU" dirty="0" smtClean="0"/>
          </a:p>
          <a:p>
            <a:pPr>
              <a:buNone/>
            </a:pPr>
            <a:r>
              <a:rPr lang="x-none" dirty="0" smtClean="0"/>
              <a:t>– Здравствуй, город мой чудесный!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4804" y="3428999"/>
            <a:ext cx="4369668" cy="3277251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429000"/>
            <a:ext cx="590465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b="1" smtClean="0"/>
              <a:t>Постановка 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826" y="116601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x-none" dirty="0" smtClean="0"/>
              <a:t>– Здравствуй, улица моя!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826" y="1762896"/>
            <a:ext cx="8263422" cy="479241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00808"/>
            <a:ext cx="8352927" cy="497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Что ещё может помочь ориентироваться в большом городе?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Посмотрите </a:t>
            </a:r>
            <a:r>
              <a:rPr lang="ru-RU" sz="2000" dirty="0"/>
              <a:t>на рисунки.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4" y="873619"/>
            <a:ext cx="4011516" cy="3011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3031" y="873619"/>
            <a:ext cx="4554107" cy="30299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7333" y="4125278"/>
            <a:ext cx="4212701" cy="254834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4722" y="836712"/>
            <a:ext cx="9208722" cy="588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791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1798"/>
            <a:ext cx="8229600" cy="7486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x-none" sz="1800" dirty="0" smtClean="0"/>
              <a:t>– Какие названия улиц своего города вы знаете? </a:t>
            </a:r>
            <a:endParaRPr lang="ru-RU" sz="1800" dirty="0" smtClean="0"/>
          </a:p>
          <a:p>
            <a:pPr algn="ctr">
              <a:buNone/>
            </a:pPr>
            <a:r>
              <a:rPr lang="x-none" sz="1800" dirty="0" smtClean="0"/>
              <a:t>– Чем улица отличается от переулка? 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1442" y="3425165"/>
            <a:ext cx="4430766" cy="34648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36" y="1761111"/>
            <a:ext cx="4711706" cy="314113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x-none" smtClean="0"/>
              <a:t>– Знаете ли вы, по какому принципу ведётся нумерация домов по улице? </a:t>
            </a:r>
            <a:endParaRPr lang="ru-RU" dirty="0"/>
          </a:p>
        </p:txBody>
      </p:sp>
      <p:pic>
        <p:nvPicPr>
          <p:cNvPr id="4098" name="Picture 2" descr="http://static.panoramio.com/photos/large/328905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96952"/>
            <a:ext cx="7557864" cy="2952291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044" y="476673"/>
            <a:ext cx="7768231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Ролевая игра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(работа в паре)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600200"/>
            <a:ext cx="6258272" cy="469370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082" y="302496"/>
            <a:ext cx="8483382" cy="607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32938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s02.infourok.ru/uploads/ex/00c9/00006270-0374d142/hello_html_m25b41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 smtClean="0"/>
              <a:t>Работа с учебником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(с.44)</a:t>
            </a:r>
            <a:r>
              <a:rPr lang="x-none" sz="2200" dirty="0" smtClean="0"/>
              <a:t> 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x-none" sz="1800" dirty="0" smtClean="0"/>
              <a:t>Рассмотрите рисунок. 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Где живут ребята?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Где находится их школа?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Попробуйте определить путь, 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по которому школьники 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должны идти в школу.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 Какой должна быть дорога </a:t>
            </a:r>
            <a:endParaRPr lang="ru-RU" sz="1800" dirty="0" smtClean="0"/>
          </a:p>
          <a:p>
            <a:pPr>
              <a:buNone/>
            </a:pPr>
            <a:r>
              <a:rPr lang="x-none" sz="1800" dirty="0" smtClean="0"/>
              <a:t>ребят в школу? 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9274" y="1392924"/>
            <a:ext cx="5789046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194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УМК «Начальная школа 21 века» Урок окружающего мира  в 1 классе</vt:lpstr>
      <vt:lpstr>Постановка цели урока</vt:lpstr>
      <vt:lpstr>Постановка цели урока</vt:lpstr>
      <vt:lpstr>Что ещё может помочь ориентироваться в большом городе?  Посмотрите на рисунки.  </vt:lpstr>
      <vt:lpstr>Слайд 5</vt:lpstr>
      <vt:lpstr>Слайд 6</vt:lpstr>
      <vt:lpstr>Ролевая игра (работа в паре)</vt:lpstr>
      <vt:lpstr>Слайд 8</vt:lpstr>
      <vt:lpstr>Работа с учебником (с.44) </vt:lpstr>
      <vt:lpstr>Слайд 10</vt:lpstr>
      <vt:lpstr>Итог урока</vt:lpstr>
      <vt:lpstr>Домашнее задание</vt:lpstr>
      <vt:lpstr>Задание «Соображалки» </vt:lpstr>
      <vt:lpstr>Игра «Шифровальщики»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ТЫ ЖИВЁШЬ?</dc:title>
  <dc:creator>Николай Туран</dc:creator>
  <cp:lastModifiedBy>User</cp:lastModifiedBy>
  <cp:revision>26</cp:revision>
  <dcterms:created xsi:type="dcterms:W3CDTF">2016-10-20T14:14:07Z</dcterms:created>
  <dcterms:modified xsi:type="dcterms:W3CDTF">2019-11-08T10:57:51Z</dcterms:modified>
</cp:coreProperties>
</file>