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8" r:id="rId2"/>
    <p:sldId id="260" r:id="rId3"/>
    <p:sldId id="264" r:id="rId4"/>
    <p:sldId id="262" r:id="rId5"/>
    <p:sldId id="263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400" autoAdjust="0"/>
    <p:restoredTop sz="94660"/>
  </p:normalViewPr>
  <p:slideViewPr>
    <p:cSldViewPr snapToGrid="0">
      <p:cViewPr varScale="1">
        <p:scale>
          <a:sx n="27" d="100"/>
          <a:sy n="27" d="100"/>
        </p:scale>
        <p:origin x="72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33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77705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61000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469664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0077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98786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0809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724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41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7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77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95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9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1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57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886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951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4954" y="351692"/>
            <a:ext cx="3401064" cy="1389185"/>
          </a:xfrm>
        </p:spPr>
        <p:txBody>
          <a:bodyPr/>
          <a:lstStyle/>
          <a:p>
            <a:r>
              <a:rPr lang="ru-RU" sz="4400" dirty="0" smtClean="0"/>
              <a:t>Марта </a:t>
            </a:r>
            <a:r>
              <a:rPr lang="ru-RU" sz="4400" dirty="0" err="1" smtClean="0"/>
              <a:t>Аргерих</a:t>
            </a: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94" y="2000250"/>
            <a:ext cx="4552950" cy="3467100"/>
          </a:xfrm>
          <a:effectLst>
            <a:softEdge rad="1270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34109" y="2051537"/>
            <a:ext cx="5574322" cy="438443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Будущая пианистка начала играть в 3 года. Перед публикой выступила впервые в 8 лет с концертом Моцарта. В 1965 году одержала триумфальную победу на музыкальном конкурсе им. </a:t>
            </a:r>
            <a:r>
              <a:rPr lang="ru-RU" sz="1600" dirty="0" err="1" smtClean="0"/>
              <a:t>Ф.Шопена</a:t>
            </a:r>
            <a:r>
              <a:rPr lang="ru-RU" sz="1600" dirty="0" smtClean="0"/>
              <a:t>. Девушка получила главный приз конкурса и множество дополнительных премий – за исполнение </a:t>
            </a:r>
            <a:r>
              <a:rPr lang="ru-RU" sz="1600" dirty="0" err="1" smtClean="0"/>
              <a:t>валься</a:t>
            </a:r>
            <a:r>
              <a:rPr lang="ru-RU" sz="1600" dirty="0" smtClean="0"/>
              <a:t>, мазурок и др.</a:t>
            </a:r>
          </a:p>
          <a:p>
            <a:endParaRPr lang="ru-RU" sz="1600" dirty="0"/>
          </a:p>
          <a:p>
            <a:r>
              <a:rPr lang="ru-RU" sz="1600" dirty="0" smtClean="0"/>
              <a:t>Репертуар пианистки – сочинения И.С. Баха, П.И. Чайковского, </a:t>
            </a:r>
            <a:r>
              <a:rPr lang="ru-RU" sz="1600" dirty="0" err="1" smtClean="0"/>
              <a:t>Скарлатти</a:t>
            </a:r>
            <a:r>
              <a:rPr lang="ru-RU" sz="1600" dirty="0" smtClean="0"/>
              <a:t>, Бетховена, Прокофьева и др. Выступления артистки глубокие и серьезные</a:t>
            </a:r>
            <a:r>
              <a:rPr lang="en-US" sz="1600" dirty="0"/>
              <a:t>,</a:t>
            </a:r>
            <a:r>
              <a:rPr lang="ru-RU" sz="1600" dirty="0" smtClean="0"/>
              <a:t> одновременно молодые и полны обаяния.</a:t>
            </a:r>
          </a:p>
          <a:p>
            <a:r>
              <a:rPr lang="ru-RU" sz="1600" dirty="0" smtClean="0"/>
              <a:t>В 2005 году Марта получила премию «</a:t>
            </a:r>
            <a:r>
              <a:rPr lang="ru-RU" sz="1600" dirty="0" err="1" smtClean="0"/>
              <a:t>Грэмми</a:t>
            </a:r>
            <a:r>
              <a:rPr lang="ru-RU" sz="1600" dirty="0" smtClean="0"/>
              <a:t>» за лучшее исполнение камерной музыки.  Совместно с российским пианистом Михаилом Плетневым </a:t>
            </a:r>
            <a:r>
              <a:rPr lang="ru-RU" sz="1600" dirty="0" err="1" smtClean="0"/>
              <a:t>Аргерих</a:t>
            </a:r>
            <a:r>
              <a:rPr lang="ru-RU" sz="1600" dirty="0" smtClean="0"/>
              <a:t> исполнила композиции Прокофьева и Равеля.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561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Юджа</a:t>
            </a:r>
            <a:r>
              <a:rPr lang="ru-RU" dirty="0" smtClean="0"/>
              <a:t> </a:t>
            </a:r>
            <a:r>
              <a:rPr lang="ru-RU" sz="4000" dirty="0" err="1" smtClean="0"/>
              <a:t>Ванг</a:t>
            </a:r>
            <a:endParaRPr lang="ru-RU" sz="40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267692"/>
            <a:ext cx="3988234" cy="5361708"/>
          </a:xfrm>
          <a:effectLst>
            <a:softEdge rad="317500"/>
          </a:effectLst>
        </p:spPr>
      </p:pic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5278581" y="719853"/>
            <a:ext cx="6234545" cy="5045239"/>
          </a:xfrm>
        </p:spPr>
        <p:txBody>
          <a:bodyPr>
            <a:normAutofit/>
          </a:bodyPr>
          <a:lstStyle/>
          <a:p>
            <a:r>
              <a:rPr lang="ru-RU" dirty="0" smtClean="0"/>
              <a:t>Юджа </a:t>
            </a:r>
            <a:r>
              <a:rPr lang="ru-RU" dirty="0" err="1" smtClean="0"/>
              <a:t>Ванг</a:t>
            </a:r>
            <a:r>
              <a:rPr lang="ru-RU" dirty="0" smtClean="0"/>
              <a:t> родилась в Пекине в 1987 году в семье музыкантов. Начала заниматься на фортепиано в возрасте 6 лет. В 7 поступила в Центральную консерваторию в Пекине. </a:t>
            </a:r>
            <a:r>
              <a:rPr lang="ru-RU" dirty="0"/>
              <a:t> </a:t>
            </a:r>
            <a:r>
              <a:rPr lang="ru-RU" dirty="0" smtClean="0"/>
              <a:t>В 14 лет она блестяще дебютировала в Карнеги-холле и с тех пор ежегодно выступает в этом зале, со временем покорив самые престижные залы Европы, Азии и Северной Америки. </a:t>
            </a:r>
          </a:p>
          <a:p>
            <a:r>
              <a:rPr lang="ru-RU" dirty="0" smtClean="0"/>
              <a:t>Звезда фортепианного исполнительства Юджа </a:t>
            </a:r>
            <a:r>
              <a:rPr lang="ru-RU" dirty="0" err="1" smtClean="0"/>
              <a:t>Ванг</a:t>
            </a:r>
            <a:r>
              <a:rPr lang="ru-RU" dirty="0" smtClean="0"/>
              <a:t> по праву является одной из самых востребованных артисток своего поколения. Ее пианизм – сочетание колоссальной силы с изысканной легкостью, искрящейся ловкости пальцев с искренним лиризмом, кристальной ясности со сверхъестественной красотой звука.</a:t>
            </a:r>
          </a:p>
          <a:p>
            <a:r>
              <a:rPr lang="ru-RU" dirty="0" smtClean="0"/>
              <a:t>Несравненная виртуозность вызывает восторг публики.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01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Элисо</a:t>
            </a:r>
            <a:r>
              <a:rPr lang="ru-RU" dirty="0" smtClean="0"/>
              <a:t> </a:t>
            </a:r>
            <a:r>
              <a:rPr lang="ru-RU" dirty="0" err="1" smtClean="0"/>
              <a:t>Вирсаладзе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Советская грузинская и российская пианистка и педагог  Народная артистка  СССР, Почетный член Российской академии художеств. Родилась </a:t>
            </a:r>
            <a:r>
              <a:rPr lang="ru-RU" dirty="0" err="1" smtClean="0"/>
              <a:t>Элисо</a:t>
            </a:r>
            <a:r>
              <a:rPr lang="ru-RU" dirty="0" smtClean="0"/>
              <a:t> Константиновна в 1942 году. « Артисткой большого масштаба…, честным музыкантом» называл ее Святослав Рихтер. Безупречный и тонкий талант пианистки проявился в ее интерпретации произведений Шумана, Моцарта, Бетховена, Шопена, Чайковского, Прокофьева и Шостаковича.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436" y="727364"/>
            <a:ext cx="4835164" cy="5126384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3284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54954" y="498764"/>
            <a:ext cx="3401064" cy="1226127"/>
          </a:xfrm>
        </p:spPr>
        <p:txBody>
          <a:bodyPr/>
          <a:lstStyle/>
          <a:p>
            <a:r>
              <a:rPr lang="ru-RU" sz="4000" dirty="0" err="1" smtClean="0"/>
              <a:t>Маурицио</a:t>
            </a:r>
            <a:r>
              <a:rPr lang="ru-RU" sz="4000" dirty="0" smtClean="0"/>
              <a:t> Поллини</a:t>
            </a:r>
            <a:endParaRPr lang="ru-RU" sz="4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063" y="1447800"/>
            <a:ext cx="3777211" cy="4572000"/>
          </a:xfrm>
          <a:effectLst>
            <a:softEdge rad="127000"/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706582" y="2265218"/>
            <a:ext cx="3849435" cy="3759661"/>
          </a:xfrm>
        </p:spPr>
        <p:txBody>
          <a:bodyPr/>
          <a:lstStyle/>
          <a:p>
            <a:r>
              <a:rPr lang="ru-RU" dirty="0" smtClean="0"/>
              <a:t> Итальянский пианист  в 15 и 16 лет стал обладателем 2-ой премии Международного конкурса исполнителей в Женеве. В 1960 году стал победителем Международного конкурса пианистов им. Шопена. Артур Рубинштейн тогда воскликнул , что </a:t>
            </a:r>
            <a:r>
              <a:rPr lang="ru-RU" dirty="0" err="1" smtClean="0"/>
              <a:t>Маурицио</a:t>
            </a:r>
            <a:r>
              <a:rPr lang="ru-RU" dirty="0" smtClean="0"/>
              <a:t> уже сейчас играет лучше любого из членов жюри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8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249382"/>
            <a:ext cx="3401064" cy="1433945"/>
          </a:xfrm>
        </p:spPr>
        <p:txBody>
          <a:bodyPr/>
          <a:lstStyle/>
          <a:p>
            <a:r>
              <a:rPr lang="ru-RU" sz="4000" dirty="0" smtClean="0"/>
              <a:t>Григорий Соколов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900" y="249382"/>
            <a:ext cx="4501700" cy="62137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317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2015836"/>
            <a:ext cx="4675909" cy="4009043"/>
          </a:xfrm>
        </p:spPr>
        <p:txBody>
          <a:bodyPr>
            <a:normAutofit/>
          </a:bodyPr>
          <a:lstStyle/>
          <a:p>
            <a:r>
              <a:rPr lang="ru-RU" dirty="0" smtClean="0"/>
              <a:t>Начал обучение музыке в возрасте 5 лет, в 12  дал первый сольный концерт, а в 16 лет стал победителем Международного конкурса им. П.И. Чайковского. Концертирует по всему миру. Удостоен премии Франко </a:t>
            </a:r>
            <a:r>
              <a:rPr lang="ru-RU" dirty="0" err="1" smtClean="0"/>
              <a:t>Аббьяти</a:t>
            </a:r>
            <a:r>
              <a:rPr lang="ru-RU" dirty="0" smtClean="0"/>
              <a:t> (премия итальянской Национальной ассоциации музыкальной критики в области академической музыки), дважды - в 2003 и 2004 годах и премии </a:t>
            </a:r>
            <a:r>
              <a:rPr lang="ru-RU" dirty="0" err="1" smtClean="0"/>
              <a:t>Артуро</a:t>
            </a:r>
            <a:r>
              <a:rPr lang="ru-RU" dirty="0" smtClean="0"/>
              <a:t> </a:t>
            </a:r>
            <a:r>
              <a:rPr lang="ru-RU" dirty="0" err="1" smtClean="0"/>
              <a:t>Бенедетти</a:t>
            </a:r>
            <a:r>
              <a:rPr lang="ru-RU" dirty="0" smtClean="0"/>
              <a:t> </a:t>
            </a:r>
            <a:r>
              <a:rPr lang="ru-RU" dirty="0" err="1" smtClean="0"/>
              <a:t>Микеланджели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Григорий Соколов отличается виртуозной техникой, яркой индивидуальностью , глубиной интерпретаций. Дает около 80 концертов в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8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208</TotalTime>
  <Words>415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Марта Аргерих</vt:lpstr>
      <vt:lpstr>Юджа Ванг</vt:lpstr>
      <vt:lpstr>Элисо Вирсаладзе</vt:lpstr>
      <vt:lpstr>Маурицио Поллини</vt:lpstr>
      <vt:lpstr>Григорий Соколов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Пианисты - виртуозы</dc:title>
  <dc:creator>Учитель</dc:creator>
  <cp:lastModifiedBy>Учитель</cp:lastModifiedBy>
  <cp:revision>22</cp:revision>
  <cp:lastPrinted>2018-02-19T13:50:41Z</cp:lastPrinted>
  <dcterms:created xsi:type="dcterms:W3CDTF">2017-11-08T12:53:30Z</dcterms:created>
  <dcterms:modified xsi:type="dcterms:W3CDTF">2019-11-11T14:00:04Z</dcterms:modified>
</cp:coreProperties>
</file>