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5" cy="64807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 3 класс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«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ДЕНЬГИ?»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Соломенникова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Викторовна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Большекиварская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Воткинский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Удмуртская Республика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605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1" cy="66247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МОНЕТНЫЙ ДВОР В МОСКВЕ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img.travel.ru/images2/2015/04/object244596/moscow_mi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68952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46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5" cy="6624736"/>
          </a:xfrm>
        </p:spPr>
        <p:txBody>
          <a:bodyPr/>
          <a:lstStyle/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ownloads\22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494030"/>
            <a:ext cx="8943975" cy="5869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88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1" cy="66247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 descr="http://images.myshared.ru/6/574493/slide_1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6" b="10278"/>
          <a:stretch/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090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1" cy="6624736"/>
          </a:xfrm>
        </p:spPr>
        <p:txBody>
          <a:bodyPr/>
          <a:lstStyle/>
          <a:p>
            <a:pPr marL="0" lvl="0" indent="0" algn="l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ДОМАШНЕЕ ЗАДАНИЕ (НА ВЫБОР)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dirty="0" smtClean="0">
                <a:effectLst/>
              </a:rPr>
              <a:t>Придумать </a:t>
            </a:r>
            <a:r>
              <a:rPr lang="ru-RU" sz="2800" dirty="0">
                <a:effectLst/>
              </a:rPr>
              <a:t>и нарисовать деньги будущего ( на формате А4</a:t>
            </a:r>
            <a:r>
              <a:rPr lang="ru-RU" sz="2800" dirty="0" smtClean="0">
                <a:effectLst/>
              </a:rPr>
              <a:t>).</a:t>
            </a:r>
            <a:br>
              <a:rPr lang="ru-RU" sz="2800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2. Найти </a:t>
            </a:r>
            <a:r>
              <a:rPr lang="ru-RU" sz="2800" dirty="0">
                <a:effectLst/>
              </a:rPr>
              <a:t>и записать пословицы и поговорки о деньгах (на формате А4</a:t>
            </a:r>
            <a:r>
              <a:rPr lang="ru-RU" sz="2800" dirty="0" smtClean="0">
                <a:effectLst/>
              </a:rPr>
              <a:t>)</a:t>
            </a:r>
            <a:br>
              <a:rPr lang="ru-RU" sz="2800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3. Подготовить </a:t>
            </a:r>
            <a:r>
              <a:rPr lang="ru-RU" sz="2800" dirty="0">
                <a:effectLst/>
              </a:rPr>
              <a:t>сообщение о нумизматах ( Люди, которые  занимаются сбором в свою коллекцию редких, имеющих какую-либо историческую важность и ценность, монет</a:t>
            </a:r>
            <a:r>
              <a:rPr lang="ru-RU" sz="2800" dirty="0" smtClean="0">
                <a:effectLst/>
              </a:rPr>
              <a:t>).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52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5" cy="648072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3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6425" y="-141288"/>
            <a:ext cx="10358438" cy="714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28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1" cy="6552728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В толковом словаре Ожегова С.И </a:t>
            </a:r>
            <a:r>
              <a:rPr lang="ru-RU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- металлические </a:t>
            </a:r>
            <a: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бумажные знаки </a:t>
            </a:r>
            <a: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(в докапиталистических формациях - особые товары), являющиеся мерой стоимости при купле-продаже, средством платежей и предметом накопления.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33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3" cy="66247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тысяч лет назад люди не знали, что такое деньги. Они просто обменивались друг с другом различными предметами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media.izi.travel/927ec4cf-9a18-4900-99f5-fddb46e3e77f/d4a6803d-bb93-4ebd-b525-be9d7d88b39a_800x6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24745"/>
            <a:ext cx="216024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-ekb.ru/published/publicdata/U22157/attachments/SC/products_pictures/2531_en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6" y="1249990"/>
            <a:ext cx="1908212" cy="1470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kartinkinaden.ru/uploads/posts/2015-10/1445854673_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2287959" cy="218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0-tub-ru.yandex.net/i?id=dccd3932fe8f5c789a4831d482acc91e&amp;n=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243" y="1196181"/>
            <a:ext cx="3078088" cy="1872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wordmaster.org/forum/uploads/attachment/2015-01/1422390884_136664_1388690849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03228"/>
            <a:ext cx="3544243" cy="1925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ds04.infourok.ru/uploads/ex/049d/000150a4-3e70fe54/img2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34"/>
          <a:stretch/>
        </p:blipFill>
        <p:spPr bwMode="auto">
          <a:xfrm>
            <a:off x="2639081" y="4745464"/>
            <a:ext cx="2664296" cy="16885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www.farmhopping.com/data/ufiles/images/wp-import/shutterstock_9317942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847044"/>
            <a:ext cx="2664295" cy="1656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89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1" cy="66247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вещей и продуктов разная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www.farmhopping.com/data/ufiles/images/wp-import/shutterstock_9317942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38"/>
          <a:stretch/>
        </p:blipFill>
        <p:spPr bwMode="auto">
          <a:xfrm>
            <a:off x="395536" y="1340768"/>
            <a:ext cx="2114550" cy="2445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2771800" y="1946310"/>
            <a:ext cx="122413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s-ekb.ru/published/publicdata/U22157/attachments/SC/products_pictures/2531_en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89602"/>
            <a:ext cx="2262560" cy="2118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s-ekb.ru/published/publicdata/U22157/attachments/SC/products_pictures/2531_en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81934"/>
            <a:ext cx="2262560" cy="2118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s-ekb.ru/published/publicdata/U22157/attachments/SC/products_pictures/2531_en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70517"/>
            <a:ext cx="2262560" cy="2118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s-ekb.ru/published/publicdata/U22157/attachments/SC/products_pictures/2531_en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50893"/>
            <a:ext cx="2262560" cy="2118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трелка вправо 11"/>
          <p:cNvSpPr/>
          <p:nvPr/>
        </p:nvSpPr>
        <p:spPr>
          <a:xfrm rot="2671144">
            <a:off x="2338315" y="3734159"/>
            <a:ext cx="122413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https://im0-tub-ru.yandex.net/i?id=dccd3932fe8f5c789a4831d482acc91e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01922" y="1828386"/>
            <a:ext cx="2440940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im0-tub-ru.yandex.net/i?id=dccd3932fe8f5c789a4831d482acc91e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74130" y="1951976"/>
            <a:ext cx="2440940" cy="1571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871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46368" cy="66247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деньгами служили различные предметы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fb.ru/misc/i/gallery/37840/128253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2" t="51667"/>
          <a:stretch/>
        </p:blipFill>
        <p:spPr bwMode="auto">
          <a:xfrm>
            <a:off x="611560" y="980728"/>
            <a:ext cx="4104456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://images.dmir.ru/dmir/images/atele-poshiv-odezhdy-prodazha-meha-i-kozhi-2408756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362325" cy="2521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.pfst.net/2011.06/67548780771ab53af0a9b9765fe9bf941b5c6690b1_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516" y="3502313"/>
            <a:ext cx="5715000" cy="2981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759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5" cy="65527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ходу были серебряные слитки – ГРИВНЫ. Если нужно было заплатить половину гривны, её рубили топором пополам. Такую половину назвали «рубль» (от слова «рубить»)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static.newauction.ru/offer_images/2017/07/31/02/big/E/EbacVn3nYAB/serebro_rossija_slitok_serebra_100_gramm_original_sberbank_999_proba_lot_45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1" y="2636912"/>
            <a:ext cx="4600575" cy="3449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57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5" cy="65527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бумажные деньги в стране появились при императрице Екатерине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User\Downloads\1453379207_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6" t="7667" r="3876" b="6587"/>
          <a:stretch/>
        </p:blipFill>
        <p:spPr bwMode="auto">
          <a:xfrm>
            <a:off x="199511" y="1196752"/>
            <a:ext cx="8784976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067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1" cy="66247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с тех пор банкноты много раз менялись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5 рублей 196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8009"/>
            <a:ext cx="2448272" cy="2315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10 рублей 196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6942"/>
            <a:ext cx="2448272" cy="237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25 рублей 196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68009"/>
            <a:ext cx="2235352" cy="2362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1 рубль 199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2088232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e-allmoney.ru/banknotes/eur/img/russia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4984"/>
            <a:ext cx="3384376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zoomex.ru/sites/default/files/users/user1/dengi/russia1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935" y="4667379"/>
            <a:ext cx="3881257" cy="1785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cloudstatic.eva.ru/eva/320000-330000/326054/channel/11889947075392847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84984"/>
            <a:ext cx="3289935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ds04.infourok.ru/uploads/ex/086a/0000df41-b408f83b/hello_html_55180e4c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224" y="4945995"/>
            <a:ext cx="2807335" cy="1228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8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76</TotalTime>
  <Words>100</Words>
  <Application>Microsoft Office PowerPoint</Application>
  <PresentationFormat>Экран (4:3)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Georgia</vt:lpstr>
      <vt:lpstr>Times New Roman</vt:lpstr>
      <vt:lpstr>Trebuchet MS</vt:lpstr>
      <vt:lpstr>Воздушный поток</vt:lpstr>
      <vt:lpstr> Окружающий мир 3 класс   «ЧТО ТАКОЕ ДЕНЬГИ?»   Соломенникова Наталья Викторовна, учитель начальных классов МБОУ Большекиварская СОШ Воткинский район Удмуртская Республика  </vt:lpstr>
      <vt:lpstr>Презентация PowerPoint</vt:lpstr>
      <vt:lpstr>                               В толковом словаре Ожегова С.И  Деньги - металлические и бумажные знаки (в докапиталистических формациях - особые товары), являющиеся мерой стоимости при купле-продаже, средством платежей и предметом накопления.</vt:lpstr>
      <vt:lpstr>Несколько тысяч лет назад люди не знали, что такое деньги. Они просто обменивались друг с другом различными предметами </vt:lpstr>
      <vt:lpstr>Ценность вещей и продуктов разная </vt:lpstr>
      <vt:lpstr>Первыми деньгами служили различные предметы </vt:lpstr>
      <vt:lpstr>В ходу были серебряные слитки – ГРИВНЫ. Если нужно было заплатить половину гривны, её рубили топором пополам. Такую половину назвали «рубль» (от слова «рубить»)</vt:lpstr>
      <vt:lpstr>Первые бумажные деньги в стране появились при императрице Екатерине II в XVIII веке</vt:lpstr>
      <vt:lpstr>Но с тех пор банкноты много раз менялись </vt:lpstr>
      <vt:lpstr>МОНЕТНЫЙ ДВОР В МОСКВЕ </vt:lpstr>
      <vt:lpstr>Презентация PowerPoint</vt:lpstr>
      <vt:lpstr>Презентация PowerPoint</vt:lpstr>
      <vt:lpstr>                         ДОМАШНЕЕ ЗАДАНИЕ (НА ВЫБОР)  1. Придумать и нарисовать деньги будущего ( на формате А4).  2. Найти и записать пословицы и поговорки о деньгах (на формате А4)  3. Подготовить сообщение о нумизматах ( Люди, которые  занимаются сбором в свою коллекцию редких, имеющих какую-либо историческую важность и ценность, монет).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Окружающий мир 3 класс   «ЧТО ТАКОЕ ДЕНЬГИ?»    Соломенникова Наталья Викторовна учитель начальных классов </dc:title>
  <dc:creator>User</dc:creator>
  <cp:lastModifiedBy>Пользователь Windows</cp:lastModifiedBy>
  <cp:revision>10</cp:revision>
  <dcterms:created xsi:type="dcterms:W3CDTF">2017-11-27T11:57:58Z</dcterms:created>
  <dcterms:modified xsi:type="dcterms:W3CDTF">2019-11-11T15:15:20Z</dcterms:modified>
</cp:coreProperties>
</file>