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9" r:id="rId4"/>
    <p:sldId id="262" r:id="rId5"/>
    <p:sldId id="265" r:id="rId6"/>
    <p:sldId id="268" r:id="rId7"/>
    <p:sldId id="266" r:id="rId8"/>
    <p:sldId id="269" r:id="rId9"/>
    <p:sldId id="275" r:id="rId10"/>
    <p:sldId id="276" r:id="rId11"/>
    <p:sldId id="277" r:id="rId12"/>
    <p:sldId id="278" r:id="rId13"/>
    <p:sldId id="279" r:id="rId14"/>
    <p:sldId id="280" r:id="rId15"/>
    <p:sldId id="261" r:id="rId16"/>
    <p:sldId id="283" r:id="rId17"/>
    <p:sldId id="284" r:id="rId18"/>
    <p:sldId id="285" r:id="rId19"/>
    <p:sldId id="28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652" y="-7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3"/>
            <a:ext cx="821537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00100" y="2714620"/>
            <a:ext cx="75724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Современный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комплекс ГТО в системе физического воспитания школьников.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Выполнил: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учитель физической культуры </a:t>
            </a: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МОУ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ОШ с. Грудцино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Борков Александр Владимирович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Основными задачами внедрения ВФСК ГТО являются: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определение уровня физической подготовленности учащихся, владение практическими умениями и навыками физкультурно-оздоровительной и прикладной направленности;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организация массового физкультурно-спортивного досуга учащихся;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пропаганда здорового образа жизни среди учащихся;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повышение интереса молодежи к развитию физических и волевых качеств, готовности к труду и защите Родины.</a:t>
            </a:r>
          </a:p>
          <a:p>
            <a:endParaRPr lang="ru-RU" dirty="0"/>
          </a:p>
        </p:txBody>
      </p:sp>
      <p:pic>
        <p:nvPicPr>
          <p:cNvPr id="22530" name="Picture 2" descr="C:\Users\Администратор\Desktop\Спортмероприятия\открытие площадки\DSC03077.JPG"/>
          <p:cNvPicPr>
            <a:picLocks noChangeAspect="1" noChangeArrowheads="1"/>
          </p:cNvPicPr>
          <p:nvPr/>
        </p:nvPicPr>
        <p:blipFill>
          <a:blip r:embed="rId2" cstate="print"/>
          <a:srcRect r="5813" b="6977"/>
          <a:stretch>
            <a:fillRect/>
          </a:stretch>
        </p:blipFill>
        <p:spPr bwMode="auto">
          <a:xfrm>
            <a:off x="2214546" y="-1"/>
            <a:ext cx="4214842" cy="3122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1014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9"/>
            <a:ext cx="8001056" cy="264320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мере развития ребенка школьного возраста происходит, как и все в природе, два противоречивых и взаимосвязанных процесса: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создание (ассимиляция)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разрушение (диссимиляция). </a:t>
            </a:r>
          </a:p>
          <a:p>
            <a:endParaRPr lang="ru-RU" dirty="0"/>
          </a:p>
        </p:txBody>
      </p:sp>
      <p:pic>
        <p:nvPicPr>
          <p:cNvPr id="4" name="Picture 3" descr="G:\Веревочный курс 2014\DSC008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714620"/>
            <a:ext cx="4245458" cy="3429025"/>
          </a:xfrm>
          <a:prstGeom prst="rect">
            <a:avLst/>
          </a:prstGeom>
          <a:noFill/>
        </p:spPr>
      </p:pic>
      <p:pic>
        <p:nvPicPr>
          <p:cNvPr id="23555" name="Picture 3" descr="D:\Рабочие документы\миля 2016\DSC028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357562"/>
            <a:ext cx="4337079" cy="32528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43692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357562"/>
            <a:ext cx="8229600" cy="2982915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 виды двигательной активности и почти все тесты нормативов ГТО предусматривают повышение двигательной активности.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Двигательная активность повышает способность усвоения поступающей информации, поэтому физические упражнения помогают процессу обучения школьника и становлению нравственной личности.</a:t>
            </a:r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5" name="Picture 2" descr="C:\Users\Администратор\Desktop\Спортмероприятия\02.05.2017 марафон-забег\P11402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4000527" cy="3000395"/>
          </a:xfrm>
          <a:prstGeom prst="rect">
            <a:avLst/>
          </a:prstGeom>
          <a:noFill/>
        </p:spPr>
      </p:pic>
      <p:pic>
        <p:nvPicPr>
          <p:cNvPr id="6" name="Picture 3" descr="C:\Users\Администратор\Desktop\Спортмероприятия\а4 и 7 ма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14290"/>
            <a:ext cx="4429156" cy="29521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2014 года учителя физкультуры вновь начали готовить учащихся к сдаче комплекса ГТО. 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Учащиеся нашей школы являются активными участниками районных спортивных соревнований: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«Кросс Нации», «Лыжня России», «Зарница» 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показывают хорошие результаты в «Президентских состязаниях».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28662" y="274638"/>
            <a:ext cx="7758138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785794"/>
            <a:ext cx="4186238" cy="534036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285728"/>
            <a:ext cx="4038600" cy="58404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Роль  учителя физической культуры очень важна в процессе внедрения норм ГТО в образовательные организации. Важно мотивировать школьников на повышение спортивных навыков и ведение здорового образа жизни. </a:t>
            </a:r>
            <a:endParaRPr lang="ru-RU" dirty="0"/>
          </a:p>
        </p:txBody>
      </p:sp>
      <p:pic>
        <p:nvPicPr>
          <p:cNvPr id="7" name="Picture 2" descr="D:\Рабочие документы\гто\ГТО фото фестиваля\P11107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4038600" cy="3028950"/>
          </a:xfrm>
          <a:prstGeom prst="rect">
            <a:avLst/>
          </a:prstGeom>
          <a:noFill/>
        </p:spPr>
      </p:pic>
      <p:pic>
        <p:nvPicPr>
          <p:cNvPr id="8" name="Picture 3" descr="D:\Рабочие документы\гто\ГТО фото фестиваля\P11107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500438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500043"/>
            <a:ext cx="77153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Из указа Президента Российской Федерации «О Всероссийском физкультурно-спортивном комплексе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«Готов к труду и обороне» (ГТО) от 24.03.2014 №172,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были предприняты меры по введению комплекса ГТО.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В связи с этим во многих населенных пунктах страны созданы центры тестирования по подготовке к сдаче норм и требований ГТО.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В нашем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районе находятся несколько физкультурно-оздоровительных комплексов: «Звезда», «Торпедо», «Метеор», ФОК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Ворсма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которых будет проходить сдача норм ГТО.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15262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0722" name="Picture 2" descr="D:\Рабочие документы\гто\ГТО фото\наклон, подтягивание, пресс, прыжок\DSCN572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7075" r="2712" b="8018"/>
          <a:stretch>
            <a:fillRect/>
          </a:stretch>
        </p:blipFill>
        <p:spPr bwMode="auto">
          <a:xfrm>
            <a:off x="357158" y="0"/>
            <a:ext cx="4357718" cy="3332372"/>
          </a:xfrm>
          <a:prstGeom prst="rect">
            <a:avLst/>
          </a:prstGeom>
          <a:noFill/>
        </p:spPr>
      </p:pic>
      <p:pic>
        <p:nvPicPr>
          <p:cNvPr id="6" name="Picture 2" descr="D:\Рабочие документы\гто\ГТО фото\наклон, подтягивание, пресс, прыжок\Фото1062.jpg"/>
          <p:cNvPicPr>
            <a:picLocks noChangeAspect="1" noChangeArrowheads="1"/>
          </p:cNvPicPr>
          <p:nvPr/>
        </p:nvPicPr>
        <p:blipFill>
          <a:blip r:embed="rId3" cstate="print"/>
          <a:srcRect r="2703" b="8107"/>
          <a:stretch>
            <a:fillRect/>
          </a:stretch>
        </p:blipFill>
        <p:spPr bwMode="auto">
          <a:xfrm>
            <a:off x="1285852" y="3429000"/>
            <a:ext cx="2571768" cy="3238547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2" descr="D:\Рабочие документы\гто\ГТО фото\наклон, подтягивание, пресс, прыжок\Фото10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000108"/>
            <a:ext cx="3380194" cy="4506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2" name="Picture 4" descr="D:\Рабочие документы\гто\ГТО фото\фото ГТО плавание\DSC0292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0"/>
            <a:ext cx="4286248" cy="3214686"/>
          </a:xfrm>
          <a:prstGeom prst="rect">
            <a:avLst/>
          </a:prstGeom>
          <a:noFill/>
        </p:spPr>
      </p:pic>
      <p:pic>
        <p:nvPicPr>
          <p:cNvPr id="19458" name="Picture 2" descr="D:\Рабочие документы\гто\ГТО фото\наклон, подтягивание, пресс, прыжок\Фото105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3394472" cy="4525963"/>
          </a:xfrm>
          <a:prstGeom prst="rect">
            <a:avLst/>
          </a:prstGeom>
          <a:noFill/>
        </p:spPr>
      </p:pic>
      <p:pic>
        <p:nvPicPr>
          <p:cNvPr id="6" name="Picture 3" descr="D:\Рабочие документы\гто\ГТО фото\наклон, подтягивание, пресс, прыжок\Фото1076.jpg"/>
          <p:cNvPicPr>
            <a:picLocks noChangeAspect="1" noChangeArrowheads="1"/>
          </p:cNvPicPr>
          <p:nvPr/>
        </p:nvPicPr>
        <p:blipFill>
          <a:blip r:embed="rId4" cstate="print"/>
          <a:srcRect t="5553" r="11148"/>
          <a:stretch>
            <a:fillRect/>
          </a:stretch>
        </p:blipFill>
        <p:spPr bwMode="auto">
          <a:xfrm>
            <a:off x="3857620" y="3213063"/>
            <a:ext cx="2571768" cy="3644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85785" y="1000109"/>
            <a:ext cx="7715305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УДАЧИ ВАМ И ВСЕГО САМОГО НАИЛУЧШЕГО!!!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			Источники:</a:t>
            </a:r>
          </a:p>
          <a:p>
            <a:r>
              <a:rPr lang="ru-RU" sz="22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https://ru.wikipedia.org/wiki/</a:t>
            </a:r>
            <a:endParaRPr lang="ru-RU" sz="22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200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https://videouroki.net/razrabotki/statya-rol-kompleksa-gto-v-sisteme-fizicheskogo-vospitaniya-uchashchikhsya.html</a:t>
            </a:r>
            <a:endParaRPr lang="ru-RU" sz="22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200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http://worldofteacher.com/11194-rol-sovremennogo-kompleksa-gto.html</a:t>
            </a:r>
            <a:r>
              <a:rPr lang="ru-RU" sz="22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Указ Президента РФ от 24 марта 2014 года № 172 "О Всероссийском физкультурно-спортивном комплексе "Готов к труду и обороне" (ГТО)".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29576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648200" y="785794"/>
            <a:ext cx="4038600" cy="5340369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«Возрождение системы в современном формате может принести огромную пользу. Оценка уровня физической подготовки школьника, полученная им в ходе сдачи норм ГТО, обязательно должна быть отражена в аттестате об образовании и учитываться при поступлении в ВУЗы. Главная цель – сохранение здоровья нации. Дети должны уметь постоять за себя, за своих близких, за Отечество»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Президент Российской Федерации В. В. Путин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04804"/>
            <a:ext cx="4038600" cy="3316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928662" y="714357"/>
          <a:ext cx="7500990" cy="47863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Документ" r:id="rId3" imgW="9373222" imgH="5941719" progId="Word.Document.12">
                  <p:embed/>
                </p:oleObj>
              </mc:Choice>
              <mc:Fallback>
                <p:oleObj name="Документ" r:id="rId3" imgW="9373222" imgH="594171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714357"/>
                        <a:ext cx="7500990" cy="47863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500034" y="714356"/>
            <a:ext cx="8215370" cy="501675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314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Общероссийское движение «Готов к труду и обороне» — программа физкультурной подготовки, существовавшая в нашей стране с 1931 по 1991 год, которая охватывала население в возрасте от 10 до 60 лет.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 ликвидацией Советского Союза комплекс ГТО прекратил свое существование. С 2014 года происходит возрождение комплекса в условиях современной России.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Современный комплекс «Готов к труду и обороне» (ГТО) — полноценная программная и нормативная основа физического воспитания населения страны, нацеленная на развитие массового спорта и оздоровление нации.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Комплекс ГТО состоит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 11 ступеней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в соответствии с возрастными группами населения от 6 до 70 лет и старше и нормативов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 3 уровням трудности, соответствующих золотому, серебряному и бронзовому знакам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труктура комплекса ГТО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286808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714348" y="785794"/>
            <a:ext cx="7858180" cy="471279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52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ГТО — это не просто получение знака отличия, это в первую очередь совершенствование самого себя, своего внутреннего «Я». Подготавливая себя к выполнению нормативов испытаний (тестов) комплекса, Вы оттачиваете свою координацию, становитесь более целеустремленным, морально и физически закаленным.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Знак отличия ГТО — это показатель активной жизненной позиции гражданина РФ, его стремление к здоровому образу жизни.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Наличие знаков отличия комплекса ГТО (в соответствии с Приказом Министерства образования России № 1147) у поступающих на обучение по образовательным программам высшего образования будет учитываться образовательными организациями высшего образования при приеме. Обучающимся, имеющим золотой знак отличия комплекса ГТО, может быть назначена в установленном порядке повышенная государственная академическая стипендия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мплекс ГТО - программная и нормативная основа физического воспитания населения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71480"/>
            <a:ext cx="821537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714348" y="214290"/>
            <a:ext cx="8072494" cy="5847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314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314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314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хочу выполнять нормативы ГТО, что я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314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314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должен для этого сделать?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Твои 5 шагов до знак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642918"/>
            <a:ext cx="807249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28596" y="500042"/>
            <a:ext cx="7743852" cy="2928958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	Целью внедрения Комплекса ГТО в настоящее время является повышение эффективности использования возможностей физической культуры и спорта в укреплении здоровья, увеличение продолжительности жизни населения с помощью систематической физической подготовки, гармоничном и всестороннем развитии личности, воспитании патриотизма и гражданственности, улучшении качества жизни граждан Российской Федерации. </a:t>
            </a:r>
            <a:r>
              <a:rPr lang="ru-RU" sz="2600" dirty="0" smtClean="0"/>
              <a:t/>
            </a:r>
            <a:br>
              <a:rPr lang="ru-RU" sz="2600" dirty="0" smtClean="0"/>
            </a:br>
            <a:endParaRPr lang="ru-RU" sz="26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5357826"/>
            <a:ext cx="6400800" cy="280974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21506" name="Picture 2" descr="C:\Users\Администратор\Desktop\Спортмероприятия\открытие площадки\DSC03083.JPG"/>
          <p:cNvPicPr>
            <a:picLocks noChangeAspect="1" noChangeArrowheads="1"/>
          </p:cNvPicPr>
          <p:nvPr/>
        </p:nvPicPr>
        <p:blipFill>
          <a:blip r:embed="rId2" cstate="print"/>
          <a:srcRect l="11643" r="1034" b="23285"/>
          <a:stretch>
            <a:fillRect/>
          </a:stretch>
        </p:blipFill>
        <p:spPr bwMode="auto">
          <a:xfrm>
            <a:off x="1524500" y="3176587"/>
            <a:ext cx="5587308" cy="3681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132</Words>
  <Application>Microsoft Office PowerPoint</Application>
  <PresentationFormat>Экран (4:3)</PresentationFormat>
  <Paragraphs>49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Целью внедрения Комплекса ГТО в настоящее время является повышение эффективности использования возможностей физической культуры и спорта в укреплении здоровья, увеличение продолжительности жизни населения с помощью систематической физической подготовки, гармоничном и всестороннем развитии личности, воспитании патриотизма и гражданственности, улучшении качества жизни граждан Российской Федерации.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insa</cp:lastModifiedBy>
  <cp:revision>51</cp:revision>
  <dcterms:created xsi:type="dcterms:W3CDTF">2016-03-31T12:21:18Z</dcterms:created>
  <dcterms:modified xsi:type="dcterms:W3CDTF">2019-11-12T14:22:25Z</dcterms:modified>
</cp:coreProperties>
</file>