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sldIdLst>
    <p:sldId id="256" r:id="rId2"/>
    <p:sldId id="275" r:id="rId3"/>
    <p:sldId id="259" r:id="rId4"/>
    <p:sldId id="260" r:id="rId5"/>
    <p:sldId id="261" r:id="rId6"/>
    <p:sldId id="262" r:id="rId7"/>
    <p:sldId id="276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806" autoAdjust="0"/>
  </p:normalViewPr>
  <p:slideViewPr>
    <p:cSldViewPr>
      <p:cViewPr varScale="1">
        <p:scale>
          <a:sx n="62" d="100"/>
          <a:sy n="62" d="100"/>
        </p:scale>
        <p:origin x="-1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40AC4A-0A37-495D-90D1-611CC2C8F46F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69D2A1-0CFD-48A2-AF2C-BBAB84EC8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1773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69D2A1-0CFD-48A2-AF2C-BBAB84EC8A0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69D2A1-0CFD-48A2-AF2C-BBAB84EC8A0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69D2A1-0CFD-48A2-AF2C-BBAB84EC8A0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69D2A1-0CFD-48A2-AF2C-BBAB84EC8A0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69D2A1-0CFD-48A2-AF2C-BBAB84EC8A0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69D2A1-0CFD-48A2-AF2C-BBAB84EC8A06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1114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</a:t>
            </a:r>
            <a:r>
              <a:rPr lang="ru-RU" sz="1400" baseline="0" dirty="0" smtClean="0">
                <a:latin typeface="Times New Roman" pitchFamily="18" charset="0"/>
                <a:cs typeface="Times New Roman" pitchFamily="18" charset="0"/>
              </a:rPr>
              <a:t> головы у куклы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69D2A1-0CFD-48A2-AF2C-BBAB84EC8A0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69D2A1-0CFD-48A2-AF2C-BBAB84EC8A0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Традиционное</a:t>
            </a:r>
            <a:r>
              <a:rPr lang="ru-RU" sz="140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индейское каноэ</a:t>
            </a:r>
            <a:r>
              <a:rPr lang="ru-RU" sz="14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69D2A1-0CFD-48A2-AF2C-BBAB84EC8A0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Юля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сконструировала лодочку из бумаги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69D2A1-0CFD-48A2-AF2C-BBAB84EC8A0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69D2A1-0CFD-48A2-AF2C-BBAB84EC8A0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nekrasov-lit.ru/nekrasov/stihi/dedushka-mazaj.htm" TargetMode="External"/><Relationship Id="rId7" Type="http://schemas.openxmlformats.org/officeDocument/2006/relationships/hyperlink" Target="http://www.severberesta.ru/handling-birch-bark.html" TargetMode="External"/><Relationship Id="rId2" Type="http://schemas.openxmlformats.org/officeDocument/2006/relationships/hyperlink" Target="http://ilibrary.ru/text/1108/p.1/index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odki.masteraero.ru/lodka-veslo.php" TargetMode="External"/><Relationship Id="rId5" Type="http://schemas.openxmlformats.org/officeDocument/2006/relationships/hyperlink" Target="http://masterclassy.ru/shite/detskoe-shite/6219-avtorskie-kukly-ruchnoyraboty-istoriya-i-sovremennost.html" TargetMode="External"/><Relationship Id="rId4" Type="http://schemas.openxmlformats.org/officeDocument/2006/relationships/hyperlink" Target="https://www.youtube.com/watch?v=8hQDfnXLsAs&amp;vl=ru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630616" cy="2304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дополнительного образования 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 развития творчества детей и юношества 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городского поселения «Рабочий поселок Чегдомын» 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Верхнебуреинского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Хабаровского края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Творческий проект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Тема: «Дедушка </a:t>
            </a:r>
            <a:r>
              <a:rPr lang="ru-RU" sz="3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Мазай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зайцы»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36912"/>
            <a:ext cx="8496944" cy="422108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</a:pPr>
            <a:endParaRPr lang="ru-RU" sz="7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80000"/>
              </a:lnSpc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Коллективную работу</a:t>
            </a:r>
          </a:p>
          <a:p>
            <a:pPr algn="r">
              <a:lnSpc>
                <a:spcPct val="80000"/>
              </a:lnSpc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ыполнили обучающиеся объединения</a:t>
            </a:r>
          </a:p>
          <a:p>
            <a:pPr algn="r">
              <a:lnSpc>
                <a:spcPct val="80000"/>
              </a:lnSpc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ДПИ «Пчелка»:</a:t>
            </a:r>
          </a:p>
          <a:p>
            <a:pPr algn="r"/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Михеев Валера, 7 лет</a:t>
            </a:r>
          </a:p>
          <a:p>
            <a:pPr algn="r"/>
            <a:r>
              <a:rPr lang="ru-RU" sz="1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Гизбрехт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Юлия, 7 лет</a:t>
            </a:r>
          </a:p>
          <a:p>
            <a:pPr algn="r"/>
            <a:r>
              <a:rPr lang="ru-RU" sz="1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Таганова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Ева, 8 лет</a:t>
            </a:r>
          </a:p>
          <a:p>
            <a:pPr algn="r"/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Красилова Алина, 8 лет</a:t>
            </a:r>
          </a:p>
          <a:p>
            <a:pPr algn="r"/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Полунина Софья,8 лет</a:t>
            </a:r>
          </a:p>
          <a:p>
            <a:pPr algn="r"/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Тимофеева Полина, 9 лет</a:t>
            </a:r>
          </a:p>
          <a:p>
            <a:pPr algn="r">
              <a:lnSpc>
                <a:spcPct val="80000"/>
              </a:lnSpc>
            </a:pPr>
            <a:endParaRPr lang="ru-RU" sz="1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80000"/>
              </a:lnSpc>
            </a:pP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80000"/>
              </a:lnSpc>
            </a:pP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80000"/>
              </a:lnSpc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pPr algn="r">
              <a:lnSpc>
                <a:spcPct val="80000"/>
              </a:lnSpc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едагог дополнительного образования</a:t>
            </a:r>
          </a:p>
          <a:p>
            <a:pPr algn="r">
              <a:lnSpc>
                <a:spcPct val="80000"/>
              </a:lnSpc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Дмитриева Ирина Геннадьевна</a:t>
            </a:r>
          </a:p>
          <a:p>
            <a:pPr algn="r"/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п. Чегдомын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год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min\Desktop\фото на проект\20180310_1327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443" y="2564904"/>
            <a:ext cx="4392488" cy="29713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04088"/>
            <a:ext cx="7931224" cy="92471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этап: Конструирование лодочки с веслами.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Идеи для творчества.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C:\Users\amin\Desktop\101062749_DSCF2919.JPG"/>
          <p:cNvPicPr>
            <a:picLocks noGrp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72816"/>
            <a:ext cx="4042792" cy="1800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Содержимое 6" descr="C:\Users\amin\Desktop\Проект Дедушка Мазай и зайцы\Новая папка (2)\p0000002.jpg"/>
          <p:cNvPicPr>
            <a:picLocks noGrp="1"/>
          </p:cNvPicPr>
          <p:nvPr>
            <p:ph sz="quarter" idx="1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772816"/>
            <a:ext cx="3956248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39553" y="3573016"/>
            <a:ext cx="4104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Лодочка из газетных трубочек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3573016"/>
            <a:ext cx="21276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Лодочка из бересты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amin\Desktop\фото на проект\20180303_10255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005064"/>
            <a:ext cx="4032448" cy="1656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395536" y="5733256"/>
            <a:ext cx="381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Миниатюрная нанайская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оморочка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C:\Users\amin\Desktop\Проект Дедушка Мазай и зайцы\Новая папка (2)\p000001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4005064"/>
            <a:ext cx="3816424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4644008" y="5733256"/>
            <a:ext cx="38884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Традиционное индейское каноэ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 этап: Конструирование лодочки с веслами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min\Desktop\фото на проект\20180313_16534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052736"/>
            <a:ext cx="3826768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Users\amin\Desktop\фото на проект\20180313_163641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068961"/>
            <a:ext cx="3816424" cy="1440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Users\amin\Desktop\фото на проект\20180313_1640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869160"/>
            <a:ext cx="3816424" cy="1453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C:\Users\amin\Desktop\фото на проект\20180313_16453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1052736"/>
            <a:ext cx="3240360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331641" y="2708920"/>
            <a:ext cx="2520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Эскиз лодочки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4437112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Чертеж лодочки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5" y="6309320"/>
            <a:ext cx="23042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Выкройка лодочки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88024" y="6093296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Юля сконструировала лодочку из бумаги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Этап: Конструирование лодочки с веслами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C:\Users\amin\Desktop\Проект Дедушка Мазай и зайцы\фото на проект\20180306_145644.jpg"/>
          <p:cNvPicPr>
            <a:picLocks noGrp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24744"/>
            <a:ext cx="4038600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C:\Users\amin\Desktop\Проект Дедушка Мазай и зайцы\фото на проект\20180306_145703.jpg"/>
          <p:cNvPicPr>
            <a:picLocks noGrp="1"/>
          </p:cNvPicPr>
          <p:nvPr>
            <p:ph sz="quarter" idx="1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196752"/>
            <a:ext cx="3456384" cy="4803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148064" y="6021288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Ева вырезает из бересты весла для лодочки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021288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Валера стягивает швейной иглой и нитками борта лодочки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6056868"/>
            <a:ext cx="676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Коллективная работа «Дедушка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Мазай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зайцы» готова!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4706" y="476672"/>
            <a:ext cx="48996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 Этап. Создание композиции.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amin\Desktop\фото на проект\20180324_1207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268760"/>
            <a:ext cx="5940000" cy="4727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Отрывок из стихотворения Н.А. Некрасова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«Дедушка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Мазай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 зайцы»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Тут я подъехал: лопочут ушами,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Сами ни с места; я взял одного,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Прочим скомандовал: прыгайте сами!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Прыгнули зайцы мои, — ничего!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Только уселась команда косая,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Весь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островочек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пропал под водой: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„То-то! — сказал я, — не спорьте со мной!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Слушайтесь, зайчики, деда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Мазая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!“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Реклама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16937916"/>
              </p:ext>
            </p:extLst>
          </p:nvPr>
        </p:nvGraphicFramePr>
        <p:xfrm>
          <a:off x="251520" y="692697"/>
          <a:ext cx="8424936" cy="6086016"/>
        </p:xfrm>
        <a:graphic>
          <a:graphicData uri="http://schemas.openxmlformats.org/drawingml/2006/table">
            <a:tbl>
              <a:tblPr/>
              <a:tblGrid>
                <a:gridCol w="2834347"/>
                <a:gridCol w="2190921"/>
                <a:gridCol w="1610216"/>
                <a:gridCol w="1789452"/>
              </a:tblGrid>
              <a:tr h="7409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расходов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единиц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одной единицы (руб.)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рублей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20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Акриловые нитки белого, розового и серого цветов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грамм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8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Береста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Формат: 40х18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8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Кусочек скульптурного пластилина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грамм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0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Ножницы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штук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8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Клей ПВА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тюбик-50 грамм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4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Кисточки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штуки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20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Швейные нитки  белого и черного цветов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грамм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8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Швейные иглы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штук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28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Кусочки  вельветовой красной ткани, черной ткани, ситца, белой мягкой ткани, водонепроницаемой  коричневой ткани.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см-50 см.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969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Готовые глазки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 штук ( 1 пакетик)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20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Гуашевые краски  белого, черного, зеленого, розового цветов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грамма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8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Крючки №2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штуки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9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Синтепон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белая шерсть для валяния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грамм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1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Голубая тесьма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метра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1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20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  вторичное сырье: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интепон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шерсть для валяния, куски  прочной ткани, природный материал, скульптурный пластилин, материалы и инструменты имеются в наличии</a:t>
                      </a:r>
                    </a:p>
                  </a:txBody>
                  <a:tcPr marL="9527" marR="9527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342015" y="260648"/>
            <a:ext cx="2459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Экономическая оценка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Работая над проектом, мы узнали, что можно выполнить много интересных поделок из вторичного сырья и природного материала  в разных техниках. При выполнении поделок узнали много интересного из истории их изготовления. Мы научились реализовывать свой замысел в изготовлении изделий из бересты, акриловых ниток, скульптурного пластилина, применяя свои умения  в работе.  Чтобы выполнить задуманное нам помог разработанный план, и мы выполнили работу за месяц, время, которое  было заранее запланировано.  Мы выполняли вместе одну работу,  помогая друг другу, научились справляться с определёнными трудностями и выполнять работу до конца.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Самооценка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72067" y="2348880"/>
            <a:ext cx="7408333" cy="3777283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Надеемся, что наша работа  станет не только хорошим образцом для творчества, но и заинтересует ребят взять интересную книгу о животных, природе и прочитать ее, а так же посмотреть советские мультфильмы о добре. В дальнейшем хотим изучить сложные техники  вязания крючком, научиться выполнять поделки из бересты, нужные в быту и научиться изготавливать кукол из пластика.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Перспективы работы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Библиография  Николая Алексеевича Некрасова -</a:t>
            </a:r>
            <a:r>
              <a:rPr lang="ru-RU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http://ilibrary.ru/text/1108/p.1/index.html</a:t>
            </a:r>
            <a:endParaRPr lang="ru-RU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Стихи для детей Н.А. Некрасова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Nekrasov-lit.ru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nekrasov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stihi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dedushka-mazaj.htmstranahandmade.net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vyazanie-kryuchkom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tehnika-amigurumi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Мультфильм для детей «Дедушка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Мазай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зайцы» -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http://nekrasov-lit.ru/nekrasov/stihi/dedushka-mazaj.htm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Плетение лодочки из газетных трубочек -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https://www.youtube.com/watch?v=8hQDfnXLsAs&amp;vl=ru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одевались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Руси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https://masterok.livejournal.com/1013028.html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Мастер – класс, детское шитье -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http://masterclassy.ru/shite/detskoe-shite/6219-avtorskie-kukly-ruchnoyraboty-istoriya-i-sovremennost.html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Чертежи и описание  как сделать миниатюрную лодочку -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http://lodki.masteraero.ru/lodka-veslo.php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Технологии обработки бересты - 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  <a:hlinkClick r:id="rId7"/>
              </a:rPr>
              <a:t>www.severberesta.ru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/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  <a:hlinkClick r:id="rId7"/>
              </a:rPr>
              <a:t>handling-birch-bark.html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 - источники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6792"/>
            <a:ext cx="8229600" cy="302433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013" y="279400"/>
            <a:ext cx="8181975" cy="629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3644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836712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Цель проекта: </a:t>
            </a: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Создание композиции «Дедушка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Мазай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 зайцы».</a:t>
            </a:r>
          </a:p>
          <a:p>
            <a:pPr algn="just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Подобрать  теоретический и практический материал.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Выполнить поделки.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amin\Desktop\фото на проект\20180228_11231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67115"/>
            <a:ext cx="2448272" cy="18722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92211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Материалы и инструменты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amin\Desktop\фото на проект\20180116_15024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68240" y="1444134"/>
            <a:ext cx="2376264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amin\Desktop\фото на проект\20180225_11244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911830"/>
            <a:ext cx="2496640" cy="1685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amin\Desktop\фото на проект\20180301_16145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1444134"/>
            <a:ext cx="2376264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amin\Desktop\фото на проект\20180228_13505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68240" y="3890665"/>
            <a:ext cx="2376264" cy="17564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amin\Desktop\фото на проект\20180313_162137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0082" y="3918886"/>
            <a:ext cx="2324366" cy="1678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971601" y="342900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Шерсть для валяния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79912" y="3356993"/>
            <a:ext cx="24461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Акриловые нитки, крючок №2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44208" y="3244334"/>
            <a:ext cx="2160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Швейные иглы и нитки, ножницы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71600" y="5733256"/>
            <a:ext cx="7992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Береста                        Кусочки белой ткани    Скульптурный пластилин и стеки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1.Вязание крючком в технике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амигуруми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2.Конструирование куклы и одежды.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3.Конструирование лодочки и вёсел.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4.Создание композиции.</a:t>
            </a:r>
          </a:p>
          <a:p>
            <a:pPr marL="742950" indent="-74295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76672"/>
            <a:ext cx="6912768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 работы в четыре этапа: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этап: Вязание крючком животных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20180228_11250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572" y="1340769"/>
            <a:ext cx="3400388" cy="43204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11560" y="5661248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Полина вырезает из фетра щечки для зайчика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8064" y="5805264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Соня вяжет крючком головку для зайчика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amin\Desktop\фото на проект\20180324_120028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4028" y="1340769"/>
            <a:ext cx="3780420" cy="4447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31640" y="1627931"/>
            <a:ext cx="6552728" cy="42484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этап: Вязание крючком животных</a:t>
            </a:r>
          </a:p>
        </p:txBody>
      </p:sp>
      <p:pic>
        <p:nvPicPr>
          <p:cNvPr id="1026" name="Picture 2" descr="C:\Users\user\Documents\Проект Дедушка Мазай и зайцы\фото на проект\20180116_150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4784"/>
            <a:ext cx="6624736" cy="4295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9792" y="3071615"/>
            <a:ext cx="38884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Ева, и Юля изготавливают поделки для проекта</a:t>
            </a:r>
          </a:p>
        </p:txBody>
      </p:sp>
    </p:spTree>
    <p:extLst>
      <p:ext uri="{BB962C8B-B14F-4D97-AF65-F5344CB8AC3E}">
        <p14:creationId xmlns:p14="http://schemas.microsoft.com/office/powerpoint/2010/main" xmlns="" val="158229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этап: Конструирование куклы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2418"/>
            <a:ext cx="4114800" cy="3804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/>
          <p:cNvPicPr>
            <a:picLocks noGrp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5996" y="1701620"/>
            <a:ext cx="4320479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67545" y="5460326"/>
            <a:ext cx="4104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Этапы формирования туловища у куклы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60032" y="5460326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Этапы формирования головы у куклы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этап: Моделирование одежды для куклы.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C:\Users\amin\Desktop\Проект Дедушка Мазай и зайцы\фото на проект\20180228_145103.jpg"/>
          <p:cNvPicPr>
            <a:picLocks noGrp="1"/>
          </p:cNvPicPr>
          <p:nvPr>
            <p:ph sz="quarter" idx="13"/>
          </p:nvPr>
        </p:nvPicPr>
        <p:blipFill rotWithShape="1">
          <a:blip r:embed="rId3" cstate="print"/>
          <a:srcRect t="1" r="6462" b="-660"/>
          <a:stretch/>
        </p:blipFill>
        <p:spPr bwMode="auto">
          <a:xfrm>
            <a:off x="683569" y="1382862"/>
            <a:ext cx="3062521" cy="4566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C:\Users\amin\Desktop\фото на проект\20180307_112516.jpg"/>
          <p:cNvPicPr>
            <a:picLocks noGrp="1"/>
          </p:cNvPicPr>
          <p:nvPr>
            <p:ph sz="quarter" idx="1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484784"/>
            <a:ext cx="3024336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83569" y="5949280"/>
            <a:ext cx="29523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Алина шьет штанишки для куклы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5949280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Готовая одежда для «Дедушки </a:t>
            </a:r>
          </a:p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Мазая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359</TotalTime>
  <Words>788</Words>
  <Application>Microsoft Office PowerPoint</Application>
  <PresentationFormat>Экран (4:3)</PresentationFormat>
  <Paragraphs>181</Paragraphs>
  <Slides>19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      Муниципальное бюджетное  образовательное учреждение  дополнительного образования  детей Центр развития творчества детей и юношества  городского поселения «Рабочий поселок Чегдомын»  Верхнебуреинского муниципального района  Хабаровского края Творческий проект Тема: «Дедушка Мазай и зайцы» </vt:lpstr>
      <vt:lpstr>Слайд 2</vt:lpstr>
      <vt:lpstr>Слайд 3</vt:lpstr>
      <vt:lpstr>Материалы и инструменты</vt:lpstr>
      <vt:lpstr> План работы в четыре этапа:</vt:lpstr>
      <vt:lpstr>1 этап: Вязание крючком животных</vt:lpstr>
      <vt:lpstr>1 этап: Вязание крючком животных</vt:lpstr>
      <vt:lpstr>2 этап: Конструирование куклы</vt:lpstr>
      <vt:lpstr>2 этап: Моделирование одежды для куклы.</vt:lpstr>
      <vt:lpstr>3 этап: Конструирование лодочки с веслами.  Идеи для творчества.</vt:lpstr>
      <vt:lpstr>З этап: Конструирование лодочки с веслами</vt:lpstr>
      <vt:lpstr>3 Этап: Конструирование лодочки с веслами</vt:lpstr>
      <vt:lpstr>Слайд 13</vt:lpstr>
      <vt:lpstr>Реклама</vt:lpstr>
      <vt:lpstr>Слайд 15</vt:lpstr>
      <vt:lpstr>Самооценка</vt:lpstr>
      <vt:lpstr>Перспективы работы</vt:lpstr>
      <vt:lpstr>Интернет - источники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 учреждение  дополнительного образования   Центр развития творчества детей и юношества  городского поселения «Рабочий поселок Чегдомын»  Верхнебуреинского муниципального района  Хабаровского края  Творческий проект Тема: «Дедушка Мазай и зайцы»  </dc:title>
  <dc:creator>amin</dc:creator>
  <cp:lastModifiedBy>amin</cp:lastModifiedBy>
  <cp:revision>39</cp:revision>
  <dcterms:created xsi:type="dcterms:W3CDTF">2018-03-13T12:12:43Z</dcterms:created>
  <dcterms:modified xsi:type="dcterms:W3CDTF">2018-04-08T20:43:03Z</dcterms:modified>
</cp:coreProperties>
</file>