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56" r:id="rId4"/>
    <p:sldId id="280" r:id="rId5"/>
    <p:sldId id="287" r:id="rId6"/>
    <p:sldId id="282" r:id="rId7"/>
    <p:sldId id="308" r:id="rId8"/>
    <p:sldId id="289" r:id="rId9"/>
    <p:sldId id="288" r:id="rId10"/>
    <p:sldId id="293" r:id="rId11"/>
    <p:sldId id="309" r:id="rId12"/>
    <p:sldId id="310" r:id="rId13"/>
    <p:sldId id="311" r:id="rId14"/>
    <p:sldId id="312" r:id="rId15"/>
    <p:sldId id="313" r:id="rId16"/>
    <p:sldId id="298" r:id="rId17"/>
    <p:sldId id="297" r:id="rId18"/>
    <p:sldId id="299" r:id="rId19"/>
    <p:sldId id="300" r:id="rId20"/>
    <p:sldId id="303" r:id="rId21"/>
    <p:sldId id="307" r:id="rId22"/>
    <p:sldId id="315" r:id="rId23"/>
    <p:sldId id="314" r:id="rId24"/>
    <p:sldId id="304" r:id="rId25"/>
    <p:sldId id="305" r:id="rId26"/>
    <p:sldId id="27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4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65883366141736"/>
          <c:y val="0.16298560077763807"/>
          <c:w val="0.47721751968503939"/>
          <c:h val="0.745728066640622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знания детей о диких животных и их детенышей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96-4919-AA7D-4AD266F1C5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Должен пополниться словарный запас детей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96-4919-AA7D-4AD266F1C5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96-4919-AA7D-4AD266F1C53F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2C96-4919-AA7D-4AD266F1C53F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5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2C96-4919-AA7D-4AD266F1C53F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2C96-4919-AA7D-4AD266F1C5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Воспитывать</a:t>
            </a:r>
            <a:r>
              <a:rPr lang="ru-RU" baseline="0" dirty="0" smtClean="0"/>
              <a:t> б</a:t>
            </a:r>
            <a:r>
              <a:rPr lang="ru-RU" dirty="0" smtClean="0"/>
              <a:t>ережное</a:t>
            </a:r>
            <a:r>
              <a:rPr lang="ru-RU" baseline="0" dirty="0" smtClean="0"/>
              <a:t> отношение к животным ( не трогать их)</a:t>
            </a:r>
            <a:endParaRPr lang="en-US" dirty="0"/>
          </a:p>
        </c:rich>
      </c:tx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0.15</c:v>
                </c:pt>
                <c:pt idx="1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B-4588-ACAF-7A414423A6CD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воспитывать бережное отношение к животным (не трогать их)</c:v>
                </c:pt>
              </c:strCache>
            </c:strRef>
          </c:tx>
          <c:spPr>
            <a:solidFill>
              <a:srgbClr val="7030A0"/>
            </a:solidFill>
          </c:spPr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0.25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B-4588-ACAF-7A414423A6C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Должен пополниться словарный запас детей2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B-4588-ACAF-7A414423A6C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1B-4588-ACAF-7A414423A6C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4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571B-4588-ACAF-7A414423A6C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5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571B-4588-ACAF-7A414423A6CD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Ряд 6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1289-4AEF-ABEB-5F7DF1CCF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Развивать навыков выразительной и эмоциональной передачи игровых и сказочных образов: идет медведь, скачет зайчик и др.</c:v>
                </c:pt>
              </c:strCache>
            </c:strRef>
          </c:tx>
          <c:spPr>
            <a:solidFill>
              <a:srgbClr val="FF0000"/>
            </a:solidFill>
          </c:spPr>
          <c:explosion val="25"/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0-39BA-4458-890D-49D7709580B7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0.45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B-4588-ACAF-7A414423A6C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Должен пополниться словарный запас детей2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B-4588-ACAF-7A414423A6C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B-4588-ACAF-7A414423A6C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571B-4588-ACAF-7A414423A6C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5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571B-4588-ACAF-7A414423A6C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571B-4588-ACAF-7A414423A6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Развивать эстетическое восприятие в рисовании, в лепке, аппликации.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17DD-44C7-8362-12070D518B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0.35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B-4588-ACAF-7A414423A6C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Должен пополниться словарный запас детей2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CF52-4477-8963-D548128CEF0D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B-4588-ACAF-7A414423A6C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CF52-4477-8963-D548128CEF0D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B-4588-ACAF-7A414423A6C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CF52-4477-8963-D548128CEF0D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571B-4588-ACAF-7A414423A6C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5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CF52-4477-8963-D548128CEF0D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571B-4588-ACAF-7A414423A6C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CF52-4477-8963-D548128CEF0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CF52-4477-8963-D548128CEF0D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571B-4588-ACAF-7A414423A6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Развивать навыков выразительной и эмоциональной передачи игровых и сказочных образов: идет медведь, скачет зайчик и др.</c:v>
                </c:pt>
              </c:strCache>
            </c:strRef>
          </c:tx>
          <c:spPr>
            <a:solidFill>
              <a:srgbClr val="00B050"/>
            </a:solidFill>
          </c:spPr>
          <c:explosion val="25"/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E12F-4371-927D-4C83DBCF299D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17DD-44C7-8362-12070D518B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0.35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B-4588-ACAF-7A414423A6C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Должен пополниться словарный запас детей2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2B59-4C8C-A006-6952E322BB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2B59-4C8C-A006-6952E322BBA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B-4588-ACAF-7A414423A6C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2B59-4C8C-A006-6952E322BB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2B59-4C8C-A006-6952E322BBA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B-4588-ACAF-7A414423A6C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2B59-4C8C-A006-6952E322BB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2B59-4C8C-A006-6952E322BBA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3-571B-4588-ACAF-7A414423A6C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5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2B59-4C8C-A006-6952E322BB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2B59-4C8C-A006-6952E322BBA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571B-4588-ACAF-7A414423A6C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2B59-4C8C-A006-6952E322BB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2B59-4C8C-A006-6952E322BBA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сентябрь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571B-4588-ACAF-7A414423A6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83375-5E78-4DC6-BC49-696068BBC689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D3FE2-5BD3-4C79-B583-171EFCC75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525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D3FE2-5BD3-4C79-B583-171EFCC751E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60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D3FE2-5BD3-4C79-B583-171EFCC751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1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D3FE2-5BD3-4C79-B583-171EFCC751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1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D3FE2-5BD3-4C79-B583-171EFCC751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972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D3FE2-5BD3-4C79-B583-171EFCC751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799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D3FE2-5BD3-4C79-B583-171EFCC751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405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D3FE2-5BD3-4C79-B583-171EFCC751E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277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D3FE2-5BD3-4C79-B583-171EFCC751E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260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D3FE2-5BD3-4C79-B583-171EFCC751E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35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39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77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89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75936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8809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234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1258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1702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3862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1726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8538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165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115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070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67258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36105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7031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9591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9889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8560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74693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33869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4392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61312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74162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0119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980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781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41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9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7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8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55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3BE-AB18-44C9-8C84-9F9CF647A60A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E65A-5388-4A21-94E9-A45E6C72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49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4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74073" y="3138476"/>
            <a:ext cx="11526982" cy="111487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«Ознакомление детей младшего дошкольного возраста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дикими животными»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06299" y="-180586"/>
            <a:ext cx="9144000" cy="3138475"/>
          </a:xfrm>
        </p:spPr>
        <p:txBody>
          <a:bodyPr>
            <a:normAutofit lnSpcReduction="1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</a:t>
            </a: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Нижнего Новгорода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 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Детский сад №80  «Маленькая страна»</a:t>
            </a:r>
          </a:p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(МБДОУ  «Детский сад №80  «Маленькая страна»)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47104" y="5818549"/>
            <a:ext cx="564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pPr algn="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Маресева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К.С.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919" y="29450"/>
            <a:ext cx="688882" cy="73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1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779" y="5252291"/>
            <a:ext cx="1864041" cy="16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7501854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5556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779" y="5252291"/>
            <a:ext cx="1864041" cy="16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7848468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734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779" y="5252291"/>
            <a:ext cx="1864041" cy="16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1741831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250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779" y="5252291"/>
            <a:ext cx="1864041" cy="16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7128779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4510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6764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0" y="221673"/>
            <a:ext cx="5157788" cy="596799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endParaRPr lang="ru-RU" dirty="0"/>
          </a:p>
          <a:p>
            <a:pPr marL="0" indent="0" algn="just">
              <a:lnSpc>
                <a:spcPct val="100000"/>
              </a:lnSpc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6" t="2167" r="8199" b="10937"/>
          <a:stretch>
            <a:fillRect/>
          </a:stretch>
        </p:blipFill>
        <p:spPr>
          <a:xfrm>
            <a:off x="0" y="0"/>
            <a:ext cx="4013860" cy="514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6" t="29890" r="22234" b="8352"/>
          <a:stretch/>
        </p:blipFill>
        <p:spPr>
          <a:xfrm>
            <a:off x="3016332" y="3669475"/>
            <a:ext cx="3396343" cy="3188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7576457" y="5067445"/>
            <a:ext cx="3873336" cy="1582737"/>
          </a:xfrm>
          <a:prstGeom prst="cloudCallout">
            <a:avLst>
              <a:gd name="adj1" fmla="val -92263"/>
              <a:gd name="adj2" fmla="val -4449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Стихи, загадки про диких животных. Сказки.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IMG_20191127_152125.jpg"/>
          <p:cNvPicPr>
            <a:picLocks noChangeAspect="1"/>
          </p:cNvPicPr>
          <p:nvPr/>
        </p:nvPicPr>
        <p:blipFill>
          <a:blip r:embed="rId5" cstate="print"/>
          <a:srcRect t="4747"/>
          <a:stretch>
            <a:fillRect/>
          </a:stretch>
        </p:blipFill>
        <p:spPr>
          <a:xfrm rot="16200000">
            <a:off x="6501493" y="-694459"/>
            <a:ext cx="5143500" cy="6532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889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7255" t="-1668" r="19013" b="-667"/>
          <a:stretch/>
        </p:blipFill>
        <p:spPr>
          <a:xfrm rot="10800000">
            <a:off x="0" y="-49112"/>
            <a:ext cx="5733144" cy="4452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35"/>
          <a:stretch/>
        </p:blipFill>
        <p:spPr>
          <a:xfrm rot="5400000">
            <a:off x="5106718" y="171863"/>
            <a:ext cx="7257146" cy="6913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97"/>
          <a:stretch/>
        </p:blipFill>
        <p:spPr>
          <a:xfrm>
            <a:off x="-1" y="3851564"/>
            <a:ext cx="5278582" cy="344978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88686" y="6512215"/>
            <a:ext cx="5089895" cy="71589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«Чей домик»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47144" y="6517126"/>
            <a:ext cx="5312229" cy="78913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«Кто, что ест»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3991428" y="-70965"/>
            <a:ext cx="7020296" cy="1069210"/>
          </a:xfrm>
          <a:prstGeom prst="cloudCallout">
            <a:avLst>
              <a:gd name="adj1" fmla="val -51233"/>
              <a:gd name="adj2" fmla="val 17466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Накорми белку»; «Собери картинку»; «Дикие и домашние животные»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7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109" y="0"/>
            <a:ext cx="6677892" cy="685799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16528" y="616527"/>
            <a:ext cx="6858000" cy="5624945"/>
          </a:xfrm>
        </p:spPr>
      </p:pic>
      <p:sp>
        <p:nvSpPr>
          <p:cNvPr id="8" name="Овальная выноска 7"/>
          <p:cNvSpPr/>
          <p:nvPr/>
        </p:nvSpPr>
        <p:spPr>
          <a:xfrm>
            <a:off x="250371" y="3310246"/>
            <a:ext cx="4585854" cy="886690"/>
          </a:xfrm>
          <a:prstGeom prst="wedgeEllipseCallout">
            <a:avLst>
              <a:gd name="adj1" fmla="val 15939"/>
              <a:gd name="adj2" fmla="val 112054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«Чей хвост»; «Где чьи малыши»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867400" y="3034144"/>
            <a:ext cx="6082146" cy="103909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 материал «Кто где живет, чем питаются»; «Дикие животные и их детеныши»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3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0" t="2539" r="11852" b="14709"/>
          <a:stretch/>
        </p:blipFill>
        <p:spPr>
          <a:xfrm>
            <a:off x="8157029" y="0"/>
            <a:ext cx="4034971" cy="56750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Выноска-облако 5"/>
          <p:cNvSpPr/>
          <p:nvPr/>
        </p:nvSpPr>
        <p:spPr>
          <a:xfrm>
            <a:off x="5355771" y="4989286"/>
            <a:ext cx="5007429" cy="1810657"/>
          </a:xfrm>
          <a:prstGeom prst="cloudCallout">
            <a:avLst>
              <a:gd name="adj1" fmla="val 31921"/>
              <a:gd name="adj2" fmla="val -8108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игра: «Большой, средний, маленький»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143500" y="1901371"/>
            <a:ext cx="3013529" cy="1349829"/>
          </a:xfrm>
          <a:prstGeom prst="wedgeEllipseCallout">
            <a:avLst>
              <a:gd name="adj1" fmla="val -90319"/>
              <a:gd name="adj2" fmla="val 6908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игра: «Один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много»</a:t>
            </a:r>
          </a:p>
        </p:txBody>
      </p:sp>
    </p:spTree>
    <p:extLst>
      <p:ext uri="{BB962C8B-B14F-4D97-AF65-F5344CB8AC3E}">
        <p14:creationId xmlns:p14="http://schemas.microsoft.com/office/powerpoint/2010/main" val="340984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8042" r="25396" b="45185"/>
          <a:stretch/>
        </p:blipFill>
        <p:spPr>
          <a:xfrm>
            <a:off x="8601529" y="566058"/>
            <a:ext cx="3381828" cy="3207658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5773057" y="3773716"/>
            <a:ext cx="4397829" cy="2046513"/>
          </a:xfrm>
          <a:prstGeom prst="cloudCallout">
            <a:avLst>
              <a:gd name="adj1" fmla="val -83397"/>
              <a:gd name="adj2" fmla="val -32801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«Теремок», «Три медведя»; «Колобок»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722257" y="735013"/>
            <a:ext cx="2249715" cy="1320800"/>
          </a:xfrm>
          <a:prstGeom prst="wedgeEllipseCallout">
            <a:avLst>
              <a:gd name="adj1" fmla="val 97877"/>
              <a:gd name="adj2" fmla="val 8654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 «Дикие животные»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7528956" y="3408218"/>
            <a:ext cx="4435103" cy="2986644"/>
          </a:xfrm>
          <a:prstGeom prst="cloudCallout">
            <a:avLst>
              <a:gd name="adj1" fmla="val -64448"/>
              <a:gd name="adj2" fmla="val -44569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Шапочки для подвижных игр: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«Зайка беленький сидит»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 медведя во бору»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«Хитрая лиса»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MG_20191127_152515.jpg"/>
          <p:cNvPicPr>
            <a:picLocks noChangeAspect="1"/>
          </p:cNvPicPr>
          <p:nvPr/>
        </p:nvPicPr>
        <p:blipFill>
          <a:blip r:embed="rId5" cstate="print"/>
          <a:srcRect l="3723" b="-159"/>
          <a:stretch>
            <a:fillRect/>
          </a:stretch>
        </p:blipFill>
        <p:spPr>
          <a:xfrm rot="16200000">
            <a:off x="1511629" y="-697181"/>
            <a:ext cx="4952010" cy="686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11624" y="332657"/>
            <a:ext cx="662473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Интерактивная игра «Дикие животные» в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ОО «Познавательное развитие» для детей младшего возраста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606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2509" y="277091"/>
            <a:ext cx="11021291" cy="1413597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32509" y="166255"/>
            <a:ext cx="5576455" cy="574747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проекта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представлений о диких животных у детей младшего дошкольного возраста.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6248400" y="1253331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Формировать у детей представления о животных леса в проектной деятельности.</a:t>
            </a: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о диких животных и их детенышей (медведь, лиса, белка, еж 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животным (не трогать их).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умение слушать новые сказки (следить за развитием действия, сопереживать героям произведения).</a:t>
            </a: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эстетическое восприятие в рисовании, в лепке, аппликации.</a:t>
            </a: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навыков выразительной и эмоциональной передачи игровых и сказочных образов: идет медведь, скачет зайчик и др.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371" y="3303227"/>
            <a:ext cx="3060457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2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arhivurokov.ru/multiurok/html/2017/09/12/s_59b7ab5604dbb/686701_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3553" y="3429000"/>
            <a:ext cx="2017493" cy="2880320"/>
          </a:xfrm>
          <a:prstGeom prst="rect">
            <a:avLst/>
          </a:prstGeom>
          <a:noFill/>
        </p:spPr>
      </p:pic>
      <p:pic>
        <p:nvPicPr>
          <p:cNvPr id="3080" name="Picture 8" descr="http://pngimg.com/uploads/wolf/wolf_PNG2319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3632" y="908720"/>
            <a:ext cx="2304256" cy="2379864"/>
          </a:xfrm>
          <a:prstGeom prst="rect">
            <a:avLst/>
          </a:prstGeom>
          <a:noFill/>
        </p:spPr>
      </p:pic>
      <p:pic>
        <p:nvPicPr>
          <p:cNvPr id="3082" name="Picture 10" descr="http://www.playcast.ru/uploads/2017/12/20/2418419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56241" y="3284984"/>
            <a:ext cx="2175347" cy="1944216"/>
          </a:xfrm>
          <a:prstGeom prst="rect">
            <a:avLst/>
          </a:prstGeom>
          <a:noFill/>
        </p:spPr>
      </p:pic>
      <p:pic>
        <p:nvPicPr>
          <p:cNvPr id="3084" name="Picture 12" descr="http://pngimg.com/uploads/rabbit/rabbit_PNG377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75920" y="4149080"/>
            <a:ext cx="2520280" cy="2227828"/>
          </a:xfrm>
          <a:prstGeom prst="rect">
            <a:avLst/>
          </a:prstGeom>
          <a:noFill/>
        </p:spPr>
      </p:pic>
      <p:pic>
        <p:nvPicPr>
          <p:cNvPr id="3086" name="Picture 14" descr="http://cdn01.ru/files/users/images/de/99/de99765a98262681eed57208d934acf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72065" y="836712"/>
            <a:ext cx="2515479" cy="230425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927648" y="332656"/>
            <a:ext cx="6120680" cy="4770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500" b="1">
                <a:solidFill>
                  <a:prstClr val="black"/>
                </a:solidFill>
                <a:latin typeface="Calibri"/>
              </a:rPr>
              <a:t>Найди лишнее </a:t>
            </a:r>
            <a:r>
              <a:rPr lang="ru-RU" sz="2500" b="1" dirty="0">
                <a:solidFill>
                  <a:prstClr val="black"/>
                </a:solidFill>
                <a:latin typeface="Calibri"/>
              </a:rPr>
              <a:t>животное</a:t>
            </a:r>
          </a:p>
        </p:txBody>
      </p:sp>
    </p:spTree>
    <p:extLst>
      <p:ext uri="{BB962C8B-B14F-4D97-AF65-F5344CB8AC3E}">
        <p14:creationId xmlns:p14="http://schemas.microsoft.com/office/powerpoint/2010/main" val="3916341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82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3" y="261258"/>
            <a:ext cx="5592233" cy="419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9" b="25368"/>
          <a:stretch>
            <a:fillRect/>
          </a:stretch>
        </p:blipFill>
        <p:spPr>
          <a:xfrm>
            <a:off x="6715991" y="261257"/>
            <a:ext cx="4803074" cy="511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носка-облако 8"/>
          <p:cNvSpPr/>
          <p:nvPr/>
        </p:nvSpPr>
        <p:spPr>
          <a:xfrm>
            <a:off x="1250868" y="4755406"/>
            <a:ext cx="4717142" cy="1553029"/>
          </a:xfrm>
          <a:prstGeom prst="cloudCallout">
            <a:avLst>
              <a:gd name="adj1" fmla="val 62244"/>
              <a:gd name="adj2" fmla="val -108929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 леса с дикими животными (осенью и зимой)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3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80988"/>
            <a:ext cx="11353800" cy="6318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75771" y="5138646"/>
            <a:ext cx="4717142" cy="1553029"/>
          </a:xfrm>
          <a:prstGeom prst="cloudCallout">
            <a:avLst>
              <a:gd name="adj1" fmla="val -6820"/>
              <a:gd name="adj2" fmla="val -126771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Пальчиковые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игры, загадки о диких животных.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998984" cy="4499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286" y="2133191"/>
            <a:ext cx="6297714" cy="4724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Выноска-облако 9"/>
          <p:cNvSpPr/>
          <p:nvPr/>
        </p:nvSpPr>
        <p:spPr>
          <a:xfrm>
            <a:off x="6589486" y="0"/>
            <a:ext cx="4905828" cy="2322286"/>
          </a:xfrm>
          <a:prstGeom prst="cloudCallout">
            <a:avLst>
              <a:gd name="adj1" fmla="val 17333"/>
              <a:gd name="adj2" fmla="val 110744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Консультация: «Что рассказать детям о диких животных»</a:t>
            </a:r>
          </a:p>
          <a:p>
            <a:pPr lvl="0">
              <a:spcBef>
                <a:spcPts val="1000"/>
              </a:spcBef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«Дикие животные наших лесов»</a:t>
            </a:r>
          </a:p>
        </p:txBody>
      </p:sp>
    </p:spTree>
    <p:extLst>
      <p:ext uri="{BB962C8B-B14F-4D97-AF65-F5344CB8AC3E}">
        <p14:creationId xmlns:p14="http://schemas.microsoft.com/office/powerpoint/2010/main" val="6906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53" y="1939636"/>
            <a:ext cx="7536873" cy="4918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321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9231" y="1184852"/>
            <a:ext cx="11859490" cy="526415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Лента лицом вниз 4"/>
          <p:cNvSpPr/>
          <p:nvPr/>
        </p:nvSpPr>
        <p:spPr>
          <a:xfrm>
            <a:off x="2923309" y="-2319"/>
            <a:ext cx="7301345" cy="1454728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Познавательный, творческий</a:t>
            </a: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10252364" y="912813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Лента лицом вниз 7"/>
          <p:cNvSpPr/>
          <p:nvPr/>
        </p:nvSpPr>
        <p:spPr>
          <a:xfrm>
            <a:off x="3642363" y="1732820"/>
            <a:ext cx="6183280" cy="120534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сентябрь - ноябрь</a:t>
            </a: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2680857" y="2648662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Лента лицом вниз 9"/>
          <p:cNvSpPr/>
          <p:nvPr/>
        </p:nvSpPr>
        <p:spPr>
          <a:xfrm>
            <a:off x="3495504" y="3395353"/>
            <a:ext cx="6386944" cy="1455330"/>
          </a:xfrm>
          <a:prstGeom prst="ribbon">
            <a:avLst>
              <a:gd name="adj1" fmla="val 1687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участников: дети второй младшей группы, воспитатель, родители (законные представители).</a:t>
            </a: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9965575" y="4242607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Лента лицом вниз 11"/>
          <p:cNvSpPr/>
          <p:nvPr/>
        </p:nvSpPr>
        <p:spPr>
          <a:xfrm>
            <a:off x="3495504" y="5207799"/>
            <a:ext cx="6244240" cy="151324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Необходимость формирования у воспитанников знаний о диких животных.</a:t>
            </a:r>
          </a:p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944" y="-40078"/>
            <a:ext cx="2769196" cy="22797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82448" y="2311803"/>
            <a:ext cx="2342239" cy="160984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8944" y="3864814"/>
            <a:ext cx="3060259" cy="309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11125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Формы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9100" y="441440"/>
            <a:ext cx="4319155" cy="58346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проекта:</a:t>
            </a:r>
            <a:endParaRPr lang="ru-RU" sz="24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-беседы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-дидактические,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-рассматривание альбома по данной теме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-просмотр презентации на тему “Дикие животные”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игры – загадки 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(законными представителями)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83926" y="360563"/>
            <a:ext cx="4613564" cy="3574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аглядный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гровой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96100" y="3935035"/>
            <a:ext cx="3438999" cy="292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0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563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9328" y="593765"/>
            <a:ext cx="11859490" cy="4793487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должно сформироваться представление о диких животных и их детенышах. Дети должны узнавать животных по внешнему виду, где они живут, чем питаются, как называются детеныши диких животных.</a:t>
            </a:r>
          </a:p>
          <a:p>
            <a:pPr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пополниться словарный запас детей.</a:t>
            </a:r>
          </a:p>
          <a:p>
            <a:pPr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Расшириться  коммуникативные и творческие способности детей.</a:t>
            </a:r>
          </a:p>
          <a:p>
            <a:pPr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Повысится познавательный интерес к животным, появится желание заботиться о них.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86748"/>
            <a:ext cx="3835730" cy="277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5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             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6255" y="912813"/>
            <a:ext cx="11859490" cy="526415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–подготовительный 2019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(сентябрь – октябрь)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Изучение научной литературы по проблеме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Консультация для родителей (законных представителей) «Что рассказать детям о диких животных»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Подборка электронных образовательных ресурсов (презентаций, иллюстраций, интерактивных игр, мультфильмов);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-подборка дидактических и подвижных игр;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-подборка художественной литературы.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8763" y="3643745"/>
            <a:ext cx="3990109" cy="321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91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0411"/>
            <a:ext cx="113538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– Основной этап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2019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(ноябрь)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воспитанниками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779" y="5252291"/>
            <a:ext cx="1864041" cy="16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727" y="637309"/>
            <a:ext cx="10044546" cy="647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24691"/>
            <a:ext cx="10515600" cy="101989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(законными представителями)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900545"/>
            <a:ext cx="10515600" cy="527641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проведения мероприятий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«Что рассказать детям о диких животных»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«Дикие животные наших лесов»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тему «Дикие животные»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«Дикие животные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итоговый 2019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(ноябрь)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с дикими животными.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поделок по теме «Животные наших лесов»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0436" y="4057739"/>
            <a:ext cx="3730335" cy="280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34" y="5099168"/>
            <a:ext cx="1866207" cy="1604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1935678" y="507464"/>
            <a:ext cx="10653156" cy="10838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Результаты проекта.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63001287"/>
              </p:ext>
            </p:extLst>
          </p:nvPr>
        </p:nvGraphicFramePr>
        <p:xfrm>
          <a:off x="2101934" y="1466603"/>
          <a:ext cx="8128000" cy="5201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5556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607</Words>
  <Application>Microsoft Office PowerPoint</Application>
  <PresentationFormat>Широкоэкранный</PresentationFormat>
  <Paragraphs>115</Paragraphs>
  <Slides>24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2_Тема Office</vt:lpstr>
      <vt:lpstr>«Ознакомление детей младшего дошкольного возраста  с дикими животными»</vt:lpstr>
      <vt:lpstr>   </vt:lpstr>
      <vt:lpstr>              </vt:lpstr>
      <vt:lpstr>              </vt:lpstr>
      <vt:lpstr>Ожидаемый результат:               </vt:lpstr>
      <vt:lpstr>Этапы реализации проекта              </vt:lpstr>
      <vt:lpstr>2 этап – Основной этап основной 2019  (ноябрь) Работа с воспитанниками               </vt:lpstr>
      <vt:lpstr>Работа с родителями (законными представителями)               </vt:lpstr>
      <vt:lpstr>               </vt:lpstr>
      <vt:lpstr>               </vt:lpstr>
      <vt:lpstr>               </vt:lpstr>
      <vt:lpstr>               </vt:lpstr>
      <vt:lpstr>               </vt:lpstr>
      <vt:lpstr>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</vt:lpstr>
      <vt:lpstr>             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«ДИКИЕ ЖИВОТНЫЕ»</dc:title>
  <dc:creator>Brock</dc:creator>
  <cp:lastModifiedBy>User</cp:lastModifiedBy>
  <cp:revision>62</cp:revision>
  <dcterms:created xsi:type="dcterms:W3CDTF">2019-10-24T16:41:47Z</dcterms:created>
  <dcterms:modified xsi:type="dcterms:W3CDTF">2019-12-02T09:59:17Z</dcterms:modified>
</cp:coreProperties>
</file>