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13000">
              <a:srgbClr val="85C2FF"/>
            </a:gs>
            <a:gs pos="63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E689273-4EA0-4502-A8CD-A454162E057C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AEAE626-AC78-4AC7-B1CB-8CF983F5450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7300664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 по теме лекции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Жизнь замечательных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людей.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Корчак»</a:t>
            </a:r>
          </a:p>
          <a:p>
            <a:pPr marL="0" indent="0"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589338" indent="0"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89338" indent="0" algn="just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589338" indent="0"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285653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79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7776864" cy="64087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Перечень источников: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Кочнов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В. Ф.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Корчак: Книга для учителя. М.: Просвещение, 1991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Валеева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Р. А. Гуманистическая педагогика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Януша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Корчака: Учебное пособие. Казань: КГПИ, 1994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Неверли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И. Живая связь: Отрывки из кн. Пер. с пол.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Э.Гессен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//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Иностр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лит. – 1978. – №3. – С.231 — 239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 Интернет - ресурсы 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http://ru.wikipedia.org/wiki/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Януш_Корчак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5. Интернет – ресурсы 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www.abc-people.com/data/korczak/index.htm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" action="ppaction://hlinkshowjump?jump=firstslide" highlightClick="1"/>
          </p:cNvPr>
          <p:cNvSpPr/>
          <p:nvPr/>
        </p:nvSpPr>
        <p:spPr>
          <a:xfrm>
            <a:off x="5868144" y="5805264"/>
            <a:ext cx="1008112" cy="43204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3491880" y="5805264"/>
            <a:ext cx="151216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2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842352"/>
          </a:xfrm>
        </p:spPr>
        <p:txBody>
          <a:bodyPr/>
          <a:lstStyle/>
          <a:p>
            <a:r>
              <a:rPr lang="ru-RU" dirty="0" smtClean="0"/>
              <a:t>Структура ресурса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7300664" cy="518697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Биография.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Педагогическая деятельность.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Еврейская деятельность.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В годы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холохоста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Память.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action="ppaction://hlinksldjump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Перечень источников.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11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573016"/>
            <a:ext cx="7444680" cy="3024336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марта 1905 года получил диплом врача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1911 году Корчак оставляет профессию врача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основывает «Дом сирот» для еврейских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детей 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доме 92 на улице Крахмальной, которым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руководил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 конца жизни.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1914 – 1918гг. Корчак находился на Украине В Киеве, где кроме деятельности военного врача занимался обустройством детского дома для польских детей, а так же писал книгу «Как любить ребёнка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1919 – 1936 гг. Корчак принимал участие в работе интерната «Наш дом» – детского дома для польских детей, где он также применял новаторские педагогические методики 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2040864" cy="32449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71915" y="116632"/>
            <a:ext cx="26963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581244"/>
            <a:ext cx="5112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Корчак «1878 - 1942».</a:t>
            </a:r>
          </a:p>
          <a:p>
            <a:pPr indent="432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Выдающийся польский педагог, писатель и общественный деятель.</a:t>
            </a:r>
          </a:p>
          <a:p>
            <a:pPr indent="432000"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Корчак родился в Варшаве 22 июля 1878г. в интеллигентной еврейской семье.</a:t>
            </a:r>
          </a:p>
          <a:p>
            <a:pPr indent="4320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Школьные годы прошли в Варшаве, в русской гимназии.</a:t>
            </a:r>
          </a:p>
          <a:p>
            <a:pPr indent="432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1898 году Корчак поступил на медицинский Факультет Варшавского университета. </a:t>
            </a:r>
          </a:p>
        </p:txBody>
      </p:sp>
      <p:sp>
        <p:nvSpPr>
          <p:cNvPr id="7" name="Управляющая кнопка: назад 6">
            <a:hlinkClick r:id="" action="ppaction://hlinkshowjump?jump=lastslideviewed" highlightClick="1"/>
          </p:cNvPr>
          <p:cNvSpPr/>
          <p:nvPr/>
        </p:nvSpPr>
        <p:spPr>
          <a:xfrm>
            <a:off x="5724128" y="6309320"/>
            <a:ext cx="844101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9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4032448" cy="3384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Педагогическая деятельность</a:t>
            </a:r>
          </a:p>
          <a:p>
            <a:pPr marL="0" indent="432000" algn="just"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«Доме сирот» Корчак ввел  новаторскую для тех систему широкого детского самоуправления, детский товарищеский суд, перед которым представали не только дети, но и взрослые, нарушившие права детей. Главной статьей в судебном кодексе Корчака было – прощение…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31247"/>
            <a:ext cx="3528392" cy="2708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3501008"/>
            <a:ext cx="77246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Корчак читал лекции в Свободном Польском университете и на Высших еврейских педагогических курсах, вел работу с суде по делам малолетних преступников, выступал под псевдонимом «Старый Доктор» с воспитательными беседами по радио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320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Педагогическая деятельность Корчака основана на формировании в детском коллективе и у отдельных воспитанников навыков самопознания, самоконтроля, самоуправления.</a:t>
            </a:r>
          </a:p>
          <a:p>
            <a:pPr indent="432000"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5364088" y="6309320"/>
            <a:ext cx="1368152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70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4624"/>
            <a:ext cx="5040560" cy="44644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Еврейская деятельность</a:t>
            </a: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32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приходом Гитлера к власти в Германии и ростом антисемитизма в Польше в Корчаке пробудилось еврейское самосознание. Он стал польским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несионистским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представителем в Еврейском агентстве. В 1934 г. и 1936 г. он посетил подмандатную Палестину, где встретил многих бывших своих воспитанников. Педагогические и социальные принципы киббуцного движения произвели глубокое впечатление на Корчака. В письме 1937 г. он писал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/>
          </a:p>
        </p:txBody>
      </p:sp>
      <p:pic>
        <p:nvPicPr>
          <p:cNvPr id="2050" name="Picture 2" descr="C:\Users\Александр\Desktop\Alon--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456" y="332655"/>
            <a:ext cx="2758936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9512" y="4365104"/>
            <a:ext cx="7776864" cy="239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«Приблизительно в мае еду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Эрец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именно на год в Иерусалим. Я должен изучить язык, а там — поеду, куда позовут… Самое трудное было решение. Я хочу уже сегодня сидеть в маленькой тёмной комнате с Библией, учебником, словарем иврита… Там самый последний не плюнет в лицо самому лучшему только за то, что он еврей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 Отъезду помешала лишь невозможность покинуть своих сирот. Корчак в эти годы собирался написать повесть о возрождении еврейской родины, о пионерах-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халуцим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6948264" y="6453336"/>
            <a:ext cx="936104" cy="30190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3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05064"/>
            <a:ext cx="7848872" cy="2304256"/>
          </a:xfrm>
        </p:spPr>
        <p:txBody>
          <a:bodyPr>
            <a:normAutofit/>
          </a:bodyPr>
          <a:lstStyle/>
          <a:p>
            <a:pPr marL="0" indent="4320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1940 году вместе с воспитанниками «Дома сирот»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Корчак был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перемещён в Варшавское гетто. Он отклонил все предложения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неевреев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-почитателей его таланта вывести его из гетто и спрятать на «арийской» стороне.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гетто Корчак отдавал все силы заботе о детях, героически добывая для них пищу и медикаменты. Он отчаянно боролся с голодом, холодом и болезнями. Более того – он до самого конца стремился поддержать дух детей.</a:t>
            </a:r>
          </a:p>
        </p:txBody>
      </p:sp>
      <p:pic>
        <p:nvPicPr>
          <p:cNvPr id="3074" name="Picture 2" descr="C:\Users\Александр\Desktop\14ab56fe2099472aa8c57cdf9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133" y="623817"/>
            <a:ext cx="4739605" cy="330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1286" y="7224"/>
            <a:ext cx="31150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32000" algn="just">
              <a:lnSpc>
                <a:spcPct val="110000"/>
              </a:lnSpc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годы Холокоста</a:t>
            </a:r>
          </a:p>
        </p:txBody>
      </p:sp>
    </p:spTree>
    <p:extLst>
      <p:ext uri="{BB962C8B-B14F-4D97-AF65-F5344CB8AC3E}">
        <p14:creationId xmlns:p14="http://schemas.microsoft.com/office/powerpoint/2010/main" val="199107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140968"/>
            <a:ext cx="7848872" cy="1944216"/>
          </a:xfrm>
        </p:spPr>
        <p:txBody>
          <a:bodyPr>
            <a:normAutofit/>
          </a:bodyPr>
          <a:lstStyle/>
          <a:p>
            <a:pPr marL="0" indent="4320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августе 1942 пришёл приказ о депортации Дома сирот, Корчак пошёл вместе со своей помощницей и другом Стефанией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Вильчинской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1886 - 1942),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другими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воспитателями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примерно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200 - ми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детьми на станцию, откуда их в товарных вагонах отправили в Треблинку. Он отказался от предложенной в последнюю минуту свободы и предпочёл остаться с детьми, приняв с ними смерть в газовой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камере.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лександр\Desktop\125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48472" cy="293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93704" y="116632"/>
            <a:ext cx="35066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>
              <a:lnSpc>
                <a:spcPct val="11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Воспитанники Корчака изучали иврит и основы иудаизма. За несколько недель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Песаха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1942 году Корчак провёл тайную церемонию на еврейском кладбище: держа Пятикнижие в руках, взял с детей клятву быть хорошими евреями и честными людьми. Жить для него значило понимать и прощать.</a:t>
            </a: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6516216" y="6148124"/>
            <a:ext cx="129614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3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7848872" cy="1152128"/>
          </a:xfrm>
        </p:spPr>
        <p:txBody>
          <a:bodyPr>
            <a:normAutofit/>
          </a:bodyPr>
          <a:lstStyle/>
          <a:p>
            <a:pPr marL="0" indent="43200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</a:p>
          <a:p>
            <a:pPr marL="0" indent="432000" algn="just">
              <a:spcBef>
                <a:spcPts val="0"/>
              </a:spcBef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год 23 марта в Польше и Белоруссии в воздух запускается воздушный змей в память 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Януше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Корчаке и детях, убитых в гетто.</a:t>
            </a:r>
          </a:p>
          <a:p>
            <a:pPr marL="0" indent="432000" algn="just">
              <a:spcBef>
                <a:spcPts val="0"/>
              </a:spcBef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лександр\Desktop\big_j_korcz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170" y="1196752"/>
            <a:ext cx="3516982" cy="529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58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91653"/>
            <a:ext cx="338437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Корчак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символ своей эпохи.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Польский писатель, педагог.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Треблинке детский страх и охи,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Оставить и уйти не смог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людей земля не знала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Каким он был, военный врач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 душой, в которой разрывало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Все на куски, услышав плачь.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«Дом Сирот» основал с любовью,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Вводил товарищеский суд.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Книги писал потом и кровью,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Варшаве вел детский приют.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 книга : «Как любить ребенка»,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Настольной быть должна у вас,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Эта та самая пеленка,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 которой легче жить подчас.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в Беларуси, и в Польше,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Раз в год воздушный в небе змей.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честь тех детей, которых больше,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Не встретил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Януш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дверей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Ф. Константинов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563888" y="188640"/>
            <a:ext cx="4464496" cy="5904656"/>
          </a:xfrm>
          <a:prstGeom prst="rect">
            <a:avLst/>
          </a:prstGeom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5796136" y="6309320"/>
            <a:ext cx="115212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2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180</TotalTime>
  <Words>604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Структура ресурса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замечательных людей.  Януш Корчак</dc:title>
  <dc:creator>Александр</dc:creator>
  <cp:lastModifiedBy>Пользователь Windows</cp:lastModifiedBy>
  <cp:revision>17</cp:revision>
  <dcterms:created xsi:type="dcterms:W3CDTF">2012-06-18T14:51:27Z</dcterms:created>
  <dcterms:modified xsi:type="dcterms:W3CDTF">2020-01-05T11:32:54Z</dcterms:modified>
</cp:coreProperties>
</file>