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80" r:id="rId5"/>
    <p:sldId id="277" r:id="rId6"/>
    <p:sldId id="281" r:id="rId7"/>
    <p:sldId id="282" r:id="rId8"/>
    <p:sldId id="283" r:id="rId9"/>
    <p:sldId id="286" r:id="rId10"/>
    <p:sldId id="287" r:id="rId11"/>
    <p:sldId id="289" r:id="rId12"/>
    <p:sldId id="288" r:id="rId13"/>
    <p:sldId id="290" r:id="rId14"/>
    <p:sldId id="293" r:id="rId15"/>
    <p:sldId id="279" r:id="rId16"/>
    <p:sldId id="295" r:id="rId17"/>
    <p:sldId id="260" r:id="rId18"/>
    <p:sldId id="264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34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09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612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4629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792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0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935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537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277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857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064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9058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8FEC3B9-E25C-4118-BA49-0019AF87A8C3}" type="datetimeFigureOut">
              <a:rPr lang="ru-RU" smtClean="0"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EF36EC4-D0E2-4D55-A18E-494481E6B37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1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4096" y="1179369"/>
            <a:ext cx="783357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тему: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«Мой любимый цветок»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(Выращивание орхидеи в домашних условиях).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Исследование выполнено: ученицей 2 класса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КГОБУ Владивостокская КШ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вида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Костюниной Яной.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Руководитель </a:t>
            </a:r>
            <a:r>
              <a:rPr lang="ru-RU" sz="240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Сергиенко Г.Г.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ГПД Якубенко Н.Н.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14536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2727" y="1653521"/>
            <a:ext cx="415636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Проверяю 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плотно ли стоит.</a:t>
            </a:r>
          </a:p>
          <a:p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Ставлю на тёплое светлое место 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подоконник-восточная сторона, прикрытое легкой шторкой от прямых лучей солнца.</a:t>
            </a:r>
          </a:p>
          <a:p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Растение само приспосабливается </a:t>
            </a: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нашему окну.</a:t>
            </a:r>
          </a:p>
          <a:p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орхидея не любит кручения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всегда стоит в одном положении.</a:t>
            </a:r>
          </a:p>
          <a:p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этом я узнала из книжек.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27" y="1127414"/>
            <a:ext cx="3514725" cy="4686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3930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819" y="2686999"/>
            <a:ext cx="4066309" cy="3049732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53" y="2687000"/>
            <a:ext cx="4066309" cy="3049732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561109" y="1246397"/>
            <a:ext cx="84374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свою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бульбочку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сажала в сентябре месяце, поэтому длительность всходов затянулась. 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четыре месяца моя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проросла, появился росток слева.</a:t>
            </a:r>
          </a:p>
        </p:txBody>
      </p:sp>
    </p:spTree>
    <p:extLst>
      <p:ext uri="{BB962C8B-B14F-4D97-AF65-F5344CB8AC3E}">
        <p14:creationId xmlns:p14="http://schemas.microsoft.com/office/powerpoint/2010/main" val="335694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09" y="1235128"/>
            <a:ext cx="4599708" cy="44806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87887" y="1959565"/>
            <a:ext cx="377921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у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бульбовых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сначала появляется рост, а уж с нового роста корешки. </a:t>
            </a:r>
          </a:p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Это я узнала из литературы, моя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псевдобульба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дала корешки через три месяца. Корешки объединяются с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псевдобульбой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вот вам первый листок</a:t>
            </a:r>
          </a:p>
        </p:txBody>
      </p:sp>
    </p:spTree>
    <p:extLst>
      <p:ext uri="{BB962C8B-B14F-4D97-AF65-F5344CB8AC3E}">
        <p14:creationId xmlns:p14="http://schemas.microsoft.com/office/powerpoint/2010/main" val="143926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85" y="1256723"/>
            <a:ext cx="3080710" cy="4124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98" y="1054677"/>
            <a:ext cx="3554405" cy="4759037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4053183" y="1054677"/>
            <a:ext cx="478494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Первые листочки	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Листочки зеленые, плоские, жесткие, не гнущиеся, кожистые, узкой вытянутой формы, вертикальные, </a:t>
            </a:r>
            <a:r>
              <a:rPr lang="ru-RU" sz="2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 света достаточно.</a:t>
            </a:r>
          </a:p>
          <a:p>
            <a:pPr algn="just"/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Каждая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псевдобульба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имеет по 2-3 междоузлия и формирует один или 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</a:t>
            </a:r>
          </a:p>
          <a:p>
            <a:pPr algn="just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верхушечных листа.</a:t>
            </a:r>
          </a:p>
          <a:p>
            <a:endParaRPr lang="ru-RU" sz="2100" b="1" dirty="0"/>
          </a:p>
          <a:p>
            <a:endParaRPr lang="ru-RU" sz="2100" b="1" dirty="0"/>
          </a:p>
        </p:txBody>
      </p:sp>
    </p:spTree>
    <p:extLst>
      <p:ext uri="{BB962C8B-B14F-4D97-AF65-F5344CB8AC3E}">
        <p14:creationId xmlns:p14="http://schemas.microsoft.com/office/powerpoint/2010/main" val="375696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7" y="1073119"/>
            <a:ext cx="3583546" cy="4575074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4626735" y="2356535"/>
            <a:ext cx="3496615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Количество листочков увеличилось .</a:t>
            </a:r>
          </a:p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Листочки необходимо протирать и содержать в чистоте, так как у орхидей это самая важная часть.</a:t>
            </a:r>
          </a:p>
        </p:txBody>
      </p:sp>
    </p:spTree>
    <p:extLst>
      <p:ext uri="{BB962C8B-B14F-4D97-AF65-F5344CB8AC3E}">
        <p14:creationId xmlns:p14="http://schemas.microsoft.com/office/powerpoint/2010/main" val="263108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32" y="1069751"/>
            <a:ext cx="3736100" cy="46653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4692094" y="2015872"/>
            <a:ext cx="38852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Считаю - между листьев должен появиться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цветонос но его ещё нет!</a:t>
            </a:r>
          </a:p>
        </p:txBody>
      </p:sp>
    </p:spTree>
    <p:extLst>
      <p:ext uri="{BB962C8B-B14F-4D97-AF65-F5344CB8AC3E}">
        <p14:creationId xmlns:p14="http://schemas.microsoft.com/office/powerpoint/2010/main" val="101273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6267" y="1471810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350" dirty="0"/>
              <a:t> </a:t>
            </a:r>
            <a:endParaRPr lang="ru-RU" sz="1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55" y="1117023"/>
            <a:ext cx="3857625" cy="45935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4810259" y="1117023"/>
            <a:ext cx="400854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135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Полив		</a:t>
            </a:r>
          </a:p>
          <a:p>
            <a:pPr algn="just"/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	Полив орхидеи произвожу в виде купания.</a:t>
            </a:r>
          </a:p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После полной просушки субстрата – это чистая, отстоянная, тёплая вода, можно кипяченую, но с добавкой простой воды.</a:t>
            </a:r>
          </a:p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Поливала я его примерно один раз в неделю, это зависело от погоды. В солнечную погоду поливала чаще, а в пасмурную- реже.</a:t>
            </a:r>
          </a:p>
        </p:txBody>
      </p:sp>
    </p:spTree>
    <p:extLst>
      <p:ext uri="{BB962C8B-B14F-4D97-AF65-F5344CB8AC3E}">
        <p14:creationId xmlns:p14="http://schemas.microsoft.com/office/powerpoint/2010/main" val="27589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89" y="1618343"/>
            <a:ext cx="3316121" cy="41155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44136" y="997894"/>
            <a:ext cx="3991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Излишки воды должны стечь.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124" y="1618343"/>
            <a:ext cx="3353999" cy="41155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4984124" y="1044060"/>
            <a:ext cx="29363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После полива</a:t>
            </a:r>
          </a:p>
        </p:txBody>
      </p:sp>
    </p:spTree>
    <p:extLst>
      <p:ext uri="{BB962C8B-B14F-4D97-AF65-F5344CB8AC3E}">
        <p14:creationId xmlns:p14="http://schemas.microsoft.com/office/powerpoint/2010/main" val="203492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7186" y="857251"/>
            <a:ext cx="4858555" cy="579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работы</a:t>
            </a:r>
          </a:p>
          <a:p>
            <a:pPr algn="just"/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	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часть гипотезы подтвердилась, а вторая ещё нет  потому, что не хватило времени.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Мои старания закончились успехом!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проекту я научилась: 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находить нужную информацию в книгах и в интернете;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узнала, как правильно ухаживать за орхидеями;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необходим горшок, грунт, температура содержания;</a:t>
            </a:r>
          </a:p>
          <a:p>
            <a:pPr marL="257175" indent="-257175" algn="just">
              <a:buFont typeface="Arial" panose="020B0604020202020204" pitchFamily="34" charset="0"/>
              <a:buChar char="•"/>
            </a:pP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часто нужно поливать орхидею и на какое окно ставить.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	 Я расширила свой кругозор, узнала историю разведения орхидей.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Благодаря  полученным знаниям я смогла вырастить  орхидею из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бульбочки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Своими знаниями я поделилась с одноклассниками, и теперь они тоже смогут выращивать орхидеи и правильно за ними ухаживать. </a:t>
            </a:r>
          </a:p>
          <a:p>
            <a:endParaRPr lang="ru-RU" sz="1350" dirty="0"/>
          </a:p>
          <a:p>
            <a:endParaRPr lang="ru-RU" sz="1350" dirty="0"/>
          </a:p>
          <a:p>
            <a:endParaRPr lang="ru-RU" sz="135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40" y="1005260"/>
            <a:ext cx="3656204" cy="4807137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323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5003" y="857250"/>
            <a:ext cx="8258578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350" dirty="0"/>
          </a:p>
          <a:p>
            <a:pPr algn="ctr"/>
            <a:r>
              <a:rPr lang="ru-RU" sz="2100" b="1" dirty="0"/>
              <a:t>Список литературы и Интернет ресурсов:</a:t>
            </a:r>
          </a:p>
          <a:p>
            <a:pPr algn="ctr"/>
            <a:endParaRPr lang="ru-RU" sz="2100" b="1" dirty="0"/>
          </a:p>
          <a:p>
            <a:endParaRPr lang="ru-RU" sz="1350" dirty="0"/>
          </a:p>
          <a:p>
            <a:pPr algn="just"/>
            <a:r>
              <a:rPr lang="ru-RU" sz="1500" dirty="0"/>
              <a:t>1</a:t>
            </a:r>
            <a:r>
              <a:rPr lang="ru-RU" dirty="0"/>
              <a:t>.Янтра Г. Цветы в нашем доме/ Г. </a:t>
            </a:r>
            <a:r>
              <a:rPr lang="ru-RU" dirty="0" err="1"/>
              <a:t>Янтра</a:t>
            </a:r>
            <a:r>
              <a:rPr lang="ru-RU" dirty="0"/>
              <a:t>.- М: </a:t>
            </a:r>
            <a:r>
              <a:rPr lang="ru-RU" dirty="0" err="1"/>
              <a:t>Интербук</a:t>
            </a:r>
            <a:r>
              <a:rPr lang="ru-RU" dirty="0"/>
              <a:t>- бизес,1998.-304с.</a:t>
            </a:r>
          </a:p>
          <a:p>
            <a:pPr algn="just"/>
            <a:r>
              <a:rPr lang="ru-RU" dirty="0"/>
              <a:t> 2.Комнатное цветоводство. Уход за растениями. 300 вопросов и ответов/пер. с фр. И. </a:t>
            </a:r>
            <a:r>
              <a:rPr lang="ru-RU" dirty="0" err="1"/>
              <a:t>Крупичевой</a:t>
            </a:r>
            <a:r>
              <a:rPr lang="ru-RU" dirty="0"/>
              <a:t>. - М: Издательство </a:t>
            </a:r>
            <a:r>
              <a:rPr lang="ru-RU" dirty="0" err="1"/>
              <a:t>Эксмо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 3.Чарльз Дарвин «Происхождение видов путем естественного отбора».       4.Энциклопедический словарь юного биолога под ред. Гилярова М.С. «Педагогика»1986г.       5.Дикорастущие растения СССР под редакцией доктора биологических наук Г. А. </a:t>
            </a:r>
            <a:r>
              <a:rPr lang="ru-RU" dirty="0" err="1"/>
              <a:t>Работнова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6. Журналы «Комнатные, садовые растения», издательство «Премьера», 2006г.</a:t>
            </a:r>
          </a:p>
          <a:p>
            <a:pPr algn="just"/>
            <a:r>
              <a:rPr lang="ru-RU" dirty="0"/>
              <a:t>7. http://plor.ru/Vyrashivanie/Phalaenopsis.shtml - Уход за орхидеей </a:t>
            </a:r>
            <a:r>
              <a:rPr lang="ru-RU" dirty="0" err="1"/>
              <a:t>фаленопсис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8. "http://foto-cvetov.com/orhidei.htm - Картинки орхидей, изысканные фотографии цветов орхидеи.</a:t>
            </a:r>
          </a:p>
          <a:p>
            <a:endParaRPr lang="ru-RU" dirty="0"/>
          </a:p>
          <a:p>
            <a:endParaRPr lang="ru-RU" sz="1350" dirty="0"/>
          </a:p>
          <a:p>
            <a:endParaRPr lang="ru-RU" sz="1350" dirty="0"/>
          </a:p>
          <a:p>
            <a:r>
              <a:rPr lang="ru-RU" sz="1350" dirty="0"/>
              <a:t>        </a:t>
            </a:r>
          </a:p>
          <a:p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225115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073" y="1044287"/>
            <a:ext cx="853093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Объект исследования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живая природа.</a:t>
            </a:r>
          </a:p>
          <a:p>
            <a:pPr algn="just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Предмет исследования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орхидея.</a:t>
            </a:r>
          </a:p>
          <a:p>
            <a:pPr algn="just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Гипотеза: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вырастит орхидея в домашних условиях, зацветет в     </a:t>
            </a:r>
          </a:p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определенный срок.</a:t>
            </a:r>
          </a:p>
          <a:p>
            <a:pPr algn="ctr"/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видами орхидей, правилами ухода,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посадка и выращивание орхидеи в горшке.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1. Изучить информацию об орхидеях из разных источников;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2. Выяснить какие требования необходимо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знать и выполнять при посадке орхидеи вида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Фаленопсис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3. Расширять кругозор и знание о живой природе;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4. Оценить проделанную работу;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5.  Поделиться своими достижениями с одноклассниками.</a:t>
            </a:r>
          </a:p>
        </p:txBody>
      </p:sp>
    </p:spTree>
    <p:extLst>
      <p:ext uri="{BB962C8B-B14F-4D97-AF65-F5344CB8AC3E}">
        <p14:creationId xmlns:p14="http://schemas.microsoft.com/office/powerpoint/2010/main" val="107249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783" y="920606"/>
            <a:ext cx="8637617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Теоретическая часть.</a:t>
            </a:r>
          </a:p>
          <a:p>
            <a:pPr algn="just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работы об орхидеях были написаны китайскими учеными.  В Европу первая орхидея попала в 18-м веке, ее привезли с Багамских островов. А в 19-м веке началась настоящая охота за этими растениями. И только когда садовникам удалось, наконец успешно размножать эти растения, ажиотаж прекратился. Сегодня известно почти 30 000 дикорастущих видов орхидей и 150 000 гибридов. В наше время все дикорастущие орхидеи находятся под защитой.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83" y="2744182"/>
            <a:ext cx="5150663" cy="31184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54015" y="2767265"/>
            <a:ext cx="3090929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также орхидеи, которые растут корнями в земле, их называют наземными орхидеями.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Еще одна группа орхидей предпочитает камни и скалы. 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Знаменитая пищевая ваниль - это экстракт из 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Ванили Плосколистной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одного из видов орхидей. </a:t>
            </a:r>
          </a:p>
        </p:txBody>
      </p:sp>
    </p:spTree>
    <p:extLst>
      <p:ext uri="{BB962C8B-B14F-4D97-AF65-F5344CB8AC3E}">
        <p14:creationId xmlns:p14="http://schemas.microsoft.com/office/powerpoint/2010/main" val="229351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34118" y="1323496"/>
            <a:ext cx="4637315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 С СЕМЕЙСТВОМ ОРХИДНЫХ.</a:t>
            </a:r>
          </a:p>
          <a:p>
            <a:r>
              <a:rPr lang="ru-RU" sz="1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рхидея </a:t>
            </a:r>
            <a:r>
              <a:rPr lang="ru-RU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Дендробиум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фаленопсис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в переводе живущий на деревьях ) - одна  из самых многочисленных групп растений. 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Почти  самые красивые  и распространенные орхидеи относятся к эпифитам, они используют для опоры стволы деревьев, т.к. на кронах деревьев орхидеи  могут получить больше света, чем на почве тропического леса. 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Это травянистое растение. Поэтому они так отличаются от других комнатных растений. 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срезе их цветок сохраняется до трех недель.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Родина большинства орхидей разводимых у нас в качестве комнатных растений Восточная Азия, а также Центральная и Южная Америка</a:t>
            </a:r>
            <a:endParaRPr lang="ru-RU" sz="16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26" y="1533474"/>
            <a:ext cx="3562460" cy="3961644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1215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61" y="2074306"/>
            <a:ext cx="3453733" cy="36318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44344" y="1290723"/>
            <a:ext cx="5111156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Однажды нам привезли странное растение –корни у него торчали из горшка, а на высоком стебле цвел  чудесный цветок. Я не знала, что это такое, и спросила у взрослых.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Оказалось, что это - орхидея вида </a:t>
            </a:r>
            <a:r>
              <a:rPr lang="ru-RU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Фаленопсис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Тогда я решила узнать побольше об этих необычных растениях.</a:t>
            </a:r>
          </a:p>
          <a:p>
            <a:pPr algn="just"/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Информацию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 искала в книгах, в интернете, а затем решила попробовать самостоятельно вырастить орхидею из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бульбочки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которую получила в подарок.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Вот такую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бульбочку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привезли из Вьетнама.   Она чем-то похожую на жука.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	Поскольку раньше я орхидеями не занималась, то даже не могла предположить, что у них такое разнообразие видов и разновидностей. 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Фаленопсис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бульбами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скорее всего </a:t>
            </a:r>
            <a:r>
              <a:rPr lang="ru-RU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Дендробиум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фаленопсис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</a:t>
            </a:r>
          </a:p>
          <a:p>
            <a:endParaRPr lang="ru-RU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4361" y="967557"/>
            <a:ext cx="5246833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мой первый опыт по выращиванию орхидеи.</a:t>
            </a:r>
          </a:p>
        </p:txBody>
      </p:sp>
    </p:spTree>
    <p:extLst>
      <p:ext uri="{BB962C8B-B14F-4D97-AF65-F5344CB8AC3E}">
        <p14:creationId xmlns:p14="http://schemas.microsoft.com/office/powerpoint/2010/main" val="167757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89" y="1176636"/>
            <a:ext cx="3366655" cy="44888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970951" y="1988212"/>
            <a:ext cx="494854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Не думаю, что  кто то может определить по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бульбочке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разновидность орхидеи.</a:t>
            </a: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Интересно будет понаблюдать за процессом роста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бульбочки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	Я узнала, что моя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бульбочка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может до одного года спать. </a:t>
            </a: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Чтобы растение стало похоже на магазинную орхидею, надо не меньше 1 года.</a:t>
            </a:r>
          </a:p>
        </p:txBody>
      </p:sp>
    </p:spTree>
    <p:extLst>
      <p:ext uri="{BB962C8B-B14F-4D97-AF65-F5344CB8AC3E}">
        <p14:creationId xmlns:p14="http://schemas.microsoft.com/office/powerpoint/2010/main" val="177808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2" y="1218368"/>
            <a:ext cx="3205013" cy="4417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3486955" y="857250"/>
            <a:ext cx="542844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часть: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орхидей дома - непростое занятие, необходимо знать некоторые правила.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емкости для посадки</a:t>
            </a:r>
          </a:p>
          <a:p>
            <a:pPr algn="just"/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емкости для посадки орхидеи я взяла прозрачный пластиковый горшок, чтобы вести наблюдение за развитием корневой системой.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Предпочтительнее отдаю горшкам с гладкой поверхностью.(в будущем легче пересаживать).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Проделываем в горшке дополнительные отверстия для того, чтобы  обеспечить дополнительный приток воздуха к корневой системе.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отверстия не позволяют  застаиваться излишней влаги.</a:t>
            </a:r>
          </a:p>
        </p:txBody>
      </p:sp>
    </p:spTree>
    <p:extLst>
      <p:ext uri="{BB962C8B-B14F-4D97-AF65-F5344CB8AC3E}">
        <p14:creationId xmlns:p14="http://schemas.microsoft.com/office/powerpoint/2010/main" val="11198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3206" y="950769"/>
            <a:ext cx="525458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5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субстрата для посадки	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5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16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Субстрат составляют из таких материалов которые хорошо удерживают влагу при поливе. Для этого нам понадобится мелкая сухая кора сосны и высушенный мох сфагнум. Кору необходимо в течении 10 минут прокипятить, высушить, через 2-3 дня процедуру повторить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just"/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Я использовала классический  субстрат для орхидей- из магазина.</a:t>
            </a:r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35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085851"/>
            <a:ext cx="3132667" cy="2349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9" y="3597648"/>
            <a:ext cx="3132667" cy="22167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039" y="3597647"/>
            <a:ext cx="3149325" cy="221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26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0138" y="1001185"/>
            <a:ext cx="5369284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65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Посадка		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	 1\3 горшка заполняю дренажем (керамзит), слой сосновой коры, волокна кокоса, крупные кусочки коры,</a:t>
            </a:r>
          </a:p>
          <a:p>
            <a:pPr algn="just"/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бульбочку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ставлю сверху на субстрат, </a:t>
            </a:r>
            <a:r>
              <a:rPr lang="ru-RU" sz="165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заглубляя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Хорошо 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закрепляю 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горшке (чтобы она не шевелилась), досыпаю  субстрат более мелкого размера и покрываю слоем мха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сфагума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Другие виды мха для этого не пригодны..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073" y="3026925"/>
            <a:ext cx="3489461" cy="2617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47" y="1001184"/>
            <a:ext cx="3457978" cy="34888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546" y="4490019"/>
            <a:ext cx="5192914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Мох удерживает внутри горшка влагу, что создает корням в крупной коре своеобразный парниковый эффект.</a:t>
            </a: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поливаю, а только  опрыскиваю субстрат, стараюсь не попасть на </a:t>
            </a:r>
            <a:r>
              <a:rPr lang="ru-RU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бульбочку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427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903</TotalTime>
  <Words>345</Words>
  <Application>Microsoft Office PowerPoint</Application>
  <PresentationFormat>Экран (4:3)</PresentationFormat>
  <Paragraphs>129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Times New Roman</vt:lpstr>
      <vt:lpstr>Tw Cen MT</vt:lpstr>
      <vt:lpstr>Tw Cen MT Condensed</vt:lpstr>
      <vt:lpstr>Wingdings 3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user</cp:lastModifiedBy>
  <cp:revision>97</cp:revision>
  <dcterms:created xsi:type="dcterms:W3CDTF">2015-04-01T01:32:26Z</dcterms:created>
  <dcterms:modified xsi:type="dcterms:W3CDTF">2017-03-18T07:18:46Z</dcterms:modified>
</cp:coreProperties>
</file>