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302" r:id="rId4"/>
    <p:sldId id="289" r:id="rId5"/>
    <p:sldId id="271" r:id="rId6"/>
    <p:sldId id="274" r:id="rId7"/>
    <p:sldId id="275" r:id="rId8"/>
    <p:sldId id="276" r:id="rId9"/>
    <p:sldId id="272" r:id="rId10"/>
    <p:sldId id="306" r:id="rId11"/>
    <p:sldId id="307" r:id="rId12"/>
    <p:sldId id="280" r:id="rId13"/>
    <p:sldId id="284" r:id="rId14"/>
    <p:sldId id="281" r:id="rId15"/>
    <p:sldId id="308" r:id="rId16"/>
    <p:sldId id="311" r:id="rId17"/>
    <p:sldId id="312" r:id="rId18"/>
    <p:sldId id="309" r:id="rId19"/>
    <p:sldId id="318" r:id="rId20"/>
    <p:sldId id="326" r:id="rId21"/>
    <p:sldId id="319" r:id="rId22"/>
    <p:sldId id="291" r:id="rId23"/>
    <p:sldId id="317" r:id="rId24"/>
    <p:sldId id="327" r:id="rId25"/>
    <p:sldId id="295" r:id="rId26"/>
    <p:sldId id="322" r:id="rId27"/>
    <p:sldId id="290" r:id="rId28"/>
    <p:sldId id="328" r:id="rId29"/>
    <p:sldId id="329" r:id="rId30"/>
    <p:sldId id="330" r:id="rId31"/>
    <p:sldId id="27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00005E-ED77-4D1E-A6C9-E1062BD6FA9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39FE696-9CC9-4233-A10C-74C59351B9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stranamasterov.ru/node/85860" TargetMode="External"/><Relationship Id="rId3" Type="http://schemas.openxmlformats.org/officeDocument/2006/relationships/hyperlink" Target="http://www.dom.terramix.ru/" TargetMode="External"/><Relationship Id="rId7" Type="http://schemas.openxmlformats.org/officeDocument/2006/relationships/hyperlink" Target="http://uchitel-slovesnosti.ru/load/mir_frazeologii/istorija_vozniknovenija_krylatykh_vyrazhenij/gospodin_shkap/98-1-0-1485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hkolazhizni.ru/archive/0/n-37693/" TargetMode="External"/><Relationship Id="rId5" Type="http://schemas.openxmlformats.org/officeDocument/2006/relationships/hyperlink" Target="http://letta.ru/articles/history.html" TargetMode="External"/><Relationship Id="rId4" Type="http://schemas.openxmlformats.org/officeDocument/2006/relationships/hyperlink" Target="http://yugzone.r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000108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История кровати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7406640" cy="210979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Школьный музей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6000768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smtClean="0"/>
              <a:t>2017 </a:t>
            </a:r>
            <a:r>
              <a:rPr lang="ru-RU" sz="2400" dirty="0" smtClean="0"/>
              <a:t>год</a:t>
            </a:r>
            <a:endParaRPr lang="ru-RU" sz="24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8072462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Лавки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643238" y="714356"/>
            <a:ext cx="3643338" cy="372903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Ими пользовались представители практически всех сословий: даже вельможи почивали на деревянных лавках, разве что накрытых богатыми тканями и заморскими коврами. 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lum bright="-18000"/>
          </a:blip>
          <a:srcRect/>
          <a:stretch>
            <a:fillRect/>
          </a:stretch>
        </p:blipFill>
        <p:spPr bwMode="auto">
          <a:xfrm>
            <a:off x="1214414" y="1285860"/>
            <a:ext cx="7643866" cy="545420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4143404" cy="4676788"/>
          </a:xfrm>
        </p:spPr>
        <p:txBody>
          <a:bodyPr>
            <a:normAutofit fontScale="70000" lnSpcReduction="20000"/>
          </a:bodyPr>
          <a:lstStyle/>
          <a:p>
            <a:r>
              <a:rPr lang="ru-RU" sz="5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Сундук </a:t>
            </a: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dirty="0" smtClean="0"/>
              <a:t>Простой, удобный, универсальный, он был атрибутом благополучия. </a:t>
            </a:r>
          </a:p>
          <a:p>
            <a:r>
              <a:rPr lang="ru-RU" dirty="0" smtClean="0"/>
              <a:t>Он –  важная мебель, хранилище добра, кровать и сиденье одновременно. </a:t>
            </a:r>
          </a:p>
          <a:p>
            <a:r>
              <a:rPr lang="ru-RU" dirty="0" smtClean="0"/>
              <a:t>В жизни большой сундук совмещает и функцию постели, на нем, обычно,  спать укладывали детей.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6143644"/>
            <a:ext cx="33970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Экспонат школьного музея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E:\Дом\Н.Е\Музей\архив музей\музей\Новый музей\IMG_3734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143504" y="1500174"/>
            <a:ext cx="3498056" cy="46640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 descr="http://i3.otzovik.com/2011/03/12/59038/img/302701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8072462" cy="550072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57818" y="6000768"/>
            <a:ext cx="300039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русская печь</a:t>
            </a:r>
            <a:r>
              <a:rPr lang="ru-RU" sz="2400" dirty="0" smtClean="0"/>
              <a:t>, </a:t>
            </a:r>
            <a:endParaRPr lang="ru-RU" sz="24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1143000"/>
          </a:xfrm>
        </p:spPr>
        <p:txBody>
          <a:bodyPr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Русская печь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1988" name="Picture 4" descr="http://stat17.privet.ru/lr/0913933a00e35faadc1e3dcd3402229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142984"/>
            <a:ext cx="7358114" cy="552159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071538" y="6072206"/>
            <a:ext cx="7858180" cy="6238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Хорошо лежать на печке — ножки в тепленьком местечке.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43010" name="Picture 2" descr="http://img-fotki.yandex.ru/get/4801/ser02020.7e/0_48851_855d349a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949737" cy="457203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14810" y="6072206"/>
            <a:ext cx="2060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Полати</a:t>
            </a:r>
            <a:endParaRPr lang="ru-RU" sz="36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pic>
        <p:nvPicPr>
          <p:cNvPr id="19458" name="Picture 2" descr="http://www.goldenmiddle.ru/images/upload/Image/2011/aleksandrov%20spal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929618" cy="524161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143240" y="6429397"/>
            <a:ext cx="41434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Кровать Ивана Грозного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4000528" cy="505303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Кровати</a:t>
            </a:r>
          </a:p>
        </p:txBody>
      </p:sp>
      <p:pic>
        <p:nvPicPr>
          <p:cNvPr id="4" name="Picture 2" descr="http://spim.ru/i/son/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71744"/>
            <a:ext cx="330868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img-fotki.yandex.ru/get/9497/157060903.231/0_12022e_15e579ad_XX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95354" y="1285860"/>
            <a:ext cx="4748646" cy="5429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pic>
        <p:nvPicPr>
          <p:cNvPr id="4" name="Picture 8" descr="http://rozamira.ucoz.ru/_pu/7/219057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53082"/>
            <a:ext cx="7786742" cy="526206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Кровать, сундук</a:t>
            </a:r>
          </a:p>
          <a:p>
            <a:pPr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708392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спали на Руси</a:t>
            </a:r>
            <a:endParaRPr lang="ru-RU" dirty="0"/>
          </a:p>
        </p:txBody>
      </p:sp>
      <p:pic>
        <p:nvPicPr>
          <p:cNvPr id="18434" name="Picture 2" descr="http://ompural.ru/img/kat/images10188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7929618" cy="509591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000100" y="1000108"/>
            <a:ext cx="3643338" cy="50006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Кровать </a:t>
            </a:r>
            <a:r>
              <a:rPr kumimoji="0" lang="en-US" sz="32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XIX</a:t>
            </a:r>
            <a:r>
              <a:rPr kumimoji="0" lang="ru-RU" sz="32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в.</a:t>
            </a:r>
            <a:endParaRPr kumimoji="0" lang="ru-RU" sz="32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5286412" cy="12747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Первые железные кровати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2" descr="metbed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571612"/>
            <a:ext cx="4609973" cy="371477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 descr="http://sever24.ru/images/stories/virtuemart/product/11-CB1-JPG-nizkoe-resized-840x8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822942"/>
            <a:ext cx="3143272" cy="2891810"/>
          </a:xfrm>
          <a:prstGeom prst="rect">
            <a:avLst/>
          </a:prstGeom>
          <a:noFill/>
        </p:spPr>
      </p:pic>
      <p:pic>
        <p:nvPicPr>
          <p:cNvPr id="9" name="Picture 4" descr="http://img02.darudar.org/s600/00/01/40/ed/40ed493ac50f27dfa7114cbab62e137ddbc9cf5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8924" y="3786190"/>
            <a:ext cx="4135076" cy="307181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071538" y="6000768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кровать на пружинах изобрели в 1865 году. </a:t>
            </a:r>
            <a:endParaRPr lang="ru-RU" sz="20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8373" name="Picture 5" descr="E:\Дом\Н.Е\Музей\архив музей\музей\Новый музей\IMG_30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285728"/>
            <a:ext cx="4000528" cy="30289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2" name="Picture 4" descr="E:\Дом\Н.Е\Музей\архив музей\музей\Новый музей\IMG_037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571876"/>
            <a:ext cx="3857652" cy="30289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" descr="E:\Дом\Н.Е\Музей\архив музей\музей\Новый музей\IMG_37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571876"/>
            <a:ext cx="4038600" cy="30289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2" descr="E:\Дом\Н.Е\Музей\архив музей\музей\Новый музей\IMG_30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38" y="285728"/>
            <a:ext cx="3857652" cy="30289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857620" y="3214686"/>
            <a:ext cx="2797561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 smtClean="0"/>
              <a:t>Школьный музей</a:t>
            </a:r>
            <a:endParaRPr lang="ru-RU" sz="24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Подушки, думки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636"/>
            <a:ext cx="2643206" cy="1409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Вышивка наволочек гладью</a:t>
            </a:r>
            <a:endParaRPr lang="ru-RU" dirty="0"/>
          </a:p>
        </p:txBody>
      </p:sp>
      <p:pic>
        <p:nvPicPr>
          <p:cNvPr id="6" name="Picture 2" descr="http://www.stitch.su/users/wishlist/big/21098_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357298"/>
            <a:ext cx="4429156" cy="300039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://www.stitch.su/users/wishlist/big/21098_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14687"/>
            <a:ext cx="4857752" cy="364331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5136656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Подушки, думки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8" descr="http://www.mariescrossstitch.co.uk/images/CD51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00340" y="1357298"/>
            <a:ext cx="4043660" cy="3857652"/>
          </a:xfrm>
          <a:prstGeom prst="rect">
            <a:avLst/>
          </a:prstGeom>
          <a:noFill/>
        </p:spPr>
      </p:pic>
      <p:pic>
        <p:nvPicPr>
          <p:cNvPr id="5" name="Picture 12" descr="http://www.needlewoman.ru/published/publicdata/NEEDLEWOMANRU/attachments/SC/products_pictures/9201_en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357298"/>
            <a:ext cx="3863124" cy="38576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86182" y="5857892"/>
            <a:ext cx="2643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Вышивка крестом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Подушки, думки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500166" y="6357958"/>
            <a:ext cx="5214974" cy="5000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Наволочки выбитые</a:t>
            </a:r>
            <a:endParaRPr lang="ru-RU" dirty="0"/>
          </a:p>
        </p:txBody>
      </p:sp>
      <p:pic>
        <p:nvPicPr>
          <p:cNvPr id="15" name="Picture 6" descr="http://f1.s.qip.ru/dD49enT4.jpg"/>
          <p:cNvPicPr>
            <a:picLocks noChangeAspect="1" noChangeArrowheads="1"/>
          </p:cNvPicPr>
          <p:nvPr/>
        </p:nvPicPr>
        <p:blipFill>
          <a:blip r:embed="rId2"/>
          <a:srcRect l="5455" t="4795" r="5455" b="6489"/>
          <a:stretch>
            <a:fillRect/>
          </a:stretch>
        </p:blipFill>
        <p:spPr bwMode="auto">
          <a:xfrm>
            <a:off x="1357290" y="1285860"/>
            <a:ext cx="6929486" cy="50272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Покрывала, одеяла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2" descr="http://uaction.eu/wp-content/uploads/2013/03/b49a3979b72764e52f211972422c0cc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6"/>
            <a:ext cx="7929618" cy="564360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Покрывала, одеяла</a:t>
            </a:r>
            <a:endParaRPr lang="ru-RU" dirty="0"/>
          </a:p>
        </p:txBody>
      </p:sp>
      <p:pic>
        <p:nvPicPr>
          <p:cNvPr id="4" name="Picture 6" descr="http://www.simplescrapper.com/wp-content/uploads/2010/01/qui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357298"/>
            <a:ext cx="6953890" cy="520740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571604" y="6286520"/>
            <a:ext cx="3214710" cy="3190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Лоскутное одеяло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0"/>
            <a:ext cx="7862150" cy="121442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Спальные места для детей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14382" y="6357958"/>
            <a:ext cx="7929618" cy="35719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Зыбка (кузовок), люлька на </a:t>
            </a:r>
            <a:r>
              <a:rPr lang="ru-RU" dirty="0" err="1" smtClean="0"/>
              <a:t>очепе</a:t>
            </a:r>
            <a:endParaRPr lang="ru-RU" dirty="0"/>
          </a:p>
        </p:txBody>
      </p:sp>
      <p:pic>
        <p:nvPicPr>
          <p:cNvPr id="5" name="Picture 6" descr="http://900igr.net/datai/istorija/Russkij-byt/0002-002-Byt-russkikh-ljud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6715172" cy="507883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3214710" cy="16541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Кроватки для детей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2" descr="История детской колыбели. Из люлек, зыбок, колысок, качалок вышла вся Росси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4467" y="428604"/>
            <a:ext cx="4729533" cy="608270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6072206"/>
            <a:ext cx="4714876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Люлька напольная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http://slavyanskaya-kultura.ru/images/Vanka-vstanka2-e1344151012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7912" y="2786058"/>
            <a:ext cx="3411211" cy="2599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Кровати будущего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img2.spim.ru/art/bed/water-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04734"/>
            <a:ext cx="7429552" cy="496294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Кровати будущего</a:t>
            </a:r>
            <a:endParaRPr lang="ru-RU" dirty="0"/>
          </a:p>
        </p:txBody>
      </p:sp>
      <p:pic>
        <p:nvPicPr>
          <p:cNvPr id="7" name="Picture 8" descr="http://nezauryadnaya.ru/picsmy/0098-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791"/>
            <a:ext cx="7429552" cy="51458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Кровати будущего</a:t>
            </a:r>
            <a:endParaRPr lang="ru-RU" dirty="0"/>
          </a:p>
        </p:txBody>
      </p:sp>
      <p:pic>
        <p:nvPicPr>
          <p:cNvPr id="4" name="Picture 2" descr="http://fuza.ru/uploads/posts/2011-03/1300473051_weird-beds-design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428736"/>
            <a:ext cx="6775107" cy="504001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Кровать в школьном музее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9394" name="Picture 2" descr="E:\Дом\Н.Е\Музей\архив музей\музей\Новый музей\IMG_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142977" y="1285860"/>
            <a:ext cx="7715304" cy="53578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Кровати будущего</a:t>
            </a:r>
            <a:endParaRPr lang="ru-RU" dirty="0"/>
          </a:p>
        </p:txBody>
      </p:sp>
      <p:pic>
        <p:nvPicPr>
          <p:cNvPr id="4" name="Picture 4" descr="http://sonan.ru/_nw/6/3802366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4634" b="9756"/>
          <a:stretch>
            <a:fillRect/>
          </a:stretch>
        </p:blipFill>
        <p:spPr bwMode="auto">
          <a:xfrm>
            <a:off x="2143108" y="1475226"/>
            <a:ext cx="5715039" cy="50726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  <a:r>
              <a:rPr lang="ru-RU" u="sng" dirty="0" smtClean="0">
                <a:hlinkClick r:id="rId2"/>
              </a:rPr>
              <a:t>http://ru.wikipedia.org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u="sng" dirty="0" smtClean="0">
                <a:hlinkClick r:id="rId3"/>
              </a:rPr>
              <a:t>http://www.dom.terramix.ru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hlinkClick r:id="rId4"/>
              </a:rPr>
              <a:t>http://yugzone.ru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http://letta.ru/articles/history.html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http://shkolazhizni.ru/archive/0/n-37693/</a:t>
            </a:r>
            <a:endParaRPr lang="ru-RU" u="sng" dirty="0" smtClean="0"/>
          </a:p>
          <a:p>
            <a:r>
              <a:rPr lang="en-US" dirty="0" smtClean="0">
                <a:hlinkClick r:id="rId7"/>
              </a:rPr>
              <a:t>http://uchitel-slovesnosti.ru/load/mir_frazeologii/istorija_vozniknovenija_krylatykh_vyrazhenij/gospodin_shkap/98-1-0-1485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http://stranamasterov.ru/node/85860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Самая древняя кровать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715016"/>
            <a:ext cx="7858180" cy="98106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Самая древняя кровать появилась в Шумере около пяти тысяч лет назад. Правда, она была жесткой и узкой. И, тем не менее, на таком неудобном ложе спала знать – шумерская, ассирийская. </a:t>
            </a:r>
            <a:endParaRPr lang="ru-RU" dirty="0"/>
          </a:p>
        </p:txBody>
      </p:sp>
      <p:pic>
        <p:nvPicPr>
          <p:cNvPr id="1026" name="Picture 2" descr="Древние крова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496" y="1214422"/>
            <a:ext cx="8155504" cy="435771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7154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Египет 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8678" name="Picture 6" descr="http://booratino.by/images/annie/facti-o-mebeli/egipetskaya-meb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8143900" cy="562508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6143644"/>
            <a:ext cx="343715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Плетеная кровать фараона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928694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Китай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181740"/>
            <a:ext cx="8072462" cy="6762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В Древнем Китае были самые роскошные кровати – с собственным отоплением.</a:t>
            </a:r>
            <a:endParaRPr lang="ru-RU" dirty="0"/>
          </a:p>
        </p:txBody>
      </p:sp>
      <p:pic>
        <p:nvPicPr>
          <p:cNvPr id="31746" name="Picture 2" descr="http://orientstyle.ru/wp-content/uploads/2010/04/mebel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39557"/>
            <a:ext cx="8072462" cy="488218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98080" cy="785818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Древняя Греция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786322"/>
            <a:ext cx="4714908" cy="192882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Древней Греции состоятельные люди были владельцами двух типов кроватей – </a:t>
            </a:r>
            <a:r>
              <a:rPr lang="ru-RU" dirty="0" err="1" smtClean="0"/>
              <a:t>краббатион</a:t>
            </a:r>
            <a:r>
              <a:rPr lang="ru-RU" dirty="0" smtClean="0"/>
              <a:t> и клине.</a:t>
            </a:r>
          </a:p>
          <a:p>
            <a:r>
              <a:rPr lang="ru-RU" dirty="0" err="1" smtClean="0"/>
              <a:t>Крабаттион</a:t>
            </a:r>
            <a:r>
              <a:rPr lang="ru-RU" dirty="0" smtClean="0"/>
              <a:t> (считается, что именно от этого названия произошло слово «кровать») предназначался для сна, а клине – для трапезы. </a:t>
            </a:r>
            <a:endParaRPr lang="ru-RU" dirty="0"/>
          </a:p>
        </p:txBody>
      </p:sp>
      <p:pic>
        <p:nvPicPr>
          <p:cNvPr id="32774" name="Picture 6" descr="http://www.sno.pro1.ru/lib/kolobova_ozereckaya_kak_zhili_drevnie_greki/kolobova_ozerezkaya2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1"/>
            <a:ext cx="7929618" cy="541653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http://downloads.bbc.co.uk/rmhttp/schools/primaryhistory/images/ancient_greeks/athens/g_slave_girl_dancin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42908" y="0"/>
            <a:ext cx="2111774" cy="2071678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Рим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285860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услект</a:t>
            </a:r>
            <a:endParaRPr lang="ru-RU" dirty="0"/>
          </a:p>
        </p:txBody>
      </p:sp>
      <p:pic>
        <p:nvPicPr>
          <p:cNvPr id="33796" name="Picture 4" descr="http://booratino.by/images/annie/drevnerimskaya-kyhnia/drevnerimskaya-trapeza.jpg"/>
          <p:cNvPicPr>
            <a:picLocks noChangeAspect="1" noChangeArrowheads="1"/>
          </p:cNvPicPr>
          <p:nvPr/>
        </p:nvPicPr>
        <p:blipFill>
          <a:blip r:embed="rId2"/>
          <a:srcRect t="1947"/>
          <a:stretch>
            <a:fillRect/>
          </a:stretch>
        </p:blipFill>
        <p:spPr bwMode="auto">
          <a:xfrm>
            <a:off x="1967147" y="1357298"/>
            <a:ext cx="7176853" cy="550070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698" name="Picture 2" descr="Кровать Древнего Ри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14710" cy="182167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Средневековая Европа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286520"/>
            <a:ext cx="8143900" cy="571480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Европе кровати стали настоящим произведением искусства</a:t>
            </a:r>
          </a:p>
        </p:txBody>
      </p:sp>
      <p:pic>
        <p:nvPicPr>
          <p:cNvPr id="29700" name="Picture 4" descr="http://img0.liveinternet.ru/images/attach/c/4/83/644/83644626_3869930_1178_1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9" y="1142984"/>
            <a:ext cx="8072462" cy="51435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1535</TotalTime>
  <Words>310</Words>
  <Application>Microsoft Office PowerPoint</Application>
  <PresentationFormat>Экран (4:3)</PresentationFormat>
  <Paragraphs>69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История кровати</vt:lpstr>
      <vt:lpstr>Презентация PowerPoint</vt:lpstr>
      <vt:lpstr>Кровать в школьном музее</vt:lpstr>
      <vt:lpstr>Самая древняя кровать</vt:lpstr>
      <vt:lpstr>Египет </vt:lpstr>
      <vt:lpstr>Китай </vt:lpstr>
      <vt:lpstr>Древняя Греция</vt:lpstr>
      <vt:lpstr>Рим</vt:lpstr>
      <vt:lpstr>Средневековая Европа</vt:lpstr>
      <vt:lpstr>Как спали на Руси  Лавки</vt:lpstr>
      <vt:lpstr>Как спали на Руси</vt:lpstr>
      <vt:lpstr>Как спали на Руси</vt:lpstr>
      <vt:lpstr>Русская печь</vt:lpstr>
      <vt:lpstr>Как спали на Руси</vt:lpstr>
      <vt:lpstr>Как спали на Руси</vt:lpstr>
      <vt:lpstr>Как спали на Руси</vt:lpstr>
      <vt:lpstr>Как спали на Руси</vt:lpstr>
      <vt:lpstr>Как спали на Руси</vt:lpstr>
      <vt:lpstr>Первые железные кровати</vt:lpstr>
      <vt:lpstr>Подушки, думки</vt:lpstr>
      <vt:lpstr>Подушки, думки</vt:lpstr>
      <vt:lpstr>Подушки, думки</vt:lpstr>
      <vt:lpstr>Покрывала, одеяла</vt:lpstr>
      <vt:lpstr>Покрывала, одеяла</vt:lpstr>
      <vt:lpstr>Спальные места для детей</vt:lpstr>
      <vt:lpstr>Кроватки для детей</vt:lpstr>
      <vt:lpstr>Кровати будущего</vt:lpstr>
      <vt:lpstr>Кровати будущего</vt:lpstr>
      <vt:lpstr>Кровати будущего</vt:lpstr>
      <vt:lpstr>Кровати будущего</vt:lpstr>
      <vt:lpstr>Источники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</dc:title>
  <dc:subject>история кровати</dc:subject>
  <dc:creator>Казанина Н.Е.</dc:creator>
  <cp:lastModifiedBy>book</cp:lastModifiedBy>
  <cp:revision>127</cp:revision>
  <dcterms:created xsi:type="dcterms:W3CDTF">2013-11-13T14:10:49Z</dcterms:created>
  <dcterms:modified xsi:type="dcterms:W3CDTF">2017-02-14T02:50:53Z</dcterms:modified>
</cp:coreProperties>
</file>