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4" r:id="rId2"/>
  </p:sldMasterIdLst>
  <p:notesMasterIdLst>
    <p:notesMasterId r:id="rId36"/>
  </p:notesMasterIdLst>
  <p:sldIdLst>
    <p:sldId id="256" r:id="rId3"/>
    <p:sldId id="281" r:id="rId4"/>
    <p:sldId id="285" r:id="rId5"/>
    <p:sldId id="284" r:id="rId6"/>
    <p:sldId id="283" r:id="rId7"/>
    <p:sldId id="282" r:id="rId8"/>
    <p:sldId id="280" r:id="rId9"/>
    <p:sldId id="279" r:id="rId10"/>
    <p:sldId id="278" r:id="rId11"/>
    <p:sldId id="277" r:id="rId12"/>
    <p:sldId id="287" r:id="rId13"/>
    <p:sldId id="288" r:id="rId14"/>
    <p:sldId id="289" r:id="rId15"/>
    <p:sldId id="292" r:id="rId16"/>
    <p:sldId id="291" r:id="rId17"/>
    <p:sldId id="290" r:id="rId18"/>
    <p:sldId id="293" r:id="rId19"/>
    <p:sldId id="294" r:id="rId20"/>
    <p:sldId id="295" r:id="rId21"/>
    <p:sldId id="297" r:id="rId22"/>
    <p:sldId id="307" r:id="rId23"/>
    <p:sldId id="296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8" r:id="rId33"/>
    <p:sldId id="306" r:id="rId34"/>
    <p:sldId id="276" r:id="rId35"/>
  </p:sldIdLst>
  <p:sldSz cx="9144000" cy="6858000" type="screen4x3"/>
  <p:notesSz cx="6858000" cy="9144000"/>
  <p:custDataLst>
    <p:tags r:id="rId37"/>
  </p:custDataLst>
  <p:defaultTextStyle>
    <a:defPPr>
      <a:defRPr lang="ru-RU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1F427A1C-5E0D-4EEB-946B-E11FC4D20A33}">
          <p14:sldIdLst/>
        </p14:section>
        <p14:section name="Раздел без заголовка" id="{06C06F36-112E-42E6-A032-5455530ADE28}">
          <p14:sldIdLst>
            <p14:sldId id="256"/>
            <p14:sldId id="281"/>
            <p14:sldId id="285"/>
            <p14:sldId id="284"/>
            <p14:sldId id="283"/>
            <p14:sldId id="282"/>
            <p14:sldId id="280"/>
            <p14:sldId id="279"/>
            <p14:sldId id="278"/>
            <p14:sldId id="277"/>
            <p14:sldId id="287"/>
            <p14:sldId id="288"/>
            <p14:sldId id="289"/>
            <p14:sldId id="292"/>
            <p14:sldId id="291"/>
            <p14:sldId id="290"/>
            <p14:sldId id="293"/>
            <p14:sldId id="294"/>
            <p14:sldId id="295"/>
            <p14:sldId id="297"/>
            <p14:sldId id="307"/>
            <p14:sldId id="296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8"/>
            <p14:sldId id="306"/>
            <p14:sldId id="27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20" autoAdjust="0"/>
    <p:restoredTop sz="95878" autoAdjust="0"/>
  </p:normalViewPr>
  <p:slideViewPr>
    <p:cSldViewPr>
      <p:cViewPr>
        <p:scale>
          <a:sx n="100" d="100"/>
          <a:sy n="100" d="100"/>
        </p:scale>
        <p:origin x="-240" y="16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2447E72A-D913-4DC2-9E0A-E520CE8FCC86}" type="datetimeFigureOut">
              <a:rPr lang="ru-RU" smtClean="0"/>
              <a:pPr/>
              <a:t>26.10.2019</a:t>
            </a:fld>
            <a:endParaRPr lang="ru-R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ru-R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A5D78FC6-CE17-4259-A63C-DDFC12E048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3726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291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 bright="42000" contrast="-68000"/>
          </a:blip>
          <a:srcRect/>
          <a:stretch>
            <a:fillRect l="-30000" t="-20000" r="-2000" b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/>
            <a:fld id="{743653DA-8BF4-4869-96FE-9BCF43372D46}" type="datetime8">
              <a:rPr lang="ru-RU" smtClean="0"/>
              <a:pPr algn="ctr"/>
              <a:t>26.10.2019 14:49</a:t>
            </a:fld>
            <a:endParaRPr lang="ru-RU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AC53DF-4216-466D-99A7-94400E6C2A25}" type="slidenum">
              <a:rPr lang="ru-RU" smtClean="0"/>
              <a:pPr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8">
              <a:rPr lang="ru-RU" smtClean="0">
                <a:solidFill>
                  <a:schemeClr val="tx2"/>
                </a:solidFill>
              </a:rPr>
              <a:pPr/>
              <a:t>26.10.2019 14:49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53DF-4216-466D-99A7-94400E6C2A25}" type="slidenum">
              <a:rPr lang="ru-RU" sz="1200" smtClean="0">
                <a:solidFill>
                  <a:schemeClr val="tx2"/>
                </a:solidFill>
              </a:rPr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D3816DF-213E-421B-92D3-C068DBB023D6}" type="datetime8">
              <a:rPr lang="ru-RU" smtClean="0">
                <a:solidFill>
                  <a:schemeClr val="tx2"/>
                </a:solidFill>
              </a:rPr>
              <a:pPr/>
              <a:t>26.10.2019 14:49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AC53DF-4216-466D-99A7-94400E6C2A25}" type="slidenum">
              <a:rPr lang="ru-RU" sz="1200" smtClean="0">
                <a:solidFill>
                  <a:schemeClr val="tx2"/>
                </a:solidFill>
              </a:rPr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29108-AC8D-4212-9283-60D9E99BF07A}" type="datetime8">
              <a:rPr lang="ru-RU" smtClean="0"/>
              <a:pPr/>
              <a:t>26.10.2019 14:49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D3D3-6235-4F4C-B439-DF277FB555A7}" type="datetime8">
              <a:rPr lang="ru-RU" smtClean="0"/>
              <a:pPr/>
              <a:t>26.10.2019 14:49</a:t>
            </a:fld>
            <a:endParaRPr lang="ru-RU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B5F1E3E-4B2F-4895-B65E-28B2E64F39F6}" type="datetime8">
              <a:rPr lang="ru-RU" smtClean="0"/>
              <a:pPr/>
              <a:t>26.10.2019 14:49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3085435-8225-4333-BFFA-0096413F0D76}" type="datetime8">
              <a:rPr lang="ru-RU" smtClean="0"/>
              <a:pPr/>
              <a:t>26.10.2019 14:49</a:t>
            </a:fld>
            <a:endParaRPr lang="ru-RU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3C494-2A87-468C-A21B-CB14FB9ABB00}" type="datetime8">
              <a:rPr lang="ru-RU" smtClean="0"/>
              <a:pPr/>
              <a:t>26.10.2019 14:49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0FA0-5B31-4864-A2BB-719EA5A679C6}" type="datetime8">
              <a:rPr lang="ru-RU" smtClean="0"/>
              <a:pPr/>
              <a:t>26.10.2019 14:49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C0C8-36B8-442A-833D-B6AACE86BB77}" type="datetime8">
              <a:rPr lang="ru-RU" smtClean="0"/>
              <a:pPr/>
              <a:t>26.10.2019 14:49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pic>
        <p:nvPicPr>
          <p:cNvPr id="8" name="Picture 7" descr="sm_pencil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2648" y="1755648"/>
            <a:ext cx="1615307" cy="2145615"/>
          </a:xfrm>
          <a:prstGeom prst="rect">
            <a:avLst/>
          </a:prstGeom>
          <a:ln w="50800" cap="sq" cmpd="dbl">
            <a:solidFill>
              <a:schemeClr val="accent2"/>
            </a:solidFill>
            <a:miter lim="800000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1E20EC5-AC53-4169-941E-EDF10CD23748}" type="datetime8">
              <a:rPr lang="ru-RU" smtClean="0"/>
              <a:pPr/>
              <a:t>26.10.2019 14:49</a:t>
            </a:fld>
            <a:endParaRPr lang="ru-RU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8D3816DF-213E-421B-92D3-C068DBB023D6}" type="datetime8">
              <a:rPr lang="ru-RU" smtClean="0">
                <a:solidFill>
                  <a:schemeClr val="tx2"/>
                </a:solidFill>
              </a:rPr>
              <a:pPr/>
              <a:t>26.10.2019 14:49</a:t>
            </a:fld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algn="r"/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algn="ctr"/>
            <a:fld id="{72AC53DF-4216-466D-99A7-94400E6C2A25}" type="slidenum">
              <a:rPr lang="ru-RU" sz="1200" smtClean="0">
                <a:solidFill>
                  <a:schemeClr val="tx2"/>
                </a:solidFill>
              </a:rPr>
              <a:pPr algn="ctr"/>
              <a:t>‹#›</a:t>
            </a:fld>
            <a:endParaRPr lang="ru-RU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125072" cy="648072"/>
          </a:xfrm>
        </p:spPr>
        <p:txBody>
          <a:bodyPr>
            <a:noAutofit/>
          </a:bodyPr>
          <a:lstStyle/>
          <a:p>
            <a:r>
              <a:rPr lang="ru-RU" sz="5400" i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ЦВЕТОВЕДЕНИЕ</a:t>
            </a:r>
            <a:endParaRPr lang="ru-RU" sz="5400" i="1" dirty="0">
              <a:solidFill>
                <a:schemeClr val="accent1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БТГП, 2019 </a:t>
            </a:r>
            <a:r>
              <a:rPr lang="ru-RU" dirty="0" smtClean="0"/>
              <a:t>г.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l="9422" t="42365" r="57088" b="34992"/>
          <a:stretch/>
        </p:blipFill>
        <p:spPr bwMode="auto">
          <a:xfrm>
            <a:off x="1835696" y="3089411"/>
            <a:ext cx="6533255" cy="22117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9049" t="29671" r="25181" b="23881"/>
          <a:stretch/>
        </p:blipFill>
        <p:spPr bwMode="auto">
          <a:xfrm>
            <a:off x="395536" y="476672"/>
            <a:ext cx="8280920" cy="34563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9515" t="62852" r="25741" b="24876"/>
          <a:stretch/>
        </p:blipFill>
        <p:spPr bwMode="auto">
          <a:xfrm>
            <a:off x="395536" y="3933056"/>
            <a:ext cx="8280920" cy="1512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25754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9422" t="30878" r="25647" b="26037"/>
          <a:stretch/>
        </p:blipFill>
        <p:spPr bwMode="auto">
          <a:xfrm>
            <a:off x="179512" y="1124744"/>
            <a:ext cx="8784976" cy="46085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98525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 rotWithShape="1">
          <a:blip r:embed="rId2"/>
          <a:srcRect l="9982" t="29541" r="25461" b="29517"/>
          <a:stretch/>
        </p:blipFill>
        <p:spPr bwMode="auto">
          <a:xfrm>
            <a:off x="333545" y="1700808"/>
            <a:ext cx="8640960" cy="39604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433796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/>
          <a:srcRect l="9329" t="35063" r="25461" b="20730"/>
          <a:stretch/>
        </p:blipFill>
        <p:spPr bwMode="auto">
          <a:xfrm>
            <a:off x="611560" y="1700808"/>
            <a:ext cx="8280920" cy="30478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9329" t="52736" r="25461" b="25041"/>
          <a:stretch/>
        </p:blipFill>
        <p:spPr bwMode="auto">
          <a:xfrm>
            <a:off x="611560" y="4748644"/>
            <a:ext cx="8280920" cy="17046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11560" y="620688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Светотень и композиции пространства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269568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9702" t="30061" r="25647" b="33335"/>
          <a:stretch/>
        </p:blipFill>
        <p:spPr bwMode="auto">
          <a:xfrm>
            <a:off x="251521" y="260648"/>
            <a:ext cx="8712968" cy="32904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9609" t="25871" r="25742" b="26036"/>
          <a:stretch/>
        </p:blipFill>
        <p:spPr bwMode="auto">
          <a:xfrm>
            <a:off x="251521" y="3551119"/>
            <a:ext cx="8712968" cy="30462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36686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Освещенность и яркость</a:t>
            </a:r>
            <a:endParaRPr lang="ru-RU" sz="4000" b="1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9982" t="30545" r="24435" b="24543"/>
          <a:stretch/>
        </p:blipFill>
        <p:spPr bwMode="auto">
          <a:xfrm>
            <a:off x="323528" y="1988840"/>
            <a:ext cx="8640960" cy="43204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422974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Отражение света поверхностью</a:t>
            </a:r>
            <a:endParaRPr lang="ru-RU" sz="3200" b="1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9516" t="30190" r="25368" b="25372"/>
          <a:stretch/>
        </p:blipFill>
        <p:spPr bwMode="auto">
          <a:xfrm>
            <a:off x="251520" y="1772816"/>
            <a:ext cx="8568952" cy="39604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896186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Ахроматические цвета</a:t>
            </a:r>
            <a:endParaRPr lang="ru-RU" sz="4000" b="1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9702" t="34339" r="25834" b="21393"/>
          <a:stretch/>
        </p:blipFill>
        <p:spPr bwMode="auto">
          <a:xfrm>
            <a:off x="323528" y="1700808"/>
            <a:ext cx="8640960" cy="48965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796839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9236" t="35287" r="24901" b="18077"/>
          <a:stretch/>
        </p:blipFill>
        <p:spPr bwMode="auto">
          <a:xfrm>
            <a:off x="323528" y="260648"/>
            <a:ext cx="8568952" cy="30384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9422" t="29876" r="25927" b="34992"/>
          <a:stretch/>
        </p:blipFill>
        <p:spPr bwMode="auto">
          <a:xfrm>
            <a:off x="323528" y="3299092"/>
            <a:ext cx="8568952" cy="27942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317583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Хроматические цвета</a:t>
            </a:r>
            <a:endParaRPr lang="ru-RU" sz="3600" b="1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0075" t="29520" r="25461" b="34328"/>
          <a:stretch/>
        </p:blipFill>
        <p:spPr bwMode="auto">
          <a:xfrm>
            <a:off x="251521" y="3827774"/>
            <a:ext cx="8299918" cy="27695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9236" t="34241" r="25368" b="25373"/>
          <a:stretch/>
        </p:blipFill>
        <p:spPr bwMode="auto">
          <a:xfrm>
            <a:off x="251520" y="1052736"/>
            <a:ext cx="8299919" cy="27363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08951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sz="quarter" idx="1"/>
          </p:nvPr>
        </p:nvPicPr>
        <p:blipFill rotWithShape="1">
          <a:blip r:embed="rId2"/>
          <a:srcRect l="9235" t="35656" r="25011" b="28358"/>
          <a:stretch/>
        </p:blipFill>
        <p:spPr bwMode="auto">
          <a:xfrm>
            <a:off x="395536" y="858550"/>
            <a:ext cx="8220406" cy="30243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9609" t="34057" r="24995" b="35821"/>
          <a:stretch/>
        </p:blipFill>
        <p:spPr bwMode="auto">
          <a:xfrm>
            <a:off x="395536" y="3882886"/>
            <a:ext cx="8208912" cy="24984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72606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9423" t="35558" r="25834" b="37977"/>
          <a:stretch/>
        </p:blipFill>
        <p:spPr bwMode="auto">
          <a:xfrm>
            <a:off x="97846" y="3789040"/>
            <a:ext cx="8885362" cy="27678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9329" t="31072" r="25741" b="32836"/>
          <a:stretch/>
        </p:blipFill>
        <p:spPr bwMode="auto">
          <a:xfrm>
            <a:off x="97845" y="476672"/>
            <a:ext cx="8885362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110820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0075" t="34839" r="25461" b="27860"/>
          <a:stretch/>
        </p:blipFill>
        <p:spPr bwMode="auto">
          <a:xfrm>
            <a:off x="467330" y="476672"/>
            <a:ext cx="8424936" cy="28083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9702" t="50414" r="25554" b="21227"/>
          <a:stretch/>
        </p:blipFill>
        <p:spPr bwMode="auto">
          <a:xfrm>
            <a:off x="467330" y="3284984"/>
            <a:ext cx="8424936" cy="28083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80498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0356" t="34453" r="25834" b="19735"/>
          <a:stretch/>
        </p:blipFill>
        <p:spPr bwMode="auto">
          <a:xfrm>
            <a:off x="179512" y="1628800"/>
            <a:ext cx="8784976" cy="33843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9702" t="64842" r="25461" b="24710"/>
          <a:stretch/>
        </p:blipFill>
        <p:spPr bwMode="auto">
          <a:xfrm>
            <a:off x="179512" y="5013176"/>
            <a:ext cx="8784976" cy="12961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9197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Спектральные цвета</a:t>
            </a:r>
            <a:endParaRPr lang="ru-RU" sz="3600" b="1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9703" t="31148" r="25461" b="24875"/>
          <a:stretch/>
        </p:blipFill>
        <p:spPr bwMode="auto">
          <a:xfrm>
            <a:off x="683568" y="3429000"/>
            <a:ext cx="7560840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9235" t="34763" r="25274" b="27530"/>
          <a:stretch/>
        </p:blipFill>
        <p:spPr bwMode="auto">
          <a:xfrm>
            <a:off x="179512" y="1052736"/>
            <a:ext cx="8646466" cy="23762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453831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Основные характеристики цвета</a:t>
            </a:r>
            <a:endParaRPr lang="ru-RU" sz="4000" b="1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9143" t="50746" r="25834" b="24544"/>
          <a:stretch/>
        </p:blipFill>
        <p:spPr bwMode="auto">
          <a:xfrm>
            <a:off x="251520" y="1628800"/>
            <a:ext cx="8568952" cy="2160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9329" t="30079" r="25274" b="30348"/>
          <a:stretch/>
        </p:blipFill>
        <p:spPr bwMode="auto">
          <a:xfrm>
            <a:off x="251520" y="3789040"/>
            <a:ext cx="8568952" cy="28083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116420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Систематика цветов</a:t>
            </a:r>
            <a:endParaRPr lang="ru-RU" sz="3600" b="1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9609" t="29656" r="25368" b="36485"/>
          <a:stretch/>
        </p:blipFill>
        <p:spPr bwMode="auto">
          <a:xfrm>
            <a:off x="395536" y="1412776"/>
            <a:ext cx="8352928" cy="24482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9889" t="31017" r="25554" b="35490"/>
          <a:stretch/>
        </p:blipFill>
        <p:spPr bwMode="auto">
          <a:xfrm>
            <a:off x="395536" y="3861048"/>
            <a:ext cx="8352928" cy="27094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550749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Взаимодополнительные цвета</a:t>
            </a:r>
            <a:endParaRPr lang="ru-RU" sz="4000" b="1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9796" t="30737" r="24341" b="37977"/>
          <a:stretch/>
        </p:blipFill>
        <p:spPr bwMode="auto">
          <a:xfrm>
            <a:off x="323528" y="3959430"/>
            <a:ext cx="8568952" cy="26379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8690" t="42966" r="64604" b="22328"/>
          <a:stretch/>
        </p:blipFill>
        <p:spPr bwMode="auto">
          <a:xfrm>
            <a:off x="107504" y="1700808"/>
            <a:ext cx="2664296" cy="22586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4"/>
          <a:srcRect l="9982" t="56219" r="26020" b="24212"/>
          <a:stretch/>
        </p:blipFill>
        <p:spPr bwMode="auto">
          <a:xfrm>
            <a:off x="1907704" y="1504814"/>
            <a:ext cx="7056784" cy="20682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043921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Контраст</a:t>
            </a:r>
            <a:endParaRPr lang="ru-RU" sz="3600" b="1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0075" t="26518" r="25741" b="25538"/>
          <a:stretch/>
        </p:blipFill>
        <p:spPr bwMode="auto">
          <a:xfrm>
            <a:off x="251518" y="1052736"/>
            <a:ext cx="8625631" cy="27363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9702" t="30596" r="49260" b="34527"/>
          <a:stretch/>
        </p:blipFill>
        <p:spPr bwMode="auto">
          <a:xfrm>
            <a:off x="258786" y="4149080"/>
            <a:ext cx="4097190" cy="23042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10168" t="30776" r="51898" b="24710"/>
          <a:stretch/>
        </p:blipFill>
        <p:spPr bwMode="auto">
          <a:xfrm>
            <a:off x="4716016" y="4149080"/>
            <a:ext cx="3962772" cy="23042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079757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0075" t="31049" r="25742" b="30016"/>
          <a:stretch/>
        </p:blipFill>
        <p:spPr bwMode="auto">
          <a:xfrm>
            <a:off x="311721" y="1816993"/>
            <a:ext cx="8496944" cy="30963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9609" t="57048" r="25554" b="25705"/>
          <a:stretch/>
        </p:blipFill>
        <p:spPr bwMode="auto">
          <a:xfrm>
            <a:off x="311721" y="4913337"/>
            <a:ext cx="8496944" cy="14679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932393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Цветовая гармония</a:t>
            </a:r>
            <a:endParaRPr lang="ru-RU" sz="3600" b="1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9890" t="31003" r="24620" b="25704"/>
          <a:stretch/>
        </p:blipFill>
        <p:spPr bwMode="auto">
          <a:xfrm>
            <a:off x="313234" y="1844824"/>
            <a:ext cx="8424936" cy="251951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9143" t="29799" r="24155" b="35158"/>
          <a:stretch/>
        </p:blipFill>
        <p:spPr bwMode="auto">
          <a:xfrm>
            <a:off x="323528" y="4365104"/>
            <a:ext cx="8424936" cy="22322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71511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9236" t="30417" r="26020" b="37313"/>
          <a:stretch/>
        </p:blipFill>
        <p:spPr bwMode="auto">
          <a:xfrm>
            <a:off x="323528" y="764704"/>
            <a:ext cx="8496944" cy="30243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9234" t="49088" r="26021" b="25207"/>
          <a:stretch/>
        </p:blipFill>
        <p:spPr bwMode="auto">
          <a:xfrm>
            <a:off x="323528" y="3789040"/>
            <a:ext cx="8496944" cy="23762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987096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9422" t="25705" r="24528" b="25042"/>
          <a:stretch/>
        </p:blipFill>
        <p:spPr bwMode="auto">
          <a:xfrm>
            <a:off x="467544" y="1700808"/>
            <a:ext cx="8280920" cy="45365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633921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9889" t="30614" r="25461" b="24046"/>
          <a:stretch/>
        </p:blipFill>
        <p:spPr bwMode="auto">
          <a:xfrm>
            <a:off x="251520" y="332656"/>
            <a:ext cx="8712968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9982" t="33782" r="26021" b="19901"/>
          <a:stretch/>
        </p:blipFill>
        <p:spPr bwMode="auto">
          <a:xfrm>
            <a:off x="179512" y="3789040"/>
            <a:ext cx="8766670" cy="28083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456456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9609" t="30955" r="24995" b="25705"/>
          <a:stretch/>
        </p:blipFill>
        <p:spPr bwMode="auto">
          <a:xfrm>
            <a:off x="251520" y="1123003"/>
            <a:ext cx="8640960" cy="28100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9609" t="29630" r="26312" b="24046"/>
          <a:stretch/>
        </p:blipFill>
        <p:spPr bwMode="auto">
          <a:xfrm>
            <a:off x="253033" y="3861048"/>
            <a:ext cx="8640960" cy="28083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9422" t="59510" r="25647" b="24212"/>
          <a:stretch/>
        </p:blipFill>
        <p:spPr bwMode="auto">
          <a:xfrm>
            <a:off x="3491880" y="5085184"/>
            <a:ext cx="5400600" cy="12961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9552" y="476672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Цветовая </a:t>
            </a:r>
            <a:r>
              <a:rPr lang="ru-RU" sz="3600" b="1" dirty="0" smtClean="0"/>
              <a:t>композиция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6023575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Кустова Т.В.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934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9515" t="35310" r="25274" b="20067"/>
          <a:stretch/>
        </p:blipFill>
        <p:spPr bwMode="auto">
          <a:xfrm>
            <a:off x="251520" y="1700808"/>
            <a:ext cx="8568952" cy="4752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6444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10076" t="31534" r="25367" b="33333"/>
          <a:stretch/>
        </p:blipFill>
        <p:spPr bwMode="auto">
          <a:xfrm>
            <a:off x="359530" y="836712"/>
            <a:ext cx="8280920" cy="33803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8770" t="63018" r="25553" b="25042"/>
          <a:stretch/>
        </p:blipFill>
        <p:spPr bwMode="auto">
          <a:xfrm>
            <a:off x="359530" y="4217077"/>
            <a:ext cx="8280920" cy="15230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25221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8956" t="23218" r="25461" b="25373"/>
          <a:stretch/>
        </p:blipFill>
        <p:spPr bwMode="auto">
          <a:xfrm>
            <a:off x="323528" y="1700808"/>
            <a:ext cx="8568952" cy="46805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63619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9422" t="30457" r="26021" b="43782"/>
          <a:stretch/>
        </p:blipFill>
        <p:spPr bwMode="auto">
          <a:xfrm>
            <a:off x="467544" y="764704"/>
            <a:ext cx="8496944" cy="22322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10075" t="23880" r="71546" b="24047"/>
          <a:stretch/>
        </p:blipFill>
        <p:spPr bwMode="auto">
          <a:xfrm>
            <a:off x="971600" y="3199310"/>
            <a:ext cx="2520280" cy="31100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64522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9236" t="30287" r="25460" b="38806"/>
          <a:stretch/>
        </p:blipFill>
        <p:spPr bwMode="auto">
          <a:xfrm>
            <a:off x="395536" y="1700808"/>
            <a:ext cx="8280920" cy="38164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48313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9516" t="30118" r="25368" b="26700"/>
          <a:stretch/>
        </p:blipFill>
        <p:spPr bwMode="auto">
          <a:xfrm>
            <a:off x="395536" y="1124744"/>
            <a:ext cx="8280920" cy="30963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9795" t="29985" r="24901" b="38308"/>
          <a:stretch/>
        </p:blipFill>
        <p:spPr bwMode="auto">
          <a:xfrm>
            <a:off x="395536" y="4221088"/>
            <a:ext cx="8280920" cy="23762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141290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4da3e997a358b63bf728ab4a6f3bba93581c2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udent presentatio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E4FFEA1-43A1-40BE-8523-D90AC15F4ED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Учебная презентация курса института (оформление набросок)</Template>
  <TotalTime>0</TotalTime>
  <Words>43</Words>
  <Application>Microsoft Office PowerPoint</Application>
  <PresentationFormat>Экран (4:3)</PresentationFormat>
  <Paragraphs>17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Student presentation</vt:lpstr>
      <vt:lpstr>ЦВЕТОВЕДЕНИЕ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Освещенность и яркость</vt:lpstr>
      <vt:lpstr>Отражение света поверхностью</vt:lpstr>
      <vt:lpstr>Ахроматические цвета</vt:lpstr>
      <vt:lpstr>Презентация PowerPoint</vt:lpstr>
      <vt:lpstr>Хроматические цвета</vt:lpstr>
      <vt:lpstr>Презентация PowerPoint</vt:lpstr>
      <vt:lpstr>Презентация PowerPoint</vt:lpstr>
      <vt:lpstr>Презентация PowerPoint</vt:lpstr>
      <vt:lpstr>Спектральные цвета</vt:lpstr>
      <vt:lpstr>Основные характеристики цвета</vt:lpstr>
      <vt:lpstr>Систематика цветов</vt:lpstr>
      <vt:lpstr>Взаимодополнительные цвета</vt:lpstr>
      <vt:lpstr>Контраст</vt:lpstr>
      <vt:lpstr>Презентация PowerPoint</vt:lpstr>
      <vt:lpstr>Цветовая гармония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2015-09-07T09:07:22Z</dcterms:created>
  <dcterms:modified xsi:type="dcterms:W3CDTF">2019-10-26T12:53:36Z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TC101671251049</vt:lpwstr>
  </property>
</Properties>
</file>