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sldIdLst>
    <p:sldId id="256" r:id="rId3"/>
    <p:sldId id="257" r:id="rId4"/>
    <p:sldId id="261" r:id="rId5"/>
    <p:sldId id="262" r:id="rId6"/>
    <p:sldId id="263" r:id="rId7"/>
    <p:sldId id="273" r:id="rId8"/>
    <p:sldId id="264" r:id="rId9"/>
    <p:sldId id="270" r:id="rId10"/>
    <p:sldId id="267" r:id="rId11"/>
    <p:sldId id="258" r:id="rId12"/>
    <p:sldId id="266" r:id="rId13"/>
    <p:sldId id="269" r:id="rId14"/>
    <p:sldId id="268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CC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1" autoAdjust="0"/>
    <p:restoredTop sz="90944" autoAdjust="0"/>
  </p:normalViewPr>
  <p:slideViewPr>
    <p:cSldViewPr>
      <p:cViewPr>
        <p:scale>
          <a:sx n="52" d="100"/>
          <a:sy n="52" d="100"/>
        </p:scale>
        <p:origin x="-1740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AAD00-D0D0-435D-BFBC-79951525A361}" type="doc">
      <dgm:prSet loTypeId="urn:microsoft.com/office/officeart/2005/8/layout/process5" loCatId="process" qsTypeId="urn:microsoft.com/office/officeart/2005/8/quickstyle/3d5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0D66AC60-9073-48E7-909F-5635C5BEE65C}">
      <dgm:prSet phldrT="[Текст]"/>
      <dgm:spPr/>
      <dgm:t>
        <a:bodyPr/>
        <a:lstStyle/>
        <a:p>
          <a:r>
            <a:rPr lang="ru-RU" b="1" dirty="0" smtClean="0"/>
            <a:t>Проблема</a:t>
          </a:r>
          <a:endParaRPr lang="ru-RU" b="1" dirty="0"/>
        </a:p>
      </dgm:t>
    </dgm:pt>
    <dgm:pt modelId="{1B4D51C6-13F0-4D19-8A42-0A17AB145001}" type="parTrans" cxnId="{9143E2BB-289B-4DDE-8EAE-284B886ED0E0}">
      <dgm:prSet/>
      <dgm:spPr/>
      <dgm:t>
        <a:bodyPr/>
        <a:lstStyle/>
        <a:p>
          <a:endParaRPr lang="ru-RU"/>
        </a:p>
      </dgm:t>
    </dgm:pt>
    <dgm:pt modelId="{8FB75BBF-0521-4261-B829-8580DDBECD03}" type="sibTrans" cxnId="{9143E2BB-289B-4DDE-8EAE-284B886ED0E0}">
      <dgm:prSet/>
      <dgm:spPr/>
      <dgm:t>
        <a:bodyPr/>
        <a:lstStyle/>
        <a:p>
          <a:endParaRPr lang="ru-RU"/>
        </a:p>
      </dgm:t>
    </dgm:pt>
    <dgm:pt modelId="{843D35F3-D92F-46B8-8947-59B45866B905}">
      <dgm:prSet phldrT="[Текст]"/>
      <dgm:spPr/>
      <dgm:t>
        <a:bodyPr/>
        <a:lstStyle/>
        <a:p>
          <a:r>
            <a:rPr lang="ru-RU" b="1" dirty="0" smtClean="0"/>
            <a:t>Проектирование (планирование)</a:t>
          </a:r>
          <a:endParaRPr lang="ru-RU" b="1" dirty="0"/>
        </a:p>
      </dgm:t>
    </dgm:pt>
    <dgm:pt modelId="{9A0F213D-C253-4785-BAEF-D7F6A8773136}" type="parTrans" cxnId="{448FEFC7-4F9B-4156-9B33-8CBF1A8025A8}">
      <dgm:prSet/>
      <dgm:spPr/>
      <dgm:t>
        <a:bodyPr/>
        <a:lstStyle/>
        <a:p>
          <a:endParaRPr lang="ru-RU"/>
        </a:p>
      </dgm:t>
    </dgm:pt>
    <dgm:pt modelId="{06D8CF52-6BFD-433E-8BF6-E068F8A693CD}" type="sibTrans" cxnId="{448FEFC7-4F9B-4156-9B33-8CBF1A8025A8}">
      <dgm:prSet/>
      <dgm:spPr/>
      <dgm:t>
        <a:bodyPr/>
        <a:lstStyle/>
        <a:p>
          <a:endParaRPr lang="ru-RU"/>
        </a:p>
      </dgm:t>
    </dgm:pt>
    <dgm:pt modelId="{2DCA3382-86C4-4B48-AA6D-2C731E5AEF6A}">
      <dgm:prSet phldrT="[Текст]"/>
      <dgm:spPr/>
      <dgm:t>
        <a:bodyPr/>
        <a:lstStyle/>
        <a:p>
          <a:r>
            <a:rPr lang="ru-RU" b="1" dirty="0" smtClean="0"/>
            <a:t>Поиск информации</a:t>
          </a:r>
          <a:endParaRPr lang="ru-RU" b="1" dirty="0"/>
        </a:p>
      </dgm:t>
    </dgm:pt>
    <dgm:pt modelId="{6D839EE0-2281-40A2-85F9-4CE349E858CF}" type="parTrans" cxnId="{1DEFA89B-078E-4D95-B986-1845BA83B5BC}">
      <dgm:prSet/>
      <dgm:spPr/>
      <dgm:t>
        <a:bodyPr/>
        <a:lstStyle/>
        <a:p>
          <a:endParaRPr lang="ru-RU"/>
        </a:p>
      </dgm:t>
    </dgm:pt>
    <dgm:pt modelId="{66995173-DFD2-4F60-AE28-42FEADD708A8}" type="sibTrans" cxnId="{1DEFA89B-078E-4D95-B986-1845BA83B5BC}">
      <dgm:prSet/>
      <dgm:spPr/>
      <dgm:t>
        <a:bodyPr/>
        <a:lstStyle/>
        <a:p>
          <a:endParaRPr lang="ru-RU"/>
        </a:p>
      </dgm:t>
    </dgm:pt>
    <dgm:pt modelId="{9E948E3E-6242-4EED-8A69-6517CACCF5F2}">
      <dgm:prSet phldrT="[Текст]"/>
      <dgm:spPr/>
      <dgm:t>
        <a:bodyPr/>
        <a:lstStyle/>
        <a:p>
          <a:r>
            <a:rPr lang="ru-RU" b="1" dirty="0" smtClean="0"/>
            <a:t>Продукт</a:t>
          </a:r>
          <a:endParaRPr lang="ru-RU" b="1" dirty="0"/>
        </a:p>
      </dgm:t>
    </dgm:pt>
    <dgm:pt modelId="{59E53A34-BF13-44B0-AF16-0147CACC27B8}" type="parTrans" cxnId="{9BE3CED5-30E4-438A-B65E-B720E0867578}">
      <dgm:prSet/>
      <dgm:spPr/>
      <dgm:t>
        <a:bodyPr/>
        <a:lstStyle/>
        <a:p>
          <a:endParaRPr lang="ru-RU"/>
        </a:p>
      </dgm:t>
    </dgm:pt>
    <dgm:pt modelId="{4A95C2B9-4B54-4BAB-AE72-63F7ABC32D2D}" type="sibTrans" cxnId="{9BE3CED5-30E4-438A-B65E-B720E0867578}">
      <dgm:prSet/>
      <dgm:spPr/>
      <dgm:t>
        <a:bodyPr/>
        <a:lstStyle/>
        <a:p>
          <a:endParaRPr lang="ru-RU"/>
        </a:p>
      </dgm:t>
    </dgm:pt>
    <dgm:pt modelId="{CDD3804D-8E08-44A8-A2CC-59850D4CBAB0}">
      <dgm:prSet phldrT="[Текст]"/>
      <dgm:spPr/>
      <dgm:t>
        <a:bodyPr/>
        <a:lstStyle/>
        <a:p>
          <a:r>
            <a:rPr lang="ru-RU" b="1" dirty="0" smtClean="0"/>
            <a:t>Презентация</a:t>
          </a:r>
          <a:endParaRPr lang="ru-RU" b="1" dirty="0"/>
        </a:p>
      </dgm:t>
    </dgm:pt>
    <dgm:pt modelId="{95353C02-A64E-4ADE-9C0F-FF6B9A97D1A1}" type="parTrans" cxnId="{C6A3A035-BB0E-4E63-8B96-5D03ADA9F305}">
      <dgm:prSet/>
      <dgm:spPr/>
      <dgm:t>
        <a:bodyPr/>
        <a:lstStyle/>
        <a:p>
          <a:endParaRPr lang="ru-RU"/>
        </a:p>
      </dgm:t>
    </dgm:pt>
    <dgm:pt modelId="{ED2BC44A-1E8F-4202-B68F-AF550BD9560D}" type="sibTrans" cxnId="{C6A3A035-BB0E-4E63-8B96-5D03ADA9F305}">
      <dgm:prSet/>
      <dgm:spPr/>
      <dgm:t>
        <a:bodyPr/>
        <a:lstStyle/>
        <a:p>
          <a:endParaRPr lang="ru-RU"/>
        </a:p>
      </dgm:t>
    </dgm:pt>
    <dgm:pt modelId="{FCB7EC55-6E19-43A1-BF5D-03F3F1AE49DF}" type="pres">
      <dgm:prSet presAssocID="{666AAD00-D0D0-435D-BFBC-79951525A36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1765A0-8D64-44FE-AF9C-8A12EE09ADF8}" type="pres">
      <dgm:prSet presAssocID="{0D66AC60-9073-48E7-909F-5635C5BEE65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DD7C9-82C9-4CC0-B409-3139F5436596}" type="pres">
      <dgm:prSet presAssocID="{8FB75BBF-0521-4261-B829-8580DDBECD03}" presName="sibTrans" presStyleLbl="sibTrans2D1" presStyleIdx="0" presStyleCnt="4"/>
      <dgm:spPr/>
      <dgm:t>
        <a:bodyPr/>
        <a:lstStyle/>
        <a:p>
          <a:endParaRPr lang="ru-RU"/>
        </a:p>
      </dgm:t>
    </dgm:pt>
    <dgm:pt modelId="{7C25300C-81ED-494E-96C6-2B7A17434586}" type="pres">
      <dgm:prSet presAssocID="{8FB75BBF-0521-4261-B829-8580DDBECD03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805B79F4-EEA9-4226-83B5-20F53B5EC62F}" type="pres">
      <dgm:prSet presAssocID="{843D35F3-D92F-46B8-8947-59B45866B90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25E0B3-BCA8-4382-B0CD-188470CB8A6B}" type="pres">
      <dgm:prSet presAssocID="{06D8CF52-6BFD-433E-8BF6-E068F8A693CD}" presName="sibTrans" presStyleLbl="sibTrans2D1" presStyleIdx="1" presStyleCnt="4"/>
      <dgm:spPr/>
      <dgm:t>
        <a:bodyPr/>
        <a:lstStyle/>
        <a:p>
          <a:endParaRPr lang="ru-RU"/>
        </a:p>
      </dgm:t>
    </dgm:pt>
    <dgm:pt modelId="{FB69C062-DE47-41B8-81BF-B66C0FE0FC89}" type="pres">
      <dgm:prSet presAssocID="{06D8CF52-6BFD-433E-8BF6-E068F8A693CD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08DA8EC9-E106-4AFB-A2B0-7BEC35963252}" type="pres">
      <dgm:prSet presAssocID="{2DCA3382-86C4-4B48-AA6D-2C731E5AEF6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E73B4-F376-4385-A392-BA9986CE6C6F}" type="pres">
      <dgm:prSet presAssocID="{66995173-DFD2-4F60-AE28-42FEADD708A8}" presName="sibTrans" presStyleLbl="sibTrans2D1" presStyleIdx="2" presStyleCnt="4"/>
      <dgm:spPr/>
      <dgm:t>
        <a:bodyPr/>
        <a:lstStyle/>
        <a:p>
          <a:endParaRPr lang="ru-RU"/>
        </a:p>
      </dgm:t>
    </dgm:pt>
    <dgm:pt modelId="{A0C2B4CA-26BC-412D-AE4D-F44932A04E5F}" type="pres">
      <dgm:prSet presAssocID="{66995173-DFD2-4F60-AE28-42FEADD708A8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F3F57260-4148-449E-8963-00A0FDDA5DB5}" type="pres">
      <dgm:prSet presAssocID="{9E948E3E-6242-4EED-8A69-6517CACCF5F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ED50F-CAB9-4D45-8264-3069B9CEF6BF}" type="pres">
      <dgm:prSet presAssocID="{4A95C2B9-4B54-4BAB-AE72-63F7ABC32D2D}" presName="sibTrans" presStyleLbl="sibTrans2D1" presStyleIdx="3" presStyleCnt="4"/>
      <dgm:spPr/>
      <dgm:t>
        <a:bodyPr/>
        <a:lstStyle/>
        <a:p>
          <a:endParaRPr lang="ru-RU"/>
        </a:p>
      </dgm:t>
    </dgm:pt>
    <dgm:pt modelId="{6DBD7DFF-575C-4992-933F-946ADFFA5FA1}" type="pres">
      <dgm:prSet presAssocID="{4A95C2B9-4B54-4BAB-AE72-63F7ABC32D2D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3478DAAE-B7B0-45FC-9D05-3BD76809DF71}" type="pres">
      <dgm:prSet presAssocID="{CDD3804D-8E08-44A8-A2CC-59850D4CBAB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43E2BB-289B-4DDE-8EAE-284B886ED0E0}" srcId="{666AAD00-D0D0-435D-BFBC-79951525A361}" destId="{0D66AC60-9073-48E7-909F-5635C5BEE65C}" srcOrd="0" destOrd="0" parTransId="{1B4D51C6-13F0-4D19-8A42-0A17AB145001}" sibTransId="{8FB75BBF-0521-4261-B829-8580DDBECD03}"/>
    <dgm:cxn modelId="{C6A3A035-BB0E-4E63-8B96-5D03ADA9F305}" srcId="{666AAD00-D0D0-435D-BFBC-79951525A361}" destId="{CDD3804D-8E08-44A8-A2CC-59850D4CBAB0}" srcOrd="4" destOrd="0" parTransId="{95353C02-A64E-4ADE-9C0F-FF6B9A97D1A1}" sibTransId="{ED2BC44A-1E8F-4202-B68F-AF550BD9560D}"/>
    <dgm:cxn modelId="{56073AE0-A128-461B-BF46-8C8A58F0D157}" type="presOf" srcId="{0D66AC60-9073-48E7-909F-5635C5BEE65C}" destId="{CD1765A0-8D64-44FE-AF9C-8A12EE09ADF8}" srcOrd="0" destOrd="0" presId="urn:microsoft.com/office/officeart/2005/8/layout/process5"/>
    <dgm:cxn modelId="{448FEFC7-4F9B-4156-9B33-8CBF1A8025A8}" srcId="{666AAD00-D0D0-435D-BFBC-79951525A361}" destId="{843D35F3-D92F-46B8-8947-59B45866B905}" srcOrd="1" destOrd="0" parTransId="{9A0F213D-C253-4785-BAEF-D7F6A8773136}" sibTransId="{06D8CF52-6BFD-433E-8BF6-E068F8A693CD}"/>
    <dgm:cxn modelId="{31D07A9B-9F94-40E6-A5D0-7AED1A6FB917}" type="presOf" srcId="{666AAD00-D0D0-435D-BFBC-79951525A361}" destId="{FCB7EC55-6E19-43A1-BF5D-03F3F1AE49DF}" srcOrd="0" destOrd="0" presId="urn:microsoft.com/office/officeart/2005/8/layout/process5"/>
    <dgm:cxn modelId="{7ADBED99-6EEA-453E-9E72-AE9096579939}" type="presOf" srcId="{8FB75BBF-0521-4261-B829-8580DDBECD03}" destId="{7C25300C-81ED-494E-96C6-2B7A17434586}" srcOrd="1" destOrd="0" presId="urn:microsoft.com/office/officeart/2005/8/layout/process5"/>
    <dgm:cxn modelId="{73DF6FAD-A564-44A5-9383-6A10117D07B5}" type="presOf" srcId="{8FB75BBF-0521-4261-B829-8580DDBECD03}" destId="{6A2DD7C9-82C9-4CC0-B409-3139F5436596}" srcOrd="0" destOrd="0" presId="urn:microsoft.com/office/officeart/2005/8/layout/process5"/>
    <dgm:cxn modelId="{48FB89F3-79FF-45B6-8049-03CFF72CD7D0}" type="presOf" srcId="{66995173-DFD2-4F60-AE28-42FEADD708A8}" destId="{A0C2B4CA-26BC-412D-AE4D-F44932A04E5F}" srcOrd="1" destOrd="0" presId="urn:microsoft.com/office/officeart/2005/8/layout/process5"/>
    <dgm:cxn modelId="{31D03B4D-4A4F-4364-9C04-D8B6341FD489}" type="presOf" srcId="{843D35F3-D92F-46B8-8947-59B45866B905}" destId="{805B79F4-EEA9-4226-83B5-20F53B5EC62F}" srcOrd="0" destOrd="0" presId="urn:microsoft.com/office/officeart/2005/8/layout/process5"/>
    <dgm:cxn modelId="{1DEFA89B-078E-4D95-B986-1845BA83B5BC}" srcId="{666AAD00-D0D0-435D-BFBC-79951525A361}" destId="{2DCA3382-86C4-4B48-AA6D-2C731E5AEF6A}" srcOrd="2" destOrd="0" parTransId="{6D839EE0-2281-40A2-85F9-4CE349E858CF}" sibTransId="{66995173-DFD2-4F60-AE28-42FEADD708A8}"/>
    <dgm:cxn modelId="{9BE3CED5-30E4-438A-B65E-B720E0867578}" srcId="{666AAD00-D0D0-435D-BFBC-79951525A361}" destId="{9E948E3E-6242-4EED-8A69-6517CACCF5F2}" srcOrd="3" destOrd="0" parTransId="{59E53A34-BF13-44B0-AF16-0147CACC27B8}" sibTransId="{4A95C2B9-4B54-4BAB-AE72-63F7ABC32D2D}"/>
    <dgm:cxn modelId="{4ED104D4-05AB-4BD4-BC9A-16E7ED70F038}" type="presOf" srcId="{66995173-DFD2-4F60-AE28-42FEADD708A8}" destId="{ADCE73B4-F376-4385-A392-BA9986CE6C6F}" srcOrd="0" destOrd="0" presId="urn:microsoft.com/office/officeart/2005/8/layout/process5"/>
    <dgm:cxn modelId="{B4AC6BB5-20BA-4581-B9F7-DBFB50A77615}" type="presOf" srcId="{4A95C2B9-4B54-4BAB-AE72-63F7ABC32D2D}" destId="{6DBD7DFF-575C-4992-933F-946ADFFA5FA1}" srcOrd="1" destOrd="0" presId="urn:microsoft.com/office/officeart/2005/8/layout/process5"/>
    <dgm:cxn modelId="{CB4A956E-1CE8-4A6E-8B3F-B38FBBFDA1CE}" type="presOf" srcId="{CDD3804D-8E08-44A8-A2CC-59850D4CBAB0}" destId="{3478DAAE-B7B0-45FC-9D05-3BD76809DF71}" srcOrd="0" destOrd="0" presId="urn:microsoft.com/office/officeart/2005/8/layout/process5"/>
    <dgm:cxn modelId="{202E96E8-DCAD-4806-9005-0F2F4F0BE460}" type="presOf" srcId="{06D8CF52-6BFD-433E-8BF6-E068F8A693CD}" destId="{FB69C062-DE47-41B8-81BF-B66C0FE0FC89}" srcOrd="1" destOrd="0" presId="urn:microsoft.com/office/officeart/2005/8/layout/process5"/>
    <dgm:cxn modelId="{6653E7F7-2C1C-4EF3-BC58-7A8DB801A75A}" type="presOf" srcId="{2DCA3382-86C4-4B48-AA6D-2C731E5AEF6A}" destId="{08DA8EC9-E106-4AFB-A2B0-7BEC35963252}" srcOrd="0" destOrd="0" presId="urn:microsoft.com/office/officeart/2005/8/layout/process5"/>
    <dgm:cxn modelId="{5C3F71B8-0791-423B-A3E9-DE67C4E29307}" type="presOf" srcId="{9E948E3E-6242-4EED-8A69-6517CACCF5F2}" destId="{F3F57260-4148-449E-8963-00A0FDDA5DB5}" srcOrd="0" destOrd="0" presId="urn:microsoft.com/office/officeart/2005/8/layout/process5"/>
    <dgm:cxn modelId="{430D7CFC-0049-45D6-85D1-6B8D1932B193}" type="presOf" srcId="{4A95C2B9-4B54-4BAB-AE72-63F7ABC32D2D}" destId="{9B9ED50F-CAB9-4D45-8264-3069B9CEF6BF}" srcOrd="0" destOrd="0" presId="urn:microsoft.com/office/officeart/2005/8/layout/process5"/>
    <dgm:cxn modelId="{D3CFFD4B-AB22-4AD8-ACA2-745B7206C394}" type="presOf" srcId="{06D8CF52-6BFD-433E-8BF6-E068F8A693CD}" destId="{4325E0B3-BCA8-4382-B0CD-188470CB8A6B}" srcOrd="0" destOrd="0" presId="urn:microsoft.com/office/officeart/2005/8/layout/process5"/>
    <dgm:cxn modelId="{811FF01E-0F83-4848-87A1-B820AF9C2C7B}" type="presParOf" srcId="{FCB7EC55-6E19-43A1-BF5D-03F3F1AE49DF}" destId="{CD1765A0-8D64-44FE-AF9C-8A12EE09ADF8}" srcOrd="0" destOrd="0" presId="urn:microsoft.com/office/officeart/2005/8/layout/process5"/>
    <dgm:cxn modelId="{6C79C275-E18C-4A10-ABEE-BEBDF8C06133}" type="presParOf" srcId="{FCB7EC55-6E19-43A1-BF5D-03F3F1AE49DF}" destId="{6A2DD7C9-82C9-4CC0-B409-3139F5436596}" srcOrd="1" destOrd="0" presId="urn:microsoft.com/office/officeart/2005/8/layout/process5"/>
    <dgm:cxn modelId="{22F76ED6-5E98-4BF8-AEDE-5C8ABA70A010}" type="presParOf" srcId="{6A2DD7C9-82C9-4CC0-B409-3139F5436596}" destId="{7C25300C-81ED-494E-96C6-2B7A17434586}" srcOrd="0" destOrd="0" presId="urn:microsoft.com/office/officeart/2005/8/layout/process5"/>
    <dgm:cxn modelId="{9A1DA539-50DA-4B31-A042-D1933DEE1C0F}" type="presParOf" srcId="{FCB7EC55-6E19-43A1-BF5D-03F3F1AE49DF}" destId="{805B79F4-EEA9-4226-83B5-20F53B5EC62F}" srcOrd="2" destOrd="0" presId="urn:microsoft.com/office/officeart/2005/8/layout/process5"/>
    <dgm:cxn modelId="{258CC406-CADE-4D71-9FDD-ACE84CB0F68D}" type="presParOf" srcId="{FCB7EC55-6E19-43A1-BF5D-03F3F1AE49DF}" destId="{4325E0B3-BCA8-4382-B0CD-188470CB8A6B}" srcOrd="3" destOrd="0" presId="urn:microsoft.com/office/officeart/2005/8/layout/process5"/>
    <dgm:cxn modelId="{D7F072FC-48F3-437D-A6BC-FC6DBE2E4824}" type="presParOf" srcId="{4325E0B3-BCA8-4382-B0CD-188470CB8A6B}" destId="{FB69C062-DE47-41B8-81BF-B66C0FE0FC89}" srcOrd="0" destOrd="0" presId="urn:microsoft.com/office/officeart/2005/8/layout/process5"/>
    <dgm:cxn modelId="{2143F300-26D8-410F-AC11-30057B14985D}" type="presParOf" srcId="{FCB7EC55-6E19-43A1-BF5D-03F3F1AE49DF}" destId="{08DA8EC9-E106-4AFB-A2B0-7BEC35963252}" srcOrd="4" destOrd="0" presId="urn:microsoft.com/office/officeart/2005/8/layout/process5"/>
    <dgm:cxn modelId="{F49D188C-322D-4B07-9C24-348AAD5BA5F7}" type="presParOf" srcId="{FCB7EC55-6E19-43A1-BF5D-03F3F1AE49DF}" destId="{ADCE73B4-F376-4385-A392-BA9986CE6C6F}" srcOrd="5" destOrd="0" presId="urn:microsoft.com/office/officeart/2005/8/layout/process5"/>
    <dgm:cxn modelId="{FB4DAD01-4134-4938-A4BC-DC3DD3254FFB}" type="presParOf" srcId="{ADCE73B4-F376-4385-A392-BA9986CE6C6F}" destId="{A0C2B4CA-26BC-412D-AE4D-F44932A04E5F}" srcOrd="0" destOrd="0" presId="urn:microsoft.com/office/officeart/2005/8/layout/process5"/>
    <dgm:cxn modelId="{7B260AEE-E815-4701-A56B-0CF8333C1C63}" type="presParOf" srcId="{FCB7EC55-6E19-43A1-BF5D-03F3F1AE49DF}" destId="{F3F57260-4148-449E-8963-00A0FDDA5DB5}" srcOrd="6" destOrd="0" presId="urn:microsoft.com/office/officeart/2005/8/layout/process5"/>
    <dgm:cxn modelId="{BF9E7DA5-D543-4A6F-99EB-613B7C7C4EED}" type="presParOf" srcId="{FCB7EC55-6E19-43A1-BF5D-03F3F1AE49DF}" destId="{9B9ED50F-CAB9-4D45-8264-3069B9CEF6BF}" srcOrd="7" destOrd="0" presId="urn:microsoft.com/office/officeart/2005/8/layout/process5"/>
    <dgm:cxn modelId="{A1DE6E76-DAE0-4264-B294-154D94E0D8FC}" type="presParOf" srcId="{9B9ED50F-CAB9-4D45-8264-3069B9CEF6BF}" destId="{6DBD7DFF-575C-4992-933F-946ADFFA5FA1}" srcOrd="0" destOrd="0" presId="urn:microsoft.com/office/officeart/2005/8/layout/process5"/>
    <dgm:cxn modelId="{D1B0573C-6854-48FB-A02C-99BFAB520B55}" type="presParOf" srcId="{FCB7EC55-6E19-43A1-BF5D-03F3F1AE49DF}" destId="{3478DAAE-B7B0-45FC-9D05-3BD76809DF71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1765A0-8D64-44FE-AF9C-8A12EE09ADF8}">
      <dsp:nvSpPr>
        <dsp:cNvPr id="0" name=""/>
        <dsp:cNvSpPr/>
      </dsp:nvSpPr>
      <dsp:spPr>
        <a:xfrm>
          <a:off x="7341" y="260803"/>
          <a:ext cx="2194275" cy="1316565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Проблема</a:t>
          </a:r>
          <a:endParaRPr lang="ru-RU" sz="1800" b="1" kern="1200" dirty="0"/>
        </a:p>
      </dsp:txBody>
      <dsp:txXfrm>
        <a:off x="45902" y="299364"/>
        <a:ext cx="2117153" cy="1239443"/>
      </dsp:txXfrm>
    </dsp:sp>
    <dsp:sp modelId="{6A2DD7C9-82C9-4CC0-B409-3139F5436596}">
      <dsp:nvSpPr>
        <dsp:cNvPr id="0" name=""/>
        <dsp:cNvSpPr/>
      </dsp:nvSpPr>
      <dsp:spPr>
        <a:xfrm>
          <a:off x="2394712" y="646996"/>
          <a:ext cx="465186" cy="544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2394712" y="755832"/>
        <a:ext cx="325630" cy="326508"/>
      </dsp:txXfrm>
    </dsp:sp>
    <dsp:sp modelId="{805B79F4-EEA9-4226-83B5-20F53B5EC62F}">
      <dsp:nvSpPr>
        <dsp:cNvPr id="0" name=""/>
        <dsp:cNvSpPr/>
      </dsp:nvSpPr>
      <dsp:spPr>
        <a:xfrm>
          <a:off x="3079326" y="260803"/>
          <a:ext cx="2194275" cy="1316565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-2770"/>
            <a:lumOff val="7112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Проектирование (планирование)</a:t>
          </a:r>
          <a:endParaRPr lang="ru-RU" sz="1800" b="1" kern="1200" dirty="0"/>
        </a:p>
      </dsp:txBody>
      <dsp:txXfrm>
        <a:off x="3117887" y="299364"/>
        <a:ext cx="2117153" cy="1239443"/>
      </dsp:txXfrm>
    </dsp:sp>
    <dsp:sp modelId="{4325E0B3-BCA8-4382-B0CD-188470CB8A6B}">
      <dsp:nvSpPr>
        <dsp:cNvPr id="0" name=""/>
        <dsp:cNvSpPr/>
      </dsp:nvSpPr>
      <dsp:spPr>
        <a:xfrm>
          <a:off x="5466697" y="646996"/>
          <a:ext cx="465186" cy="544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3576"/>
            <a:lumOff val="8635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5466697" y="755832"/>
        <a:ext cx="325630" cy="326508"/>
      </dsp:txXfrm>
    </dsp:sp>
    <dsp:sp modelId="{08DA8EC9-E106-4AFB-A2B0-7BEC35963252}">
      <dsp:nvSpPr>
        <dsp:cNvPr id="0" name=""/>
        <dsp:cNvSpPr/>
      </dsp:nvSpPr>
      <dsp:spPr>
        <a:xfrm>
          <a:off x="6151311" y="260803"/>
          <a:ext cx="2194275" cy="1316565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-5541"/>
            <a:lumOff val="14224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Поиск информации</a:t>
          </a:r>
          <a:endParaRPr lang="ru-RU" sz="1800" b="1" kern="1200" dirty="0"/>
        </a:p>
      </dsp:txBody>
      <dsp:txXfrm>
        <a:off x="6189872" y="299364"/>
        <a:ext cx="2117153" cy="1239443"/>
      </dsp:txXfrm>
    </dsp:sp>
    <dsp:sp modelId="{ADCE73B4-F376-4385-A392-BA9986CE6C6F}">
      <dsp:nvSpPr>
        <dsp:cNvPr id="0" name=""/>
        <dsp:cNvSpPr/>
      </dsp:nvSpPr>
      <dsp:spPr>
        <a:xfrm rot="5400000">
          <a:off x="7015855" y="1730968"/>
          <a:ext cx="465186" cy="544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153"/>
            <a:lumOff val="1727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7085194" y="1770465"/>
        <a:ext cx="326508" cy="325630"/>
      </dsp:txXfrm>
    </dsp:sp>
    <dsp:sp modelId="{F3F57260-4148-449E-8963-00A0FDDA5DB5}">
      <dsp:nvSpPr>
        <dsp:cNvPr id="0" name=""/>
        <dsp:cNvSpPr/>
      </dsp:nvSpPr>
      <dsp:spPr>
        <a:xfrm>
          <a:off x="6151311" y="2455079"/>
          <a:ext cx="2194275" cy="1316565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-8311"/>
            <a:lumOff val="21337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Продукт</a:t>
          </a:r>
          <a:endParaRPr lang="ru-RU" sz="1800" b="1" kern="1200" dirty="0"/>
        </a:p>
      </dsp:txBody>
      <dsp:txXfrm>
        <a:off x="6189872" y="2493640"/>
        <a:ext cx="2117153" cy="1239443"/>
      </dsp:txXfrm>
    </dsp:sp>
    <dsp:sp modelId="{9B9ED50F-CAB9-4D45-8264-3069B9CEF6BF}">
      <dsp:nvSpPr>
        <dsp:cNvPr id="0" name=""/>
        <dsp:cNvSpPr/>
      </dsp:nvSpPr>
      <dsp:spPr>
        <a:xfrm rot="10800000">
          <a:off x="5493029" y="2841271"/>
          <a:ext cx="465186" cy="544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0729"/>
            <a:lumOff val="25905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5632585" y="2950107"/>
        <a:ext cx="325630" cy="326508"/>
      </dsp:txXfrm>
    </dsp:sp>
    <dsp:sp modelId="{3478DAAE-B7B0-45FC-9D05-3BD76809DF71}">
      <dsp:nvSpPr>
        <dsp:cNvPr id="0" name=""/>
        <dsp:cNvSpPr/>
      </dsp:nvSpPr>
      <dsp:spPr>
        <a:xfrm>
          <a:off x="3079326" y="2455079"/>
          <a:ext cx="2194275" cy="1316565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-11081"/>
            <a:lumOff val="28449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Презентация</a:t>
          </a:r>
          <a:endParaRPr lang="ru-RU" sz="1800" b="1" kern="1200" dirty="0"/>
        </a:p>
      </dsp:txBody>
      <dsp:txXfrm>
        <a:off x="3117887" y="2493640"/>
        <a:ext cx="2117153" cy="12394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609600"/>
            <a:ext cx="6629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2819400"/>
            <a:ext cx="8305800" cy="25146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300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87455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0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85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0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417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41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54700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23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355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3355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55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290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538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0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403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0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3008313" cy="105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9600"/>
            <a:ext cx="5111750" cy="5516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76400"/>
            <a:ext cx="3008313" cy="44497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70848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38200"/>
            <a:ext cx="716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8" r:id="rId2"/>
    <p:sldLayoutId id="2147483674" r:id="rId3"/>
    <p:sldLayoutId id="2147483669" r:id="rId4"/>
    <p:sldLayoutId id="2147483670" r:id="rId5"/>
    <p:sldLayoutId id="2147483671" r:id="rId6"/>
    <p:sldLayoutId id="2147483675" r:id="rId7"/>
    <p:sldLayoutId id="2147483676" r:id="rId8"/>
    <p:sldLayoutId id="2147483677" r:id="rId9"/>
    <p:sldLayoutId id="2147483672" r:id="rId10"/>
    <p:sldLayoutId id="2147483678" r:id="rId11"/>
    <p:sldLayoutId id="2147483679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ad Bold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ad Bold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ad Bold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ad Bold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ad Bold" pitchFamily="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ad Bold" pitchFamily="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ad Bold" pitchFamily="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ead Bold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620688"/>
            <a:ext cx="6629400" cy="1143000"/>
          </a:xfrm>
        </p:spPr>
        <p:txBody>
          <a:bodyPr/>
          <a:lstStyle/>
          <a:p>
            <a:r>
              <a:rPr lang="ru-RU" b="1" dirty="0" smtClean="0"/>
              <a:t>Метод проектов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611560" y="129168"/>
            <a:ext cx="784887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«Наши любимые домашние животные»</a:t>
            </a:r>
            <a:endParaRPr lang="ru-RU" b="1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 стрелкой 15"/>
          <p:cNvCxnSpPr/>
          <p:nvPr/>
        </p:nvCxnSpPr>
        <p:spPr>
          <a:xfrm>
            <a:off x="6548784" y="2773467"/>
            <a:ext cx="1263576" cy="94356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097902" y="3008398"/>
            <a:ext cx="1080120" cy="226565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22" idx="0"/>
          </p:cNvCxnSpPr>
          <p:nvPr/>
        </p:nvCxnSpPr>
        <p:spPr>
          <a:xfrm flipH="1">
            <a:off x="2853334" y="3053329"/>
            <a:ext cx="994703" cy="216182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162800" cy="1143000"/>
          </a:xfrm>
        </p:spPr>
        <p:txBody>
          <a:bodyPr/>
          <a:lstStyle/>
          <a:p>
            <a:r>
              <a:rPr lang="ru-RU" dirty="0" smtClean="0"/>
              <a:t>Проекты нашего класса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267744" y="1988840"/>
            <a:ext cx="4536504" cy="1080120"/>
          </a:xfrm>
          <a:prstGeom prst="ellipse">
            <a:avLst/>
          </a:prstGeom>
          <a:solidFill>
            <a:srgbClr val="FF99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2 класс</a:t>
            </a:r>
            <a:endParaRPr lang="ru-RU" sz="4000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>
            <a:stCxn id="5" idx="3"/>
          </p:cNvCxnSpPr>
          <p:nvPr/>
        </p:nvCxnSpPr>
        <p:spPr>
          <a:xfrm flipH="1">
            <a:off x="1619672" y="2910780"/>
            <a:ext cx="1312428" cy="80625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1585052" y="5215155"/>
            <a:ext cx="2536564" cy="1022156"/>
          </a:xfrm>
          <a:prstGeom prst="roundRect">
            <a:avLst/>
          </a:prstGeom>
          <a:solidFill>
            <a:srgbClr val="FFFFCC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«Выращиваем лук»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9621" y="3714899"/>
            <a:ext cx="2548142" cy="963263"/>
          </a:xfrm>
          <a:prstGeom prst="roundRect">
            <a:avLst/>
          </a:prstGeom>
          <a:solidFill>
            <a:srgbClr val="FFFFCC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«Наши созвездия»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97902" y="5301208"/>
            <a:ext cx="2714458" cy="936103"/>
          </a:xfrm>
          <a:prstGeom prst="roundRect">
            <a:avLst/>
          </a:prstGeom>
          <a:solidFill>
            <a:srgbClr val="FFFFCC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«Города </a:t>
            </a:r>
            <a:r>
              <a:rPr lang="ru-RU" b="1" dirty="0">
                <a:solidFill>
                  <a:schemeClr val="tx1"/>
                </a:solidFill>
              </a:rPr>
              <a:t>Р</a:t>
            </a:r>
            <a:r>
              <a:rPr lang="ru-RU" b="1" dirty="0" smtClean="0">
                <a:solidFill>
                  <a:schemeClr val="tx1"/>
                </a:solidFill>
              </a:rPr>
              <a:t>оссии»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372200" y="3803084"/>
            <a:ext cx="2362813" cy="1066076"/>
          </a:xfrm>
          <a:prstGeom prst="roundRect">
            <a:avLst/>
          </a:prstGeom>
          <a:solidFill>
            <a:srgbClr val="FFFFCC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«Все профессии важны»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47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8" y="188640"/>
            <a:ext cx="9118011" cy="6838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187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4764021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3374994"/>
            <a:ext cx="4644008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3356992"/>
            <a:ext cx="4644007" cy="3483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0"/>
            <a:ext cx="4644006" cy="3483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950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8" r="7057"/>
          <a:stretch/>
        </p:blipFill>
        <p:spPr>
          <a:xfrm>
            <a:off x="127454" y="620688"/>
            <a:ext cx="4372538" cy="31904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2" r="3213"/>
          <a:stretch/>
        </p:blipFill>
        <p:spPr>
          <a:xfrm>
            <a:off x="4499991" y="620688"/>
            <a:ext cx="4442773" cy="323468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3792" y="-171400"/>
            <a:ext cx="77724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</a:rPr>
              <a:t>Защита проекта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2"/>
          <a:stretch/>
        </p:blipFill>
        <p:spPr>
          <a:xfrm>
            <a:off x="2300446" y="3811123"/>
            <a:ext cx="4724091" cy="30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51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06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696200" cy="1143000"/>
          </a:xfrm>
        </p:spPr>
        <p:txBody>
          <a:bodyPr/>
          <a:lstStyle/>
          <a:p>
            <a:pPr>
              <a:buSzPct val="100000"/>
            </a:pPr>
            <a:r>
              <a:rPr lang="ru-RU" b="1" dirty="0" smtClean="0">
                <a:solidFill>
                  <a:srgbClr val="FFFFFF"/>
                </a:solidFill>
                <a:cs typeface="Times New Roman" pitchFamily="18" charset="0"/>
                <a:sym typeface="Times New Roman" pitchFamily="18" charset="0"/>
              </a:rPr>
              <a:t>Вспомним!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dirty="0"/>
              <a:t>Младший школьный возраст – </a:t>
            </a:r>
            <a:r>
              <a:rPr lang="ru-RU" sz="2400" dirty="0" err="1"/>
              <a:t>сензитивный</a:t>
            </a:r>
            <a:r>
              <a:rPr lang="ru-RU" sz="2400" dirty="0"/>
              <a:t> период для развития креативности. Творческое мышление всегда возникает в ситуации поиска и открытия нового при решении различных проблем, которые, ставя ребенка в ситуацию затруднения, предполагают возникновение таких мыслительных процессов, как анализ, синтез, сравнение, обобщение и создание продуктов мышления в форме суждения, понятия, умозаключения.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Определение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Учебный проект или исследование с точки зрения обучающегося – это возможность максимального раскрытия своего творческого потенциала. Эта деятельность позволит проявить себя индивидуально или в группе, попробовать свои  силы, приложить свои знания, принести пользу, показать публично достигнутый результат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77863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162800" cy="1143000"/>
          </a:xfrm>
        </p:spPr>
        <p:txBody>
          <a:bodyPr/>
          <a:lstStyle/>
          <a:p>
            <a:r>
              <a:rPr lang="ru-RU" dirty="0" smtClean="0"/>
              <a:t>Виды проектов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907704" y="1916832"/>
            <a:ext cx="792088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572000" y="1844824"/>
            <a:ext cx="0" cy="2808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940152" y="1916832"/>
            <a:ext cx="1512168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467544" y="3212976"/>
            <a:ext cx="3096344" cy="1152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Исследовательские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52120" y="3212976"/>
            <a:ext cx="3024336" cy="1152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Информационные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347864" y="4725144"/>
            <a:ext cx="3168352" cy="122413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Творческие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571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– это «пять» П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84324124"/>
              </p:ext>
            </p:extLst>
          </p:nvPr>
        </p:nvGraphicFramePr>
        <p:xfrm>
          <a:off x="323528" y="1916832"/>
          <a:ext cx="8352928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793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560" y="1484313"/>
            <a:ext cx="8532440" cy="439578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Возможными результатами детского проектирования (выходами) могут быть: </a:t>
            </a:r>
            <a:endParaRPr lang="ru-RU" sz="2800" dirty="0" smtClean="0"/>
          </a:p>
          <a:p>
            <a:r>
              <a:rPr lang="ru-RU" sz="2400" dirty="0" smtClean="0"/>
              <a:t>Альбомы;</a:t>
            </a:r>
          </a:p>
          <a:p>
            <a:r>
              <a:rPr lang="ru-RU" sz="2400" dirty="0" smtClean="0"/>
              <a:t>Коллекции</a:t>
            </a:r>
            <a:r>
              <a:rPr lang="ru-RU" sz="2400" dirty="0"/>
              <a:t>;</a:t>
            </a:r>
            <a:r>
              <a:rPr lang="ru-RU" sz="2400" dirty="0" smtClean="0"/>
              <a:t> </a:t>
            </a:r>
          </a:p>
          <a:p>
            <a:r>
              <a:rPr lang="ru-RU" sz="2400" dirty="0"/>
              <a:t>Ф</a:t>
            </a:r>
            <a:r>
              <a:rPr lang="ru-RU" sz="2400" dirty="0" smtClean="0"/>
              <a:t>отоотчеты </a:t>
            </a:r>
            <a:r>
              <a:rPr lang="ru-RU" sz="2400" dirty="0"/>
              <a:t>или </a:t>
            </a:r>
            <a:r>
              <a:rPr lang="ru-RU" sz="2400" dirty="0" smtClean="0"/>
              <a:t>фотовыставки</a:t>
            </a:r>
            <a:r>
              <a:rPr lang="ru-RU" sz="2400" dirty="0"/>
              <a:t>;</a:t>
            </a:r>
            <a:endParaRPr lang="ru-RU" sz="2400" dirty="0" smtClean="0"/>
          </a:p>
          <a:p>
            <a:r>
              <a:rPr lang="ru-RU" sz="2400" dirty="0" smtClean="0"/>
              <a:t>Костюм;</a:t>
            </a:r>
          </a:p>
          <a:p>
            <a:r>
              <a:rPr lang="ru-RU" sz="2400" dirty="0" smtClean="0"/>
              <a:t>Наглядное пособие(буквы алфавита, ребус);</a:t>
            </a:r>
          </a:p>
          <a:p>
            <a:r>
              <a:rPr lang="ru-RU" sz="2400" dirty="0" smtClean="0"/>
              <a:t>Газета;</a:t>
            </a:r>
          </a:p>
          <a:p>
            <a:r>
              <a:rPr lang="ru-RU" sz="2400" dirty="0"/>
              <a:t>С</a:t>
            </a:r>
            <a:r>
              <a:rPr lang="ru-RU" sz="2400" dirty="0" smtClean="0"/>
              <a:t>амодельная книжка; </a:t>
            </a:r>
          </a:p>
          <a:p>
            <a:r>
              <a:rPr lang="ru-RU" sz="2400" dirty="0"/>
              <a:t>Т</a:t>
            </a:r>
            <a:r>
              <a:rPr lang="ru-RU" sz="2400" dirty="0" smtClean="0"/>
              <a:t>еатрализованное представление;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лакат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404664"/>
            <a:ext cx="7162800" cy="1143000"/>
          </a:xfrm>
        </p:spPr>
        <p:txBody>
          <a:bodyPr/>
          <a:lstStyle/>
          <a:p>
            <a:r>
              <a:rPr lang="ru-RU" dirty="0" smtClean="0"/>
              <a:t>Результаты проектов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39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Проекты нашего класса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1 классе:</a:t>
            </a:r>
          </a:p>
          <a:p>
            <a:r>
              <a:rPr lang="ru-RU" dirty="0"/>
              <a:t>«Удивительная азбука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«Наши любимые </a:t>
            </a:r>
            <a:r>
              <a:rPr lang="ru-RU" dirty="0"/>
              <a:t>домашние животные»</a:t>
            </a:r>
          </a:p>
        </p:txBody>
      </p:sp>
    </p:spTree>
    <p:extLst>
      <p:ext uri="{BB962C8B-B14F-4D97-AF65-F5344CB8AC3E}">
        <p14:creationId xmlns:p14="http://schemas.microsoft.com/office/powerpoint/2010/main" val="161322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85" y="470074"/>
            <a:ext cx="4576384" cy="34322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85" y="3389020"/>
            <a:ext cx="4571999" cy="3428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788024" y="703050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«Удивительная азбука»</a:t>
            </a:r>
            <a:endParaRPr lang="ru-RU" sz="4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99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6"/>
          <a:stretch/>
        </p:blipFill>
        <p:spPr>
          <a:xfrm>
            <a:off x="395536" y="692696"/>
            <a:ext cx="3628266" cy="5517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1" t="456" r="4193" b="-456"/>
          <a:stretch/>
        </p:blipFill>
        <p:spPr>
          <a:xfrm>
            <a:off x="4023802" y="836712"/>
            <a:ext cx="4508637" cy="5149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253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36811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Mead Bold"/>
        <a:ea typeface=""/>
        <a:cs typeface=""/>
      </a:majorFont>
      <a:minorFont>
        <a:latin typeface="Mea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3386BDC-2047-46AF-AE89-3A60F42B56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220</Words>
  <Application>Microsoft Office PowerPoint</Application>
  <PresentationFormat>Экран (4:3)</PresentationFormat>
  <Paragraphs>40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TS010336811</vt:lpstr>
      <vt:lpstr>Метод проектов</vt:lpstr>
      <vt:lpstr>Вспомним!</vt:lpstr>
      <vt:lpstr>Определение</vt:lpstr>
      <vt:lpstr>Виды проектов</vt:lpstr>
      <vt:lpstr>Проект – это «пять» П</vt:lpstr>
      <vt:lpstr>Результаты проектов</vt:lpstr>
      <vt:lpstr>Проекты нашего класса</vt:lpstr>
      <vt:lpstr>Презентация PowerPoint</vt:lpstr>
      <vt:lpstr>Презентация PowerPoint</vt:lpstr>
      <vt:lpstr>Презентация PowerPoint</vt:lpstr>
      <vt:lpstr>Проекты нашего класса</vt:lpstr>
      <vt:lpstr>Презентация PowerPoint</vt:lpstr>
      <vt:lpstr>Презентация PowerPoint</vt:lpstr>
      <vt:lpstr>Защита проекта</vt:lpstr>
      <vt:lpstr>Спасибо за внимание!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2013-10-20T08:51:42Z</dcterms:created>
  <dcterms:modified xsi:type="dcterms:W3CDTF">2013-11-26T12:46:58Z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TC103368119990</vt:lpwstr>
  </property>
</Properties>
</file>