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5" r:id="rId2"/>
    <p:sldId id="282" r:id="rId3"/>
    <p:sldId id="266" r:id="rId4"/>
    <p:sldId id="268" r:id="rId5"/>
    <p:sldId id="272" r:id="rId6"/>
    <p:sldId id="271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16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544" autoAdjust="0"/>
    <p:restoredTop sz="94590" autoAdjust="0"/>
  </p:normalViewPr>
  <p:slideViewPr>
    <p:cSldViewPr>
      <p:cViewPr varScale="1">
        <p:scale>
          <a:sx n="71" d="100"/>
          <a:sy n="71" d="100"/>
        </p:scale>
        <p:origin x="-1314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10ABB-766A-419D-8478-20FC1EA2567A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913C-D3BA-439F-808D-A609FAFBFC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14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:pull dir="rd"/>
      </p:transition>
    </mc:Choice>
    <mc:Fallback xmlns="">
      <p:transition spd="slow">
        <p:pull dir="rd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10ABB-766A-419D-8478-20FC1EA2567A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913C-D3BA-439F-808D-A609FAFBFC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39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:pull dir="rd"/>
      </p:transition>
    </mc:Choice>
    <mc:Fallback xmlns="">
      <p:transition spd="slow">
        <p:pull dir="rd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10ABB-766A-419D-8478-20FC1EA2567A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913C-D3BA-439F-808D-A609FAFBFC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55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:pull dir="rd"/>
      </p:transition>
    </mc:Choice>
    <mc:Fallback xmlns="">
      <p:transition spd="slow">
        <p:pull dir="rd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10ABB-766A-419D-8478-20FC1EA2567A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913C-D3BA-439F-808D-A609FAFBFC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57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:pull dir="rd"/>
      </p:transition>
    </mc:Choice>
    <mc:Fallback xmlns="">
      <p:transition spd="slow">
        <p:pull dir="rd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10ABB-766A-419D-8478-20FC1EA2567A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913C-D3BA-439F-808D-A609FAFBFC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58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:pull dir="rd"/>
      </p:transition>
    </mc:Choice>
    <mc:Fallback xmlns="">
      <p:transition spd="slow">
        <p:pull dir="rd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10ABB-766A-419D-8478-20FC1EA2567A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913C-D3BA-439F-808D-A609FAFBFC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70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:pull dir="rd"/>
      </p:transition>
    </mc:Choice>
    <mc:Fallback xmlns="">
      <p:transition spd="slow">
        <p:pull dir="rd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10ABB-766A-419D-8478-20FC1EA2567A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913C-D3BA-439F-808D-A609FAFBFC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51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:pull dir="rd"/>
      </p:transition>
    </mc:Choice>
    <mc:Fallback xmlns="">
      <p:transition spd="slow">
        <p:pull dir="rd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10ABB-766A-419D-8478-20FC1EA2567A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913C-D3BA-439F-808D-A609FAFBFC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5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:pull dir="rd"/>
      </p:transition>
    </mc:Choice>
    <mc:Fallback xmlns="">
      <p:transition spd="slow">
        <p:pull dir="rd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10ABB-766A-419D-8478-20FC1EA2567A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913C-D3BA-439F-808D-A609FAFBFC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:pull dir="rd"/>
      </p:transition>
    </mc:Choice>
    <mc:Fallback xmlns="">
      <p:transition spd="slow">
        <p:pull dir="rd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10ABB-766A-419D-8478-20FC1EA2567A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913C-D3BA-439F-808D-A609FAFBFC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69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:pull dir="rd"/>
      </p:transition>
    </mc:Choice>
    <mc:Fallback xmlns="">
      <p:transition spd="slow">
        <p:pull dir="rd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10ABB-766A-419D-8478-20FC1EA2567A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B913C-D3BA-439F-808D-A609FAFBFC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1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:pull dir="rd"/>
      </p:transition>
    </mc:Choice>
    <mc:Fallback xmlns="">
      <p:transition spd="slow">
        <p:pull dir="rd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10ABB-766A-419D-8478-20FC1EA2567A}" type="datetimeFigureOut">
              <a:rPr lang="ru-RU" smtClean="0"/>
              <a:t>12.04.2020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B913C-D3BA-439F-808D-A609FAFBFC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86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250">
        <p:pull dir="rd"/>
      </p:transition>
    </mc:Choice>
    <mc:Fallback xmlns="">
      <p:transition spd="slow">
        <p:pull dir="rd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5" Type="http://schemas.openxmlformats.org/officeDocument/2006/relationships/image" Target="../media/image3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3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3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267" name="Picture 3" hidden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237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476672"/>
            <a:ext cx="7200800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Правила дорожного движения – детям</a:t>
            </a:r>
            <a:endParaRPr lang="ru-RU" sz="2000" dirty="0"/>
          </a:p>
        </p:txBody>
      </p:sp>
      <p:pic>
        <p:nvPicPr>
          <p:cNvPr id="11266" name="Picture 2" descr="D:\Детсад\Рисунки\P10109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2736"/>
            <a:ext cx="7200800" cy="5400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5733256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Детский сад №300</a:t>
            </a:r>
          </a:p>
          <a:p>
            <a:r>
              <a:rPr lang="ru-RU" sz="2000" dirty="0" smtClean="0"/>
              <a:t>Воспитатель : Мазурик Д.Ф.</a:t>
            </a:r>
            <a:endParaRPr lang="ru-RU" sz="2000" dirty="0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81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5587">
        <p:pull dir="rd"/>
      </p:transition>
    </mc:Choice>
    <mc:Fallback>
      <p:transition spd="slow" advTm="5587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Будь внимателен на дороге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3068960"/>
            <a:ext cx="30963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 трамваем лучше погодить:</a:t>
            </a:r>
          </a:p>
          <a:p>
            <a:r>
              <a:rPr lang="ru-RU" b="1" dirty="0"/>
              <a:t>Он тоже не лягается,</a:t>
            </a:r>
          </a:p>
          <a:p>
            <a:r>
              <a:rPr lang="ru-RU" b="1" dirty="0"/>
              <a:t>Да только сзади обходить</a:t>
            </a:r>
          </a:p>
          <a:p>
            <a:r>
              <a:rPr lang="ru-RU" b="1" dirty="0"/>
              <a:t>Его не полагается.</a:t>
            </a:r>
          </a:p>
          <a:p>
            <a:r>
              <a:rPr lang="ru-RU" b="1" dirty="0"/>
              <a:t>Верите, не верите –</a:t>
            </a:r>
          </a:p>
          <a:p>
            <a:r>
              <a:rPr lang="ru-RU" b="1" dirty="0"/>
              <a:t>Обходите спереди.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14219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ТРАМВАЙ</a:t>
            </a: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957738"/>
            <a:ext cx="4824536" cy="378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376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17241">
        <p:pull dir="rd"/>
      </p:transition>
    </mc:Choice>
    <mc:Fallback>
      <p:transition spd="slow" advTm="17241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Будь внимателен на дороге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3068960"/>
            <a:ext cx="3456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Знаки важные дорожные –</a:t>
            </a:r>
          </a:p>
          <a:p>
            <a:r>
              <a:rPr lang="ru-RU" b="1" dirty="0"/>
              <a:t>Компас взрослых и ребят.</a:t>
            </a:r>
          </a:p>
          <a:p>
            <a:r>
              <a:rPr lang="ru-RU" b="1" dirty="0"/>
              <a:t>Дети, будьте осторожны!</a:t>
            </a:r>
          </a:p>
          <a:p>
            <a:r>
              <a:rPr lang="ru-RU" b="1" dirty="0"/>
              <a:t>Знайте, что нельзя, что можно!</a:t>
            </a:r>
          </a:p>
          <a:p>
            <a:r>
              <a:rPr lang="ru-RU" b="1" dirty="0"/>
              <a:t>Выполняйте непреложно</a:t>
            </a:r>
          </a:p>
          <a:p>
            <a:r>
              <a:rPr lang="ru-RU" b="1" dirty="0" smtClean="0"/>
              <a:t>Все</a:t>
            </a:r>
            <a:r>
              <a:rPr lang="ru-RU" b="1" dirty="0"/>
              <a:t>, что знаки </a:t>
            </a:r>
            <a:r>
              <a:rPr lang="ru-RU" b="1" dirty="0" smtClean="0"/>
              <a:t>говорят.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14219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Дорожные знаки</a:t>
            </a:r>
            <a:endParaRPr lang="ru-RU" sz="2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880" y="1628800"/>
            <a:ext cx="4847133" cy="4623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118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22134">
        <p:pull dir="rd"/>
      </p:transition>
    </mc:Choice>
    <mc:Fallback>
      <p:transition spd="slow" advTm="22134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Будь внимателен на дороге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3068960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Эй, водитель, осторожно,</a:t>
            </a:r>
          </a:p>
          <a:p>
            <a:r>
              <a:rPr lang="ru-RU" b="1" dirty="0"/>
              <a:t>Ехать быстро невозможно,</a:t>
            </a:r>
          </a:p>
          <a:p>
            <a:r>
              <a:rPr lang="ru-RU" b="1" dirty="0"/>
              <a:t>Знают люди все на свете</a:t>
            </a:r>
          </a:p>
          <a:p>
            <a:r>
              <a:rPr lang="ru-RU" b="1" dirty="0"/>
              <a:t>В этом месте ходят </a:t>
            </a:r>
            <a:r>
              <a:rPr lang="ru-RU" dirty="0"/>
              <a:t>(Дети)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14219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Загадки</a:t>
            </a:r>
            <a:endParaRPr lang="ru-RU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320773"/>
            <a:ext cx="3793384" cy="2598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155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16721">
        <p:pull dir="rd"/>
      </p:transition>
    </mc:Choice>
    <mc:Fallback>
      <p:transition spd="slow" advTm="16721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Будь внимателен на дороге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3068960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Не летит, не жужжит,</a:t>
            </a:r>
          </a:p>
          <a:p>
            <a:r>
              <a:rPr lang="ru-RU" b="1" dirty="0"/>
              <a:t>Жук по улице бежит.</a:t>
            </a:r>
          </a:p>
          <a:p>
            <a:r>
              <a:rPr lang="ru-RU" b="1" dirty="0"/>
              <a:t>И горят в глазах жука</a:t>
            </a:r>
          </a:p>
          <a:p>
            <a:r>
              <a:rPr lang="ru-RU" b="1" dirty="0"/>
              <a:t>Два блестящих огонька.</a:t>
            </a:r>
          </a:p>
          <a:p>
            <a:r>
              <a:rPr lang="ru-RU" dirty="0"/>
              <a:t>Автомобиль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14219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Загадки</a:t>
            </a:r>
            <a:endParaRPr lang="ru-RU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161" y="2746374"/>
            <a:ext cx="3357215" cy="2172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288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17321">
        <p:pull dir="rd"/>
      </p:transition>
    </mc:Choice>
    <mc:Fallback>
      <p:transition spd="slow" advTm="17321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Будь внимателен на дороге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3068960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Силач на четырёх ногах,</a:t>
            </a:r>
          </a:p>
          <a:p>
            <a:r>
              <a:rPr lang="ru-RU" b="1" dirty="0"/>
              <a:t>В резиновых сапогах</a:t>
            </a:r>
          </a:p>
          <a:p>
            <a:r>
              <a:rPr lang="ru-RU" b="1" dirty="0"/>
              <a:t>Прямиком из магазина</a:t>
            </a:r>
          </a:p>
          <a:p>
            <a:r>
              <a:rPr lang="ru-RU" b="1" dirty="0"/>
              <a:t>Прикатил нам пианино.</a:t>
            </a:r>
          </a:p>
          <a:p>
            <a:r>
              <a:rPr lang="ru-RU" dirty="0"/>
              <a:t>Грузовик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14219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Загадки</a:t>
            </a:r>
            <a:endParaRPr lang="ru-RU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55099"/>
            <a:ext cx="327342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6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16385">
        <p:pull dir="rd"/>
      </p:transition>
    </mc:Choice>
    <mc:Fallback>
      <p:transition spd="slow" advTm="16385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Будь внимателен на дороге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3068960"/>
            <a:ext cx="29523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Ясным утром вдоль дороги</a:t>
            </a:r>
          </a:p>
          <a:p>
            <a:r>
              <a:rPr lang="ru-RU" b="1" dirty="0"/>
              <a:t>На траве блестит роса,</a:t>
            </a:r>
          </a:p>
          <a:p>
            <a:r>
              <a:rPr lang="ru-RU" b="1" dirty="0"/>
              <a:t>Крутят ноги вдоль дороги </a:t>
            </a:r>
          </a:p>
          <a:p>
            <a:r>
              <a:rPr lang="ru-RU" b="1" dirty="0"/>
              <a:t>Два весёлых колеса,</a:t>
            </a:r>
          </a:p>
          <a:p>
            <a:r>
              <a:rPr lang="ru-RU" b="1" dirty="0"/>
              <a:t>У загадки есть ответ:</a:t>
            </a:r>
          </a:p>
          <a:p>
            <a:r>
              <a:rPr lang="ru-RU" b="1" dirty="0"/>
              <a:t>Это мой ... </a:t>
            </a:r>
            <a:r>
              <a:rPr lang="ru-RU" dirty="0"/>
              <a:t>Велосипед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14219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Загадки</a:t>
            </a:r>
            <a:endParaRPr lang="ru-RU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527913"/>
            <a:ext cx="4605821" cy="283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619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20525">
        <p:pull dir="rd"/>
      </p:transition>
    </mc:Choice>
    <mc:Fallback>
      <p:transition spd="slow" advTm="20525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20688"/>
            <a:ext cx="657467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599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6911">
        <p:pull dir="rd"/>
      </p:transition>
    </mc:Choice>
    <mc:Fallback>
      <p:transition spd="slow" advTm="6911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 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2894" y="908720"/>
            <a:ext cx="4435170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ьная выноска 2"/>
          <p:cNvSpPr/>
          <p:nvPr/>
        </p:nvSpPr>
        <p:spPr>
          <a:xfrm>
            <a:off x="5444389" y="832357"/>
            <a:ext cx="2736304" cy="2380619"/>
          </a:xfrm>
          <a:prstGeom prst="wedgeEllipseCallout">
            <a:avLst>
              <a:gd name="adj1" fmla="val -101428"/>
              <a:gd name="adj2" fmla="val 5189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Дети, это ВАМ </a:t>
            </a:r>
            <a:r>
              <a:rPr lang="ru-RU" sz="2000" u="sng" dirty="0"/>
              <a:t>обязательно</a:t>
            </a:r>
            <a:r>
              <a:rPr lang="ru-RU" sz="2000" dirty="0"/>
              <a:t> </a:t>
            </a:r>
            <a:r>
              <a:rPr lang="ru-RU" sz="2000" dirty="0" smtClean="0"/>
              <a:t>нужно знать! </a:t>
            </a:r>
            <a:endParaRPr lang="ru-RU" sz="2000" dirty="0"/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344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5063">
        <p:pull dir="rd"/>
      </p:transition>
    </mc:Choice>
    <mc:Fallback>
      <p:transition spd="slow" advTm="5063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 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30330"/>
            <a:ext cx="3467100" cy="5564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9592" y="1412776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Смотрит за порядком строго</a:t>
            </a:r>
            <a:br>
              <a:rPr lang="ru-RU" sz="2000" b="1" dirty="0"/>
            </a:br>
            <a:r>
              <a:rPr lang="ru-RU" sz="2000" b="1" dirty="0"/>
              <a:t>Полицейский — верный страж!</a:t>
            </a:r>
            <a:br>
              <a:rPr lang="ru-RU" sz="2000" b="1" dirty="0"/>
            </a:br>
            <a:r>
              <a:rPr lang="ru-RU" sz="2000" b="1" dirty="0"/>
              <a:t>Он охранник на дороге,</a:t>
            </a:r>
            <a:br>
              <a:rPr lang="ru-RU" sz="2000" b="1" dirty="0"/>
            </a:br>
            <a:r>
              <a:rPr lang="ru-RU" sz="2000" b="1" dirty="0"/>
              <a:t>А еще помощник наш!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84984"/>
            <a:ext cx="2836475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1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11876">
        <p:pull dir="rd"/>
      </p:transition>
    </mc:Choice>
    <mc:Fallback>
      <p:transition spd="slow" advTm="11876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 descr=" 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548680"/>
            <a:ext cx="3194411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99692" y="692696"/>
            <a:ext cx="1548172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Светофор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340768"/>
            <a:ext cx="41044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Светофор — дорожный друг</a:t>
            </a:r>
            <a:br>
              <a:rPr lang="ru-RU" sz="2000" b="1" dirty="0"/>
            </a:br>
            <a:r>
              <a:rPr lang="ru-RU" sz="2000" b="1" dirty="0"/>
              <a:t>Управляет всем вокруг.</a:t>
            </a:r>
            <a:br>
              <a:rPr lang="ru-RU" sz="2000" b="1" dirty="0"/>
            </a:br>
            <a:r>
              <a:rPr lang="ru-RU" sz="2000" b="1" dirty="0"/>
              <a:t>Красный - «Стой!» </a:t>
            </a:r>
          </a:p>
          <a:p>
            <a:pPr algn="ctr"/>
            <a:r>
              <a:rPr lang="ru-RU" sz="2000" b="1" dirty="0"/>
              <a:t>«Готовься!» - желтый.</a:t>
            </a:r>
            <a:br>
              <a:rPr lang="ru-RU" sz="2000" b="1" dirty="0"/>
            </a:br>
            <a:r>
              <a:rPr lang="ru-RU" sz="2000" b="1" dirty="0"/>
              <a:t>А зеленый свет - «Иди!»</a:t>
            </a:r>
            <a:br>
              <a:rPr lang="ru-RU" sz="2000" b="1" dirty="0"/>
            </a:br>
            <a:r>
              <a:rPr lang="ru-RU" sz="2000" b="1" dirty="0"/>
              <a:t>Будь внимательным и стойким,</a:t>
            </a:r>
            <a:br>
              <a:rPr lang="ru-RU" sz="2000" b="1" dirty="0"/>
            </a:br>
            <a:r>
              <a:rPr lang="ru-RU" sz="2000" b="1" dirty="0"/>
              <a:t>Не беги — сигнала жди!</a:t>
            </a:r>
          </a:p>
        </p:txBody>
      </p:sp>
      <p:pic>
        <p:nvPicPr>
          <p:cNvPr id="8" name="Рисунок 7" descr=" 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5566" y="3587537"/>
            <a:ext cx="3200400" cy="301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21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19310">
        <p:pull dir="rd"/>
      </p:transition>
    </mc:Choice>
    <mc:Fallback>
      <p:transition spd="slow" advTm="19310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Правильно веди себя на дороге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263" y="1741171"/>
            <a:ext cx="5704108" cy="4081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2039937"/>
            <a:ext cx="27363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Как шофер ни тормозит,</a:t>
            </a:r>
          </a:p>
          <a:p>
            <a:r>
              <a:rPr lang="ru-RU" b="1" dirty="0"/>
              <a:t>А машина все скользит.</a:t>
            </a:r>
          </a:p>
          <a:p>
            <a:r>
              <a:rPr lang="ru-RU" b="1" dirty="0"/>
              <a:t>На колесах, как на лыжах,</a:t>
            </a:r>
          </a:p>
          <a:p>
            <a:r>
              <a:rPr lang="ru-RU" b="1" dirty="0"/>
              <a:t>Ближе, ближе, ближе, ближе!</a:t>
            </a:r>
          </a:p>
          <a:p>
            <a:r>
              <a:rPr lang="ru-RU" b="1" dirty="0"/>
              <a:t>Для спасенья есть возможность:</a:t>
            </a:r>
          </a:p>
          <a:p>
            <a:r>
              <a:rPr lang="ru-RU" b="1" dirty="0"/>
              <a:t>Лучший тормоз – осторожность.</a:t>
            </a:r>
          </a:p>
          <a:p>
            <a:r>
              <a:rPr lang="ru-RU" b="1" dirty="0"/>
              <a:t>Жизнь свою поберегите:</a:t>
            </a:r>
          </a:p>
          <a:p>
            <a:r>
              <a:rPr lang="ru-RU" b="1" dirty="0"/>
              <a:t>Перед машиной не бегите.</a:t>
            </a: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228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28974">
        <p:pull dir="rd"/>
      </p:transition>
    </mc:Choice>
    <mc:Fallback>
      <p:transition spd="slow" advTm="28974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Будь внимателен на дороге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3068960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Знать не хочешь о тревогах -</a:t>
            </a:r>
          </a:p>
          <a:p>
            <a:r>
              <a:rPr lang="ru-RU" b="1" dirty="0"/>
              <a:t>Потому что очень молод.</a:t>
            </a:r>
          </a:p>
          <a:p>
            <a:r>
              <a:rPr lang="ru-RU" b="1" dirty="0"/>
              <a:t>Помни, гибнет на дорогах</a:t>
            </a:r>
          </a:p>
          <a:p>
            <a:r>
              <a:rPr lang="ru-RU" b="1" dirty="0"/>
              <a:t>Ежегодно целый город...</a:t>
            </a:r>
          </a:p>
        </p:txBody>
      </p:sp>
      <p:pic>
        <p:nvPicPr>
          <p:cNvPr id="5" name="Рисунок 4" descr=" 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844824"/>
            <a:ext cx="472872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14219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Будь внимателен на дороге</a:t>
            </a:r>
            <a:endParaRPr lang="ru-RU" sz="2000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277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15875">
        <p:pull dir="rd"/>
      </p:transition>
    </mc:Choice>
    <mc:Fallback>
      <p:transition spd="slow" advTm="15875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Будь внимателен на дороге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3068960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Каждый юный пешеход</a:t>
            </a:r>
          </a:p>
          <a:p>
            <a:r>
              <a:rPr lang="ru-RU" b="1" dirty="0"/>
              <a:t>Пешеходный переход</a:t>
            </a:r>
          </a:p>
          <a:p>
            <a:r>
              <a:rPr lang="ru-RU" b="1" dirty="0"/>
              <a:t>Или «зебру» должен знать</a:t>
            </a:r>
          </a:p>
          <a:p>
            <a:r>
              <a:rPr lang="ru-RU" b="1" dirty="0"/>
              <a:t>И по ней только шагать.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14219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Зебра</a:t>
            </a:r>
            <a:endParaRPr lang="ru-RU" sz="2000" dirty="0"/>
          </a:p>
        </p:txBody>
      </p:sp>
      <p:pic>
        <p:nvPicPr>
          <p:cNvPr id="7" name="Рисунок 6" descr=" 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532" y="1844824"/>
            <a:ext cx="5088399" cy="4241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465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13411">
        <p:pull dir="rd"/>
      </p:transition>
    </mc:Choice>
    <mc:Fallback>
      <p:transition spd="slow" advTm="13411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Будь внимателен на дороге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3068960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 тротуара вниз ведет</a:t>
            </a:r>
          </a:p>
          <a:p>
            <a:r>
              <a:rPr lang="ru-RU" b="1" dirty="0"/>
              <a:t>Под дорогу длинный вход.</a:t>
            </a:r>
          </a:p>
          <a:p>
            <a:r>
              <a:rPr lang="ru-RU" b="1" dirty="0"/>
              <a:t>Нет ни двери ни ворот –</a:t>
            </a:r>
          </a:p>
          <a:p>
            <a:r>
              <a:rPr lang="ru-RU" b="1" dirty="0"/>
              <a:t>То - подземный переход.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14219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Подземный переход</a:t>
            </a:r>
            <a:endParaRPr lang="ru-RU" sz="2000" dirty="0"/>
          </a:p>
        </p:txBody>
      </p:sp>
      <p:pic>
        <p:nvPicPr>
          <p:cNvPr id="8" name="Рисунок 7" descr=" 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284" y="1628800"/>
            <a:ext cx="4676140" cy="456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031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15313">
        <p:pull dir="rd"/>
      </p:transition>
    </mc:Choice>
    <mc:Fallback>
      <p:transition spd="slow" advTm="15313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Рамка 2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67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Будь внимателен на дороге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3068960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Это правило, не глядя,</a:t>
            </a:r>
          </a:p>
          <a:p>
            <a:r>
              <a:rPr lang="ru-RU" b="1" dirty="0"/>
              <a:t>Вспомнит каждый пешеход:</a:t>
            </a:r>
          </a:p>
          <a:p>
            <a:r>
              <a:rPr lang="ru-RU" b="1" dirty="0"/>
              <a:t>Обходи автобус сзади.</a:t>
            </a:r>
          </a:p>
          <a:p>
            <a:r>
              <a:rPr lang="ru-RU" b="1" dirty="0"/>
              <a:t>Он не лошадь. Не лягнёт!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14219" y="764704"/>
            <a:ext cx="5184576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АВТОБУС</a:t>
            </a: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095" y="1979322"/>
            <a:ext cx="5204361" cy="3379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996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Tm="13700">
        <p:pull dir="rd"/>
      </p:transition>
    </mc:Choice>
    <mc:Fallback>
      <p:transition spd="slow" advTm="13700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765</TotalTime>
  <Words>354</Words>
  <Application>Microsoft Office PowerPoint</Application>
  <PresentationFormat>Экран (4:3)</PresentationFormat>
  <Paragraphs>85</Paragraphs>
  <Slides>16</Slides>
  <Notes>0</Notes>
  <HiddenSlides>0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vip</dc:creator>
  <cp:lastModifiedBy>vip</cp:lastModifiedBy>
  <cp:revision>40</cp:revision>
  <dcterms:created xsi:type="dcterms:W3CDTF">2020-04-10T14:25:24Z</dcterms:created>
  <dcterms:modified xsi:type="dcterms:W3CDTF">2020-04-11T19:18:21Z</dcterms:modified>
</cp:coreProperties>
</file>