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74" r:id="rId6"/>
    <p:sldId id="265" r:id="rId7"/>
    <p:sldId id="268" r:id="rId8"/>
    <p:sldId id="273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60" autoAdjust="0"/>
    <p:restoredTop sz="94660"/>
  </p:normalViewPr>
  <p:slideViewPr>
    <p:cSldViewPr>
      <p:cViewPr varScale="1">
        <p:scale>
          <a:sx n="50" d="100"/>
          <a:sy n="50" d="100"/>
        </p:scale>
        <p:origin x="-124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Кировская область Даровской район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КОГОБУ СШ с Красное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Презентация проекта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«Газета «9 мая»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Авторы проекта учащиеся 3 класса: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Руководитель проекта: Двойнишникова Л.В.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2019/20 учебный год</a:t>
            </a:r>
            <a:r>
              <a:rPr lang="ru-RU" sz="2800" dirty="0" smtClean="0">
                <a:latin typeface="Arial Black" pitchFamily="34" charset="0"/>
              </a:rPr>
              <a:t/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214290"/>
            <a:ext cx="8301038" cy="621510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Цели проекта: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Создать газету « 9 мая».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2.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Воспитывать чувство патриотизма, любовь  к Родине,  уважение к старшему поколению.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 проекта: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1.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Собрать информацию о памятниках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Лузянского сельского поселения.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2.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Познакомиться с детскими произведениями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о Великой Отечественной войне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3.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Подобрать стихи о войне.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4.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Выполнить рисунки на тему  «Спасибо тебе, Ветеран!»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Проходят года. Всё дальше они отделяют нас от          страшных военных лет. 9 мая 2020 года – особая дата. Наша страна отмечает 75 лет Победы. Мы решили выпустить газету «9 мая». Мы хотим, чтобы на земле был всегда мир. </a:t>
            </a: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73050"/>
            <a:ext cx="2894041" cy="86993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Вечный огонь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114668" cy="4691063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Первый в нашей стране «Вечный огонь» был зажжён в пос. Первомайский Щёкинского района Тульской области 6 мая 1955 года в память о павших в Великой Отечественной войне. В праздничные дни  солдаты несут  почётный караул.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20150521_2102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642918"/>
            <a:ext cx="4572032" cy="57150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86993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Памятник в селе Красном.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2015-05-21_20401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04404" y="214290"/>
            <a:ext cx="4682438" cy="651130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1214422"/>
            <a:ext cx="3108355" cy="5429288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1950 году был установлен памятный знак. В 1975 году была установлена скульптура солдата, на металле выбиты имена  наших земляков, погибших за свою родину.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дж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85728"/>
            <a:ext cx="8143932" cy="621510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273050"/>
            <a:ext cx="5000660" cy="369868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Рисунки ребят.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2015-05-21_2045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714356"/>
            <a:ext cx="4357718" cy="5929354"/>
          </a:xfrm>
          <a:prstGeom prst="rect">
            <a:avLst/>
          </a:prstGeom>
        </p:spPr>
      </p:pic>
      <p:pic>
        <p:nvPicPr>
          <p:cNvPr id="8" name="Рисунок 7" descr="2015-05-21_204126_c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642918"/>
            <a:ext cx="4214842" cy="60007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15-05-21_20435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8572560" cy="64152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Память вечно жива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Изображение 1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9744" y="928670"/>
            <a:ext cx="4568272" cy="578647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Наша газета.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G_20150521_203504_c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928670"/>
            <a:ext cx="7429552" cy="575324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86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Кировская область Даровской район КОГОБУ СШ с Красное Презентация проекта «Газета «9 мая»            Авторы проекта учащиеся 3 класса:                                                  Руководитель проекта: Двойнишникова Л.В.  2019/20 учебный год  </vt:lpstr>
      <vt:lpstr>Цели проекта:    1. Создать газету « 9 мая».                  2. Воспитывать чувство патриотизма, любовь  к Родине,  уважение к старшему поколению.  Задачи проекта:           1. Собрать информацию о памятниках        Лузянского сельского поселения.                        2. Познакомиться с детскими произведениями         о Великой Отечественной войне  3. Подобрать стихи о войне.                              4. Выполнить рисунки на тему  «Спасибо тебе, Ветеран!»  Проходят года. Всё дальше они отделяют нас от          страшных военных лет. 9 мая 2020 года – особая дата. Наша страна отмечает 75 лет Победы. Мы решили выпустить газету «9 мая». Мы хотим, чтобы на земле был всегда мир. </vt:lpstr>
      <vt:lpstr>Вечный огонь</vt:lpstr>
      <vt:lpstr>Памятник в селе Красном.</vt:lpstr>
      <vt:lpstr>Слайд 5</vt:lpstr>
      <vt:lpstr>Рисунки ребят.</vt:lpstr>
      <vt:lpstr>Слайд 7</vt:lpstr>
      <vt:lpstr>Память вечно жива</vt:lpstr>
      <vt:lpstr>Наша газета.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СОШ с Красное Проект «Газета  «9 мая» Авторы проекта: Береснева Доминика                         Бушуева Марина       Глебова Алина Гурдиш Роман Пупышева Злата Солодовникова Вероника </dc:title>
  <cp:lastModifiedBy>Учитель</cp:lastModifiedBy>
  <cp:revision>68</cp:revision>
  <dcterms:modified xsi:type="dcterms:W3CDTF">2020-04-27T10:04:57Z</dcterms:modified>
</cp:coreProperties>
</file>