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1"/>
  </p:notesMasterIdLst>
  <p:sldIdLst>
    <p:sldId id="259" r:id="rId2"/>
    <p:sldId id="256" r:id="rId3"/>
    <p:sldId id="303" r:id="rId4"/>
    <p:sldId id="257" r:id="rId5"/>
    <p:sldId id="260" r:id="rId6"/>
    <p:sldId id="313" r:id="rId7"/>
    <p:sldId id="263" r:id="rId8"/>
    <p:sldId id="299" r:id="rId9"/>
    <p:sldId id="300" r:id="rId10"/>
    <p:sldId id="268" r:id="rId11"/>
    <p:sldId id="314" r:id="rId12"/>
    <p:sldId id="269" r:id="rId13"/>
    <p:sldId id="271" r:id="rId14"/>
    <p:sldId id="272" r:id="rId15"/>
    <p:sldId id="273" r:id="rId16"/>
    <p:sldId id="274" r:id="rId17"/>
    <p:sldId id="275" r:id="rId18"/>
    <p:sldId id="276" r:id="rId19"/>
    <p:sldId id="278" r:id="rId20"/>
    <p:sldId id="286" r:id="rId21"/>
    <p:sldId id="304" r:id="rId22"/>
    <p:sldId id="305" r:id="rId23"/>
    <p:sldId id="287" r:id="rId24"/>
    <p:sldId id="308" r:id="rId25"/>
    <p:sldId id="288" r:id="rId26"/>
    <p:sldId id="290" r:id="rId27"/>
    <p:sldId id="294" r:id="rId28"/>
    <p:sldId id="307" r:id="rId29"/>
    <p:sldId id="309"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B4D5C5-15C5-4E30-898C-CA3EF0117ABA}" type="datetimeFigureOut">
              <a:rPr lang="ru-RU" smtClean="0"/>
              <a:pPr/>
              <a:t>04.05.2020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C4CC2D-3638-4F10-BF97-BFCFE68242F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CAD8AFE5-1197-4AB6-827B-6CD1FE17E84C}" type="slidenum">
              <a:rPr lang="ru-RU"/>
              <a:pPr/>
              <a:t>7</a:t>
            </a:fld>
            <a:endParaRPr lang="ru-RU"/>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DDCE28C-F88C-4561-AA38-61FD938EB332}" type="slidenum">
              <a:rPr lang="ru-RU"/>
              <a:pPr/>
              <a:t>25</a:t>
            </a:fld>
            <a:endParaRPr lang="ru-RU"/>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r>
              <a:rPr lang="en-US" smtClean="0"/>
              <a:t>The tower is high. </a:t>
            </a:r>
            <a:endParaRPr lang="ru-RU" smtClean="0"/>
          </a:p>
          <a:p>
            <a:pPr eaLnBrk="1" hangingPunct="1"/>
            <a:endParaRPr lang="ru-RU"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982E8958-9C5B-45B8-B5CA-DED1662B784B}" type="slidenum">
              <a:rPr lang="ru-RU"/>
              <a:pPr/>
              <a:t>26</a:t>
            </a:fld>
            <a:endParaRPr lang="ru-RU"/>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992057BF-3316-4C2E-92CF-CFA99E288EA7}" type="slidenum">
              <a:rPr lang="ru-RU"/>
              <a:pPr/>
              <a:t>8</a:t>
            </a:fld>
            <a:endParaRPr lang="ru-RU"/>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pPr eaLnBrk="1" hangingPunct="1">
              <a:spcBef>
                <a:spcPct val="0"/>
              </a:spcBef>
            </a:pPr>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64E314A3-77E9-4C9A-8EFC-3DFBA40406ED}" type="slidenum">
              <a:rPr lang="ru-RU"/>
              <a:pPr/>
              <a:t>9</a:t>
            </a:fld>
            <a:endParaRPr lang="ru-RU"/>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EC4CC2D-3638-4F10-BF97-BFCFE68242FD}" type="slidenum">
              <a:rPr lang="ru-RU" smtClean="0"/>
              <a:pPr/>
              <a:t>15</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333370C1-C39D-4F7A-96CF-3210309B2671}" type="slidenum">
              <a:rPr lang="ru-RU"/>
              <a:pPr/>
              <a:t>20</a:t>
            </a:fld>
            <a:endParaRPr lang="ru-RU"/>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4744A5-6C5A-474F-8B1D-6FCDA5A4584F}" type="slidenum">
              <a:rPr lang="ru-RU"/>
              <a:pPr/>
              <a:t>21</a:t>
            </a:fld>
            <a:endParaRPr lang="ru-RU"/>
          </a:p>
        </p:txBody>
      </p:sp>
      <p:sp>
        <p:nvSpPr>
          <p:cNvPr id="161794" name="Rectangle 2"/>
          <p:cNvSpPr>
            <a:spLocks noGrp="1" noRot="1" noChangeAspect="1" noChangeArrowheads="1" noTextEdit="1"/>
          </p:cNvSpPr>
          <p:nvPr>
            <p:ph type="sldImg"/>
          </p:nvPr>
        </p:nvSpPr>
        <p:spPr>
          <a:ln/>
        </p:spPr>
      </p:sp>
      <p:sp>
        <p:nvSpPr>
          <p:cNvPr id="16179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869E2D-A4F6-4FDF-8452-90A5E2131663}" type="slidenum">
              <a:rPr lang="ru-RU"/>
              <a:pPr/>
              <a:t>22</a:t>
            </a:fld>
            <a:endParaRPr lang="ru-RU"/>
          </a:p>
        </p:txBody>
      </p:sp>
      <p:sp>
        <p:nvSpPr>
          <p:cNvPr id="322562" name="Rectangle 2"/>
          <p:cNvSpPr>
            <a:spLocks noGrp="1" noRot="1" noChangeAspect="1" noChangeArrowheads="1" noTextEdit="1"/>
          </p:cNvSpPr>
          <p:nvPr>
            <p:ph type="sldImg"/>
          </p:nvPr>
        </p:nvSpPr>
        <p:spPr>
          <a:ln/>
        </p:spPr>
      </p:sp>
      <p:sp>
        <p:nvSpPr>
          <p:cNvPr id="322563" name="Rectangle 3"/>
          <p:cNvSpPr>
            <a:spLocks noGrp="1" noChangeArrowheads="1"/>
          </p:cNvSpPr>
          <p:nvPr>
            <p:ph type="body" idx="1"/>
          </p:nvPr>
        </p:nvSpPr>
        <p:spPr/>
        <p:txBody>
          <a:bodyPr/>
          <a:lstStyle/>
          <a:p>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D7D35C6A-89C6-45EE-9FE3-1CE7376FC441}" type="slidenum">
              <a:rPr lang="ru-RU"/>
              <a:pPr/>
              <a:t>23</a:t>
            </a:fld>
            <a:endParaRPr lang="ru-RU"/>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31398D8B-D0DB-4964-83F6-785C4BBB8A31}" type="slidenum">
              <a:rPr lang="ru-RU"/>
              <a:pPr/>
              <a:t>24</a:t>
            </a:fld>
            <a:endParaRPr lang="ru-RU"/>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9D8D6D7E-CA28-4063-BB1A-564AD13AC071}" type="datetimeFigureOut">
              <a:rPr lang="ru-RU" smtClean="0"/>
              <a:pPr/>
              <a:t>04.05.2020</a:t>
            </a:fld>
            <a:endParaRPr lang="ru-RU"/>
          </a:p>
        </p:txBody>
      </p:sp>
      <p:sp>
        <p:nvSpPr>
          <p:cNvPr id="16" name="Номер слайда 15"/>
          <p:cNvSpPr>
            <a:spLocks noGrp="1"/>
          </p:cNvSpPr>
          <p:nvPr>
            <p:ph type="sldNum" sz="quarter" idx="11"/>
          </p:nvPr>
        </p:nvSpPr>
        <p:spPr/>
        <p:txBody>
          <a:bodyPr/>
          <a:lstStyle/>
          <a:p>
            <a:fld id="{0C473C4F-E956-450C-B83E-1381C94B4213}"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9D8D6D7E-CA28-4063-BB1A-564AD13AC071}" type="datetimeFigureOut">
              <a:rPr lang="ru-RU" smtClean="0"/>
              <a:pPr/>
              <a:t>04.05.2020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C473C4F-E956-450C-B83E-1381C94B421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9D8D6D7E-CA28-4063-BB1A-564AD13AC071}" type="datetimeFigureOut">
              <a:rPr lang="ru-RU" smtClean="0"/>
              <a:pPr/>
              <a:t>04.05.2020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C473C4F-E956-450C-B83E-1381C94B421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9D8D6D7E-CA28-4063-BB1A-564AD13AC071}" type="datetimeFigureOut">
              <a:rPr lang="ru-RU" smtClean="0"/>
              <a:pPr/>
              <a:t>04.05.2020</a:t>
            </a:fld>
            <a:endParaRPr lang="ru-RU"/>
          </a:p>
        </p:txBody>
      </p:sp>
      <p:sp>
        <p:nvSpPr>
          <p:cNvPr id="15" name="Номер слайда 14"/>
          <p:cNvSpPr>
            <a:spLocks noGrp="1"/>
          </p:cNvSpPr>
          <p:nvPr>
            <p:ph type="sldNum" sz="quarter" idx="15"/>
          </p:nvPr>
        </p:nvSpPr>
        <p:spPr/>
        <p:txBody>
          <a:bodyPr/>
          <a:lstStyle>
            <a:lvl1pPr algn="ctr">
              <a:defRPr/>
            </a:lvl1pPr>
          </a:lstStyle>
          <a:p>
            <a:fld id="{0C473C4F-E956-450C-B83E-1381C94B4213}"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9D8D6D7E-CA28-4063-BB1A-564AD13AC071}" type="datetimeFigureOut">
              <a:rPr lang="ru-RU" smtClean="0"/>
              <a:pPr/>
              <a:t>04.05.2020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C473C4F-E956-450C-B83E-1381C94B4213}"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9D8D6D7E-CA28-4063-BB1A-564AD13AC071}" type="datetimeFigureOut">
              <a:rPr lang="ru-RU" smtClean="0"/>
              <a:pPr/>
              <a:t>04.05.2020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C473C4F-E956-450C-B83E-1381C94B4213}"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0C473C4F-E956-450C-B83E-1381C94B4213}"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9D8D6D7E-CA28-4063-BB1A-564AD13AC071}" type="datetimeFigureOut">
              <a:rPr lang="ru-RU" smtClean="0"/>
              <a:pPr/>
              <a:t>04.05.2020</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9D8D6D7E-CA28-4063-BB1A-564AD13AC071}" type="datetimeFigureOut">
              <a:rPr lang="ru-RU" smtClean="0"/>
              <a:pPr/>
              <a:t>04.05.2020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C473C4F-E956-450C-B83E-1381C94B4213}"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D8D6D7E-CA28-4063-BB1A-564AD13AC071}" type="datetimeFigureOut">
              <a:rPr lang="ru-RU" smtClean="0"/>
              <a:pPr/>
              <a:t>04.05.2020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C473C4F-E956-450C-B83E-1381C94B421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9D8D6D7E-CA28-4063-BB1A-564AD13AC071}" type="datetimeFigureOut">
              <a:rPr lang="ru-RU" smtClean="0"/>
              <a:pPr/>
              <a:t>04.05.2020</a:t>
            </a:fld>
            <a:endParaRPr lang="ru-RU"/>
          </a:p>
        </p:txBody>
      </p:sp>
      <p:sp>
        <p:nvSpPr>
          <p:cNvPr id="9" name="Номер слайда 8"/>
          <p:cNvSpPr>
            <a:spLocks noGrp="1"/>
          </p:cNvSpPr>
          <p:nvPr>
            <p:ph type="sldNum" sz="quarter" idx="15"/>
          </p:nvPr>
        </p:nvSpPr>
        <p:spPr/>
        <p:txBody>
          <a:bodyPr/>
          <a:lstStyle/>
          <a:p>
            <a:fld id="{0C473C4F-E956-450C-B83E-1381C94B4213}"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9D8D6D7E-CA28-4063-BB1A-564AD13AC071}" type="datetimeFigureOut">
              <a:rPr lang="ru-RU" smtClean="0"/>
              <a:pPr/>
              <a:t>04.05.2020</a:t>
            </a:fld>
            <a:endParaRPr lang="ru-RU"/>
          </a:p>
        </p:txBody>
      </p:sp>
      <p:sp>
        <p:nvSpPr>
          <p:cNvPr id="9" name="Номер слайда 8"/>
          <p:cNvSpPr>
            <a:spLocks noGrp="1"/>
          </p:cNvSpPr>
          <p:nvPr>
            <p:ph type="sldNum" sz="quarter" idx="11"/>
          </p:nvPr>
        </p:nvSpPr>
        <p:spPr/>
        <p:txBody>
          <a:bodyPr/>
          <a:lstStyle/>
          <a:p>
            <a:fld id="{0C473C4F-E956-450C-B83E-1381C94B4213}"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9D8D6D7E-CA28-4063-BB1A-564AD13AC071}" type="datetimeFigureOut">
              <a:rPr lang="ru-RU" smtClean="0"/>
              <a:pPr/>
              <a:t>04.05.2020</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0C473C4F-E956-450C-B83E-1381C94B4213}"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071802" y="4143380"/>
            <a:ext cx="5786478" cy="2309809"/>
          </a:xfrm>
        </p:spPr>
        <p:txBody>
          <a:bodyPr>
            <a:normAutofit fontScale="92500" lnSpcReduction="10000"/>
          </a:bodyPr>
          <a:lstStyle/>
          <a:p>
            <a:pPr eaLnBrk="1" fontAlgn="auto" hangingPunct="1">
              <a:spcAft>
                <a:spcPts val="0"/>
              </a:spcAft>
              <a:buFont typeface="Wingdings 3"/>
              <a:buNone/>
              <a:defRPr/>
            </a:pPr>
            <a:r>
              <a:rPr lang="ru-RU" sz="2800" dirty="0" smtClean="0">
                <a:solidFill>
                  <a:srgbClr val="FFFF00"/>
                </a:solidFill>
              </a:rPr>
              <a:t>Выполнил:</a:t>
            </a:r>
          </a:p>
          <a:p>
            <a:pPr eaLnBrk="1" fontAlgn="auto" hangingPunct="1">
              <a:spcAft>
                <a:spcPts val="0"/>
              </a:spcAft>
              <a:buFont typeface="Wingdings 3"/>
              <a:buNone/>
              <a:defRPr/>
            </a:pPr>
            <a:r>
              <a:rPr lang="ru-RU" sz="2800" dirty="0" smtClean="0">
                <a:solidFill>
                  <a:srgbClr val="FFFF00"/>
                </a:solidFill>
              </a:rPr>
              <a:t>Носков Кирилл</a:t>
            </a:r>
          </a:p>
          <a:p>
            <a:pPr eaLnBrk="1" fontAlgn="auto" hangingPunct="1">
              <a:spcAft>
                <a:spcPts val="0"/>
              </a:spcAft>
              <a:buFont typeface="Wingdings 3"/>
              <a:buNone/>
              <a:defRPr/>
            </a:pPr>
            <a:r>
              <a:rPr lang="ru-RU" sz="2800" dirty="0" smtClean="0">
                <a:solidFill>
                  <a:srgbClr val="FFFF00"/>
                </a:solidFill>
              </a:rPr>
              <a:t>Руководитель: </a:t>
            </a:r>
          </a:p>
          <a:p>
            <a:pPr eaLnBrk="1" fontAlgn="auto" hangingPunct="1">
              <a:spcAft>
                <a:spcPts val="0"/>
              </a:spcAft>
              <a:buFont typeface="Wingdings 3"/>
              <a:buNone/>
              <a:defRPr/>
            </a:pPr>
            <a:r>
              <a:rPr lang="ru-RU" sz="2800" dirty="0" err="1" smtClean="0">
                <a:solidFill>
                  <a:srgbClr val="FFFF00"/>
                </a:solidFill>
              </a:rPr>
              <a:t>Носкова</a:t>
            </a:r>
            <a:r>
              <a:rPr lang="ru-RU" sz="2800" dirty="0" smtClean="0">
                <a:solidFill>
                  <a:srgbClr val="FFFF00"/>
                </a:solidFill>
              </a:rPr>
              <a:t> Валентина Сергеевна</a:t>
            </a:r>
            <a:r>
              <a:rPr lang="ru-RU" sz="2800" dirty="0" smtClean="0">
                <a:solidFill>
                  <a:srgbClr val="FFFF00"/>
                </a:solidFill>
              </a:rPr>
              <a:t> </a:t>
            </a:r>
            <a:endParaRPr lang="ru-RU" sz="2800" dirty="0" smtClean="0">
              <a:solidFill>
                <a:srgbClr val="FFFF00"/>
              </a:solidFill>
            </a:endParaRPr>
          </a:p>
          <a:p>
            <a:pPr algn="ctr" eaLnBrk="1" fontAlgn="auto" hangingPunct="1">
              <a:spcAft>
                <a:spcPts val="0"/>
              </a:spcAft>
              <a:buFont typeface="Wingdings 3"/>
              <a:buNone/>
              <a:defRPr/>
            </a:pPr>
            <a:r>
              <a:rPr lang="ru-RU" sz="2800" dirty="0" smtClean="0">
                <a:solidFill>
                  <a:srgbClr val="FFFF00"/>
                </a:solidFill>
              </a:rPr>
              <a:t>Шилка-2019</a:t>
            </a:r>
            <a:endParaRPr lang="ru-RU" sz="2800" dirty="0" smtClean="0">
              <a:solidFill>
                <a:srgbClr val="FFFF00"/>
              </a:solidFill>
            </a:endParaRPr>
          </a:p>
          <a:p>
            <a:pPr eaLnBrk="1" fontAlgn="auto" hangingPunct="1">
              <a:spcAft>
                <a:spcPts val="0"/>
              </a:spcAft>
              <a:buFont typeface="Wingdings 3"/>
              <a:buNone/>
              <a:defRPr/>
            </a:pPr>
            <a:endParaRPr lang="ru-RU" dirty="0" smtClean="0"/>
          </a:p>
          <a:p>
            <a:pPr eaLnBrk="1" fontAlgn="auto" hangingPunct="1">
              <a:spcAft>
                <a:spcPts val="0"/>
              </a:spcAft>
              <a:buFont typeface="Wingdings 3"/>
              <a:buNone/>
              <a:defRPr/>
            </a:pPr>
            <a:endParaRPr lang="ru-RU" dirty="0" smtClean="0"/>
          </a:p>
          <a:p>
            <a:pPr algn="ctr" eaLnBrk="1" fontAlgn="auto" hangingPunct="1">
              <a:spcAft>
                <a:spcPts val="0"/>
              </a:spcAft>
              <a:buFont typeface="Wingdings 3"/>
              <a:buNone/>
              <a:defRPr/>
            </a:pPr>
            <a:endParaRPr lang="ru-RU" dirty="0"/>
          </a:p>
        </p:txBody>
      </p:sp>
      <p:sp>
        <p:nvSpPr>
          <p:cNvPr id="9218" name="Заголовок 1"/>
          <p:cNvSpPr>
            <a:spLocks noGrp="1"/>
          </p:cNvSpPr>
          <p:nvPr>
            <p:ph type="ctrTitle"/>
          </p:nvPr>
        </p:nvSpPr>
        <p:spPr>
          <a:xfrm>
            <a:off x="1000100" y="642918"/>
            <a:ext cx="7858180" cy="2857520"/>
          </a:xfrm>
        </p:spPr>
        <p:txBody>
          <a:bodyPr>
            <a:normAutofit fontScale="90000"/>
          </a:bodyPr>
          <a:lstStyle/>
          <a:p>
            <a:pPr algn="ctr" eaLnBrk="1" hangingPunct="1"/>
            <a:r>
              <a:rPr lang="ru-RU" sz="3100" dirty="0" smtClean="0">
                <a:solidFill>
                  <a:srgbClr val="FFFF00"/>
                </a:solidFill>
              </a:rPr>
              <a:t>Муниципальное общеобразовательное учреждение СОШ </a:t>
            </a:r>
            <a:r>
              <a:rPr lang="ru-RU" sz="3100" dirty="0" smtClean="0">
                <a:solidFill>
                  <a:srgbClr val="FFFF00"/>
                </a:solidFill>
              </a:rPr>
              <a:t>№</a:t>
            </a:r>
            <a:r>
              <a:rPr lang="ru-RU" sz="3100" dirty="0" smtClean="0">
                <a:solidFill>
                  <a:srgbClr val="FFFF00"/>
                </a:solidFill>
              </a:rPr>
              <a:t> </a:t>
            </a:r>
            <a:r>
              <a:rPr lang="ru-RU" sz="3100" dirty="0" smtClean="0">
                <a:solidFill>
                  <a:srgbClr val="FFFF00"/>
                </a:solidFill>
              </a:rPr>
              <a:t>2</a:t>
            </a:r>
            <a:r>
              <a:rPr lang="ru-RU" sz="3100" dirty="0" smtClean="0">
                <a:solidFill>
                  <a:srgbClr val="FFFF00"/>
                </a:solidFill>
              </a:rPr>
              <a:t/>
            </a:r>
            <a:br>
              <a:rPr lang="ru-RU" sz="3100" dirty="0" smtClean="0">
                <a:solidFill>
                  <a:srgbClr val="FFFF00"/>
                </a:solidFill>
              </a:rPr>
            </a:br>
            <a:r>
              <a:rPr lang="ru-RU" dirty="0" smtClean="0">
                <a:solidFill>
                  <a:srgbClr val="FFFF00"/>
                </a:solidFill>
              </a:rPr>
              <a:t/>
            </a:r>
            <a:br>
              <a:rPr lang="ru-RU" dirty="0" smtClean="0">
                <a:solidFill>
                  <a:srgbClr val="FFFF00"/>
                </a:solidFill>
              </a:rPr>
            </a:br>
            <a:r>
              <a:rPr lang="ru-RU" sz="4400" dirty="0" smtClean="0">
                <a:solidFill>
                  <a:srgbClr val="FFFF00"/>
                </a:solidFill>
              </a:rPr>
              <a:t>Творческий проект</a:t>
            </a:r>
            <a:br>
              <a:rPr lang="ru-RU" sz="4400" dirty="0" smtClean="0">
                <a:solidFill>
                  <a:srgbClr val="FFFF00"/>
                </a:solidFill>
              </a:rPr>
            </a:br>
            <a:r>
              <a:rPr lang="ru-RU" sz="4400" dirty="0" smtClean="0">
                <a:solidFill>
                  <a:srgbClr val="FFFF00"/>
                </a:solidFill>
              </a:rPr>
              <a:t>Достопримечательности Лондона</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p:cNvPicPr>
            <a:picLocks noChangeAspect="1" noChangeArrowheads="1"/>
          </p:cNvPicPr>
          <p:nvPr/>
        </p:nvPicPr>
        <p:blipFill>
          <a:blip r:embed="rId2"/>
          <a:srcRect/>
          <a:stretch>
            <a:fillRect/>
          </a:stretch>
        </p:blipFill>
        <p:spPr bwMode="auto">
          <a:xfrm>
            <a:off x="287338" y="500042"/>
            <a:ext cx="8532812" cy="4643470"/>
          </a:xfrm>
          <a:prstGeom prst="rect">
            <a:avLst/>
          </a:prstGeom>
          <a:noFill/>
          <a:ln w="9525">
            <a:noFill/>
            <a:miter lim="800000"/>
            <a:headEnd/>
            <a:tailEnd/>
          </a:ln>
        </p:spPr>
      </p:pic>
      <p:sp>
        <p:nvSpPr>
          <p:cNvPr id="45061" name="Rectangle 5"/>
          <p:cNvSpPr>
            <a:spLocks noChangeArrowheads="1"/>
          </p:cNvSpPr>
          <p:nvPr/>
        </p:nvSpPr>
        <p:spPr bwMode="auto">
          <a:xfrm>
            <a:off x="466725" y="5214950"/>
            <a:ext cx="7921625" cy="1200329"/>
          </a:xfrm>
          <a:prstGeom prst="rect">
            <a:avLst/>
          </a:prstGeom>
          <a:noFill/>
          <a:ln w="9525">
            <a:noFill/>
            <a:miter lim="800000"/>
            <a:headEnd/>
            <a:tailEnd/>
          </a:ln>
          <a:effectLst/>
        </p:spPr>
        <p:txBody>
          <a:bodyPr wrap="square">
            <a:spAutoFit/>
          </a:bodyPr>
          <a:lstStyle/>
          <a:p>
            <a:pPr>
              <a:defRPr/>
            </a:pPr>
            <a:r>
              <a:rPr lang="en-US" sz="2400" b="1" dirty="0">
                <a:effectLst>
                  <a:outerShdw blurRad="38100" dist="38100" dir="2700000" algn="tl">
                    <a:srgbClr val="FFFFFF"/>
                  </a:outerShdw>
                </a:effectLst>
                <a:latin typeface="Times New Roman" pitchFamily="18" charset="0"/>
              </a:rPr>
              <a:t>Trafalgar Square is the largest square in London, a public space and a tourist attraction in central London. It has been a central meeting place since the Middle Ages. </a:t>
            </a:r>
            <a:endParaRPr lang="ru-RU" sz="2400" b="1" dirty="0">
              <a:effectLst>
                <a:outerShdw blurRad="38100" dist="38100" dir="2700000" algn="tl">
                  <a:srgbClr val="FFFFFF"/>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t="6944"/>
          <a:stretch>
            <a:fillRect/>
          </a:stretch>
        </p:blipFill>
        <p:spPr bwMode="auto">
          <a:xfrm>
            <a:off x="395288" y="285728"/>
            <a:ext cx="4429125" cy="6286544"/>
          </a:xfrm>
          <a:prstGeom prst="rect">
            <a:avLst/>
          </a:prstGeom>
          <a:noFill/>
          <a:ln w="9525">
            <a:noFill/>
            <a:miter lim="800000"/>
            <a:headEnd/>
            <a:tailEnd/>
          </a:ln>
        </p:spPr>
      </p:pic>
      <p:sp>
        <p:nvSpPr>
          <p:cNvPr id="6147" name="Text Box 3"/>
          <p:cNvSpPr txBox="1">
            <a:spLocks noChangeArrowheads="1"/>
          </p:cNvSpPr>
          <p:nvPr/>
        </p:nvSpPr>
        <p:spPr bwMode="auto">
          <a:xfrm>
            <a:off x="5364163" y="404813"/>
            <a:ext cx="3024187" cy="701675"/>
          </a:xfrm>
          <a:prstGeom prst="rect">
            <a:avLst/>
          </a:prstGeom>
          <a:noFill/>
          <a:ln w="9525">
            <a:noFill/>
            <a:miter lim="800000"/>
            <a:headEnd/>
            <a:tailEnd/>
          </a:ln>
          <a:effectLst/>
        </p:spPr>
        <p:txBody>
          <a:bodyPr>
            <a:spAutoFit/>
          </a:bodyPr>
          <a:lstStyle/>
          <a:p>
            <a:pPr>
              <a:spcBef>
                <a:spcPct val="50000"/>
              </a:spcBef>
              <a:defRPr/>
            </a:pPr>
            <a:r>
              <a:rPr lang="en-US" sz="2000" b="1" dirty="0">
                <a:solidFill>
                  <a:schemeClr val="tx2"/>
                </a:solidFill>
                <a:effectLst>
                  <a:outerShdw blurRad="38100" dist="38100" dir="2700000" algn="tl">
                    <a:srgbClr val="FFFFFF"/>
                  </a:outerShdw>
                </a:effectLst>
                <a:latin typeface="Times New Roman" pitchFamily="18" charset="0"/>
              </a:rPr>
              <a:t>Monument to Admiral Nelson on top the column</a:t>
            </a:r>
            <a:endParaRPr lang="ru-RU" sz="2000" b="1" dirty="0">
              <a:solidFill>
                <a:schemeClr val="tx2"/>
              </a:solidFill>
              <a:effectLst>
                <a:outerShdw blurRad="38100" dist="38100" dir="2700000" algn="tl">
                  <a:srgbClr val="FFFFFF"/>
                </a:outerShdw>
              </a:effectLst>
              <a:latin typeface="Times New Roman" pitchFamily="18" charset="0"/>
            </a:endParaRPr>
          </a:p>
        </p:txBody>
      </p:sp>
      <p:sp>
        <p:nvSpPr>
          <p:cNvPr id="6148" name="Rectangle 4"/>
          <p:cNvSpPr>
            <a:spLocks noChangeArrowheads="1"/>
          </p:cNvSpPr>
          <p:nvPr/>
        </p:nvSpPr>
        <p:spPr bwMode="auto">
          <a:xfrm>
            <a:off x="5076825" y="3511550"/>
            <a:ext cx="3598863" cy="1552575"/>
          </a:xfrm>
          <a:prstGeom prst="rect">
            <a:avLst/>
          </a:prstGeom>
          <a:noFill/>
          <a:ln w="9525">
            <a:noFill/>
            <a:miter lim="800000"/>
            <a:headEnd/>
            <a:tailEnd/>
          </a:ln>
          <a:effectLst/>
        </p:spPr>
        <p:txBody>
          <a:bodyPr anchor="ctr">
            <a:spAutoFit/>
          </a:bodyPr>
          <a:lstStyle/>
          <a:p>
            <a:pPr>
              <a:tabLst>
                <a:tab pos="228600" algn="l"/>
              </a:tabLst>
              <a:defRPr/>
            </a:pPr>
            <a:r>
              <a:rPr lang="en-US" sz="2400" b="1" dirty="0">
                <a:effectLst>
                  <a:outerShdw blurRad="38100" dist="38100" dir="2700000" algn="tl">
                    <a:srgbClr val="FFFFFF"/>
                  </a:outerShdw>
                </a:effectLst>
                <a:latin typeface="Times New Roman" pitchFamily="18" charset="0"/>
              </a:rPr>
              <a:t>Right in the centre of the Square there stands the Nelson Column 44 meters high.</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p:cNvPicPr>
            <a:picLocks noChangeAspect="1" noChangeArrowheads="1"/>
          </p:cNvPicPr>
          <p:nvPr/>
        </p:nvPicPr>
        <p:blipFill>
          <a:blip r:embed="rId2"/>
          <a:srcRect/>
          <a:stretch>
            <a:fillRect/>
          </a:stretch>
        </p:blipFill>
        <p:spPr bwMode="auto">
          <a:xfrm>
            <a:off x="250825" y="188913"/>
            <a:ext cx="4343400" cy="6408737"/>
          </a:xfrm>
          <a:prstGeom prst="rect">
            <a:avLst/>
          </a:prstGeom>
          <a:noFill/>
          <a:ln w="9525">
            <a:noFill/>
            <a:miter lim="800000"/>
            <a:headEnd/>
            <a:tailEnd/>
          </a:ln>
        </p:spPr>
      </p:pic>
      <p:sp>
        <p:nvSpPr>
          <p:cNvPr id="51206" name="Rectangle 6"/>
          <p:cNvSpPr>
            <a:spLocks noChangeArrowheads="1"/>
          </p:cNvSpPr>
          <p:nvPr/>
        </p:nvSpPr>
        <p:spPr bwMode="auto">
          <a:xfrm>
            <a:off x="4859338" y="2781300"/>
            <a:ext cx="4067175" cy="1917700"/>
          </a:xfrm>
          <a:prstGeom prst="rect">
            <a:avLst/>
          </a:prstGeom>
          <a:noFill/>
          <a:ln w="9525">
            <a:noFill/>
            <a:miter lim="800000"/>
            <a:headEnd/>
            <a:tailEnd/>
          </a:ln>
          <a:effectLst/>
        </p:spPr>
        <p:txBody>
          <a:bodyPr>
            <a:spAutoFit/>
          </a:bodyPr>
          <a:lstStyle/>
          <a:p>
            <a:pPr>
              <a:defRPr/>
            </a:pPr>
            <a:r>
              <a:rPr lang="en-US" sz="2400" b="1">
                <a:effectLst>
                  <a:outerShdw blurRad="38100" dist="38100" dir="2700000" algn="tl">
                    <a:srgbClr val="FFFFFF"/>
                  </a:outerShdw>
                </a:effectLst>
                <a:latin typeface="Times New Roman" pitchFamily="18" charset="0"/>
              </a:rPr>
              <a:t>It was dedicated in honour   of the victory of the British Navy over the Napoleon Fleet in the decisive battle at </a:t>
            </a:r>
            <a:r>
              <a:rPr lang="ru-RU" sz="2400" b="1">
                <a:effectLst>
                  <a:outerShdw blurRad="38100" dist="38100" dir="2700000" algn="tl">
                    <a:srgbClr val="FFFFFF"/>
                  </a:outerShdw>
                </a:effectLst>
                <a:latin typeface="Times New Roman" pitchFamily="18" charset="0"/>
              </a:rPr>
              <a:t>the Spanish</a:t>
            </a:r>
            <a:r>
              <a:rPr lang="en-US" sz="2400" b="1">
                <a:effectLst>
                  <a:outerShdw blurRad="38100" dist="38100" dir="2700000" algn="tl">
                    <a:srgbClr val="FFFFFF"/>
                  </a:outerShdw>
                </a:effectLst>
                <a:latin typeface="Times New Roman" pitchFamily="18" charset="0"/>
              </a:rPr>
              <a:t> Cap Trafalgar. </a:t>
            </a:r>
            <a:endParaRPr lang="ru-RU" sz="2400" b="1">
              <a:effectLst>
                <a:outerShdw blurRad="38100" dist="38100" dir="2700000" algn="tl">
                  <a:srgbClr val="FFFFFF"/>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428595" y="500042"/>
            <a:ext cx="5151467" cy="6000792"/>
          </a:xfrm>
          <a:prstGeom prst="rect">
            <a:avLst/>
          </a:prstGeom>
          <a:noFill/>
          <a:ln w="9525">
            <a:noFill/>
            <a:miter lim="800000"/>
            <a:headEnd/>
            <a:tailEnd/>
          </a:ln>
        </p:spPr>
      </p:pic>
      <p:sp>
        <p:nvSpPr>
          <p:cNvPr id="50179" name="Rectangle 3"/>
          <p:cNvSpPr>
            <a:spLocks noChangeArrowheads="1"/>
          </p:cNvSpPr>
          <p:nvPr/>
        </p:nvSpPr>
        <p:spPr bwMode="auto">
          <a:xfrm>
            <a:off x="5795963" y="2924175"/>
            <a:ext cx="3348037" cy="1917700"/>
          </a:xfrm>
          <a:prstGeom prst="rect">
            <a:avLst/>
          </a:prstGeom>
          <a:noFill/>
          <a:ln w="9525">
            <a:noFill/>
            <a:miter lim="800000"/>
            <a:headEnd/>
            <a:tailEnd/>
          </a:ln>
          <a:effectLst/>
        </p:spPr>
        <p:txBody>
          <a:bodyPr>
            <a:spAutoFit/>
          </a:bodyPr>
          <a:lstStyle/>
          <a:p>
            <a:r>
              <a:rPr lang="en-US" sz="2400" b="1" dirty="0">
                <a:effectLst>
                  <a:outerShdw blurRad="38100" dist="38100" dir="2700000" algn="tl">
                    <a:srgbClr val="C0C0C0"/>
                  </a:outerShdw>
                </a:effectLst>
                <a:latin typeface="Times New Roman" pitchFamily="18" charset="0"/>
              </a:rPr>
              <a:t>The 5.5 m statue at the top was sculptured by Edward Hodges </a:t>
            </a:r>
            <a:r>
              <a:rPr lang="en-US" sz="2400" b="1" dirty="0" err="1">
                <a:effectLst>
                  <a:outerShdw blurRad="38100" dist="38100" dir="2700000" algn="tl">
                    <a:srgbClr val="C0C0C0"/>
                  </a:outerShdw>
                </a:effectLst>
                <a:latin typeface="Times New Roman" pitchFamily="18" charset="0"/>
              </a:rPr>
              <a:t>Baily</a:t>
            </a:r>
            <a:r>
              <a:rPr lang="en-US" sz="2400" b="1" dirty="0">
                <a:effectLst>
                  <a:outerShdw blurRad="38100" dist="38100" dir="2700000" algn="tl">
                    <a:srgbClr val="C0C0C0"/>
                  </a:outerShdw>
                </a:effectLst>
                <a:latin typeface="Times New Roman" pitchFamily="18" charset="0"/>
              </a:rPr>
              <a:t> from three pieces of </a:t>
            </a:r>
            <a:r>
              <a:rPr lang="en-US" sz="2400" b="1" dirty="0" err="1">
                <a:effectLst>
                  <a:outerShdw blurRad="38100" dist="38100" dir="2700000" algn="tl">
                    <a:srgbClr val="C0C0C0"/>
                  </a:outerShdw>
                </a:effectLst>
                <a:latin typeface="Times New Roman" pitchFamily="18" charset="0"/>
              </a:rPr>
              <a:t>Craigleith</a:t>
            </a:r>
            <a:r>
              <a:rPr lang="en-US" sz="2400" b="1" dirty="0">
                <a:effectLst>
                  <a:outerShdw blurRad="38100" dist="38100" dir="2700000" algn="tl">
                    <a:srgbClr val="C0C0C0"/>
                  </a:outerShdw>
                </a:effectLst>
                <a:latin typeface="Times New Roman" pitchFamily="18" charset="0"/>
              </a:rPr>
              <a:t> sandstone. </a:t>
            </a:r>
            <a:endParaRPr lang="ru-RU" sz="2400" b="1" dirty="0">
              <a:effectLst>
                <a:outerShdw blurRad="38100" dist="38100" dir="2700000" algn="tl">
                  <a:srgbClr val="C0C0C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Line 4"/>
          <p:cNvSpPr>
            <a:spLocks noChangeShapeType="1"/>
          </p:cNvSpPr>
          <p:nvPr/>
        </p:nvSpPr>
        <p:spPr bwMode="auto">
          <a:xfrm>
            <a:off x="3708400" y="3716338"/>
            <a:ext cx="215900" cy="792162"/>
          </a:xfrm>
          <a:prstGeom prst="line">
            <a:avLst/>
          </a:prstGeom>
          <a:noFill/>
          <a:ln w="38100">
            <a:solidFill>
              <a:srgbClr val="FFFF00"/>
            </a:solidFill>
            <a:round/>
            <a:headEnd/>
            <a:tailEnd type="triangle" w="med" len="med"/>
          </a:ln>
        </p:spPr>
        <p:txBody>
          <a:bodyPr/>
          <a:lstStyle/>
          <a:p>
            <a:endParaRPr lang="ru-RU"/>
          </a:p>
        </p:txBody>
      </p:sp>
      <p:sp>
        <p:nvSpPr>
          <p:cNvPr id="53253" name="Line 5"/>
          <p:cNvSpPr>
            <a:spLocks noChangeShapeType="1"/>
          </p:cNvSpPr>
          <p:nvPr/>
        </p:nvSpPr>
        <p:spPr bwMode="auto">
          <a:xfrm flipH="1">
            <a:off x="7165975" y="3933825"/>
            <a:ext cx="142875" cy="792163"/>
          </a:xfrm>
          <a:prstGeom prst="line">
            <a:avLst/>
          </a:prstGeom>
          <a:noFill/>
          <a:ln w="38100">
            <a:solidFill>
              <a:srgbClr val="FFFF00"/>
            </a:solidFill>
            <a:round/>
            <a:headEnd/>
            <a:tailEnd type="triangle" w="med" len="med"/>
          </a:ln>
        </p:spPr>
        <p:txBody>
          <a:bodyPr/>
          <a:lstStyle/>
          <a:p>
            <a:endParaRPr lang="ru-RU"/>
          </a:p>
        </p:txBody>
      </p:sp>
      <p:sp>
        <p:nvSpPr>
          <p:cNvPr id="53254" name="Line 6"/>
          <p:cNvSpPr>
            <a:spLocks noChangeShapeType="1"/>
          </p:cNvSpPr>
          <p:nvPr/>
        </p:nvSpPr>
        <p:spPr bwMode="auto">
          <a:xfrm flipH="1">
            <a:off x="6013450" y="4652963"/>
            <a:ext cx="287338" cy="719137"/>
          </a:xfrm>
          <a:prstGeom prst="line">
            <a:avLst/>
          </a:prstGeom>
          <a:noFill/>
          <a:ln w="38100">
            <a:solidFill>
              <a:srgbClr val="FFFF00"/>
            </a:solidFill>
            <a:round/>
            <a:headEnd/>
            <a:tailEnd type="triangle" w="med" len="med"/>
          </a:ln>
        </p:spPr>
        <p:txBody>
          <a:bodyPr/>
          <a:lstStyle/>
          <a:p>
            <a:endParaRPr lang="ru-RU"/>
          </a:p>
        </p:txBody>
      </p:sp>
      <p:sp>
        <p:nvSpPr>
          <p:cNvPr id="53255" name="Line 7"/>
          <p:cNvSpPr>
            <a:spLocks noChangeShapeType="1"/>
          </p:cNvSpPr>
          <p:nvPr/>
        </p:nvSpPr>
        <p:spPr bwMode="auto">
          <a:xfrm flipH="1">
            <a:off x="6011863" y="4221163"/>
            <a:ext cx="288925" cy="287337"/>
          </a:xfrm>
          <a:prstGeom prst="line">
            <a:avLst/>
          </a:prstGeom>
          <a:noFill/>
          <a:ln w="38100">
            <a:solidFill>
              <a:srgbClr val="FFFF00"/>
            </a:solidFill>
            <a:round/>
            <a:headEnd/>
            <a:tailEnd/>
          </a:ln>
        </p:spPr>
        <p:txBody>
          <a:bodyPr/>
          <a:lstStyle/>
          <a:p>
            <a:endParaRPr lang="ru-RU"/>
          </a:p>
        </p:txBody>
      </p:sp>
      <p:sp>
        <p:nvSpPr>
          <p:cNvPr id="53256" name="Rectangle 8"/>
          <p:cNvSpPr>
            <a:spLocks noChangeArrowheads="1"/>
          </p:cNvSpPr>
          <p:nvPr/>
        </p:nvSpPr>
        <p:spPr bwMode="auto">
          <a:xfrm>
            <a:off x="1042988" y="5786454"/>
            <a:ext cx="7561262" cy="800219"/>
          </a:xfrm>
          <a:prstGeom prst="rect">
            <a:avLst/>
          </a:prstGeom>
          <a:noFill/>
          <a:ln w="9525">
            <a:noFill/>
            <a:miter lim="800000"/>
            <a:headEnd/>
            <a:tailEnd/>
          </a:ln>
          <a:effectLst/>
        </p:spPr>
        <p:txBody>
          <a:bodyPr wrap="square">
            <a:spAutoFit/>
          </a:bodyPr>
          <a:lstStyle/>
          <a:p>
            <a:pPr>
              <a:spcBef>
                <a:spcPct val="50000"/>
              </a:spcBef>
              <a:defRPr/>
            </a:pPr>
            <a:r>
              <a:rPr lang="en-US" sz="2300" b="1" dirty="0">
                <a:solidFill>
                  <a:schemeClr val="tx2"/>
                </a:solidFill>
                <a:effectLst>
                  <a:outerShdw blurRad="38100" dist="38100" dir="2700000" algn="tl">
                    <a:srgbClr val="FFFFFF"/>
                  </a:outerShdw>
                </a:effectLst>
                <a:latin typeface="Times New Roman" pitchFamily="18" charset="0"/>
              </a:rPr>
              <a:t>Four identical</a:t>
            </a:r>
            <a:r>
              <a:rPr lang="en-US" dirty="0"/>
              <a:t> </a:t>
            </a:r>
            <a:r>
              <a:rPr lang="en-US" sz="2300" b="1" dirty="0">
                <a:solidFill>
                  <a:schemeClr val="tx2"/>
                </a:solidFill>
                <a:effectLst>
                  <a:outerShdw blurRad="38100" dist="38100" dir="2700000" algn="tl">
                    <a:srgbClr val="FFFFFF"/>
                  </a:outerShdw>
                </a:effectLst>
                <a:latin typeface="Times New Roman" pitchFamily="18" charset="0"/>
              </a:rPr>
              <a:t>bronze lions at the foot of the Nelson column symbolize the power of England on sea and shore. </a:t>
            </a:r>
            <a:endParaRPr lang="ru-RU" sz="2300" b="1" dirty="0">
              <a:solidFill>
                <a:schemeClr val="tx2"/>
              </a:solidFill>
              <a:effectLst>
                <a:outerShdw blurRad="38100" dist="38100" dir="2700000" algn="tl">
                  <a:srgbClr val="FFFFFF"/>
                </a:outerShdw>
              </a:effectLst>
              <a:latin typeface="Times New Roman" pitchFamily="18" charset="0"/>
            </a:endParaRPr>
          </a:p>
        </p:txBody>
      </p:sp>
      <p:pic>
        <p:nvPicPr>
          <p:cNvPr id="53257" name="Picture 9"/>
          <p:cNvPicPr>
            <a:picLocks noChangeAspect="1" noChangeArrowheads="1"/>
          </p:cNvPicPr>
          <p:nvPr/>
        </p:nvPicPr>
        <p:blipFill>
          <a:blip r:embed="rId2"/>
          <a:srcRect/>
          <a:stretch>
            <a:fillRect/>
          </a:stretch>
        </p:blipFill>
        <p:spPr bwMode="auto">
          <a:xfrm>
            <a:off x="1042988" y="571481"/>
            <a:ext cx="7237412" cy="5214974"/>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repeatCount="2000" fill="hold" grpId="0" nodeType="withEffect">
                                  <p:stCondLst>
                                    <p:cond delay="0"/>
                                  </p:stCondLst>
                                  <p:childTnLst>
                                    <p:set>
                                      <p:cBhvr>
                                        <p:cTn id="6" dur="1" fill="hold">
                                          <p:stCondLst>
                                            <p:cond delay="0"/>
                                          </p:stCondLst>
                                        </p:cTn>
                                        <p:tgtEl>
                                          <p:spTgt spid="53253"/>
                                        </p:tgtEl>
                                        <p:attrNameLst>
                                          <p:attrName>style.visibility</p:attrName>
                                        </p:attrNameLst>
                                      </p:cBhvr>
                                      <p:to>
                                        <p:strVal val="visible"/>
                                      </p:to>
                                    </p:set>
                                    <p:anim calcmode="lin" valueType="num">
                                      <p:cBhvr>
                                        <p:cTn id="7" dur="500" fill="hold"/>
                                        <p:tgtEl>
                                          <p:spTgt spid="53253"/>
                                        </p:tgtEl>
                                        <p:attrNameLst>
                                          <p:attrName>ppt_w</p:attrName>
                                        </p:attrNameLst>
                                      </p:cBhvr>
                                      <p:tavLst>
                                        <p:tav tm="0">
                                          <p:val>
                                            <p:fltVal val="0"/>
                                          </p:val>
                                        </p:tav>
                                        <p:tav tm="100000">
                                          <p:val>
                                            <p:strVal val="#ppt_w"/>
                                          </p:val>
                                        </p:tav>
                                      </p:tavLst>
                                    </p:anim>
                                    <p:anim calcmode="lin" valueType="num">
                                      <p:cBhvr>
                                        <p:cTn id="8" dur="500" fill="hold"/>
                                        <p:tgtEl>
                                          <p:spTgt spid="53253"/>
                                        </p:tgtEl>
                                        <p:attrNameLst>
                                          <p:attrName>ppt_h</p:attrName>
                                        </p:attrNameLst>
                                      </p:cBhvr>
                                      <p:tavLst>
                                        <p:tav tm="0">
                                          <p:val>
                                            <p:fltVal val="0"/>
                                          </p:val>
                                        </p:tav>
                                        <p:tav tm="100000">
                                          <p:val>
                                            <p:strVal val="#ppt_h"/>
                                          </p:val>
                                        </p:tav>
                                      </p:tavLst>
                                    </p:anim>
                                    <p:animEffect transition="in" filter="fade">
                                      <p:cBhvr>
                                        <p:cTn id="9" dur="500"/>
                                        <p:tgtEl>
                                          <p:spTgt spid="53253"/>
                                        </p:tgtEl>
                                      </p:cBhvr>
                                    </p:animEffect>
                                  </p:childTnLst>
                                </p:cTn>
                              </p:par>
                              <p:par>
                                <p:cTn id="10" presetID="53" presetClass="entr" presetSubtype="0" repeatCount="2000" fill="hold" grpId="0" nodeType="withEffect">
                                  <p:stCondLst>
                                    <p:cond delay="0"/>
                                  </p:stCondLst>
                                  <p:childTnLst>
                                    <p:set>
                                      <p:cBhvr>
                                        <p:cTn id="11" dur="1" fill="hold">
                                          <p:stCondLst>
                                            <p:cond delay="0"/>
                                          </p:stCondLst>
                                        </p:cTn>
                                        <p:tgtEl>
                                          <p:spTgt spid="53255"/>
                                        </p:tgtEl>
                                        <p:attrNameLst>
                                          <p:attrName>style.visibility</p:attrName>
                                        </p:attrNameLst>
                                      </p:cBhvr>
                                      <p:to>
                                        <p:strVal val="visible"/>
                                      </p:to>
                                    </p:set>
                                    <p:anim calcmode="lin" valueType="num">
                                      <p:cBhvr>
                                        <p:cTn id="12" dur="500" fill="hold"/>
                                        <p:tgtEl>
                                          <p:spTgt spid="53255"/>
                                        </p:tgtEl>
                                        <p:attrNameLst>
                                          <p:attrName>ppt_w</p:attrName>
                                        </p:attrNameLst>
                                      </p:cBhvr>
                                      <p:tavLst>
                                        <p:tav tm="0">
                                          <p:val>
                                            <p:fltVal val="0"/>
                                          </p:val>
                                        </p:tav>
                                        <p:tav tm="100000">
                                          <p:val>
                                            <p:strVal val="#ppt_w"/>
                                          </p:val>
                                        </p:tav>
                                      </p:tavLst>
                                    </p:anim>
                                    <p:anim calcmode="lin" valueType="num">
                                      <p:cBhvr>
                                        <p:cTn id="13" dur="500" fill="hold"/>
                                        <p:tgtEl>
                                          <p:spTgt spid="53255"/>
                                        </p:tgtEl>
                                        <p:attrNameLst>
                                          <p:attrName>ppt_h</p:attrName>
                                        </p:attrNameLst>
                                      </p:cBhvr>
                                      <p:tavLst>
                                        <p:tav tm="0">
                                          <p:val>
                                            <p:fltVal val="0"/>
                                          </p:val>
                                        </p:tav>
                                        <p:tav tm="100000">
                                          <p:val>
                                            <p:strVal val="#ppt_h"/>
                                          </p:val>
                                        </p:tav>
                                      </p:tavLst>
                                    </p:anim>
                                    <p:animEffect transition="in" filter="fade">
                                      <p:cBhvr>
                                        <p:cTn id="14" dur="500"/>
                                        <p:tgtEl>
                                          <p:spTgt spid="53255"/>
                                        </p:tgtEl>
                                      </p:cBhvr>
                                    </p:animEffect>
                                  </p:childTnLst>
                                </p:cTn>
                              </p:par>
                              <p:par>
                                <p:cTn id="15" presetID="53" presetClass="entr" presetSubtype="0" repeatCount="3000" fill="hold" grpId="0" nodeType="withEffect">
                                  <p:stCondLst>
                                    <p:cond delay="0"/>
                                  </p:stCondLst>
                                  <p:childTnLst>
                                    <p:set>
                                      <p:cBhvr>
                                        <p:cTn id="16" dur="1" fill="hold">
                                          <p:stCondLst>
                                            <p:cond delay="0"/>
                                          </p:stCondLst>
                                        </p:cTn>
                                        <p:tgtEl>
                                          <p:spTgt spid="53252"/>
                                        </p:tgtEl>
                                        <p:attrNameLst>
                                          <p:attrName>style.visibility</p:attrName>
                                        </p:attrNameLst>
                                      </p:cBhvr>
                                      <p:to>
                                        <p:strVal val="visible"/>
                                      </p:to>
                                    </p:set>
                                    <p:anim calcmode="lin" valueType="num">
                                      <p:cBhvr>
                                        <p:cTn id="17" dur="500" fill="hold"/>
                                        <p:tgtEl>
                                          <p:spTgt spid="53252"/>
                                        </p:tgtEl>
                                        <p:attrNameLst>
                                          <p:attrName>ppt_w</p:attrName>
                                        </p:attrNameLst>
                                      </p:cBhvr>
                                      <p:tavLst>
                                        <p:tav tm="0">
                                          <p:val>
                                            <p:fltVal val="0"/>
                                          </p:val>
                                        </p:tav>
                                        <p:tav tm="100000">
                                          <p:val>
                                            <p:strVal val="#ppt_w"/>
                                          </p:val>
                                        </p:tav>
                                      </p:tavLst>
                                    </p:anim>
                                    <p:anim calcmode="lin" valueType="num">
                                      <p:cBhvr>
                                        <p:cTn id="18" dur="500" fill="hold"/>
                                        <p:tgtEl>
                                          <p:spTgt spid="53252"/>
                                        </p:tgtEl>
                                        <p:attrNameLst>
                                          <p:attrName>ppt_h</p:attrName>
                                        </p:attrNameLst>
                                      </p:cBhvr>
                                      <p:tavLst>
                                        <p:tav tm="0">
                                          <p:val>
                                            <p:fltVal val="0"/>
                                          </p:val>
                                        </p:tav>
                                        <p:tav tm="100000">
                                          <p:val>
                                            <p:strVal val="#ppt_h"/>
                                          </p:val>
                                        </p:tav>
                                      </p:tavLst>
                                    </p:anim>
                                    <p:animEffect transition="in" filter="fade">
                                      <p:cBhvr>
                                        <p:cTn id="19" dur="500"/>
                                        <p:tgtEl>
                                          <p:spTgt spid="53252"/>
                                        </p:tgtEl>
                                      </p:cBhvr>
                                    </p:animEffect>
                                  </p:childTnLst>
                                </p:cTn>
                              </p:par>
                              <p:par>
                                <p:cTn id="20" presetID="53" presetClass="entr" presetSubtype="0" repeatCount="3000" fill="hold" grpId="0" nodeType="withEffect">
                                  <p:stCondLst>
                                    <p:cond delay="0"/>
                                  </p:stCondLst>
                                  <p:childTnLst>
                                    <p:set>
                                      <p:cBhvr>
                                        <p:cTn id="21" dur="1" fill="hold">
                                          <p:stCondLst>
                                            <p:cond delay="0"/>
                                          </p:stCondLst>
                                        </p:cTn>
                                        <p:tgtEl>
                                          <p:spTgt spid="53254"/>
                                        </p:tgtEl>
                                        <p:attrNameLst>
                                          <p:attrName>style.visibility</p:attrName>
                                        </p:attrNameLst>
                                      </p:cBhvr>
                                      <p:to>
                                        <p:strVal val="visible"/>
                                      </p:to>
                                    </p:set>
                                    <p:anim calcmode="lin" valueType="num">
                                      <p:cBhvr>
                                        <p:cTn id="22" dur="500" fill="hold"/>
                                        <p:tgtEl>
                                          <p:spTgt spid="53254"/>
                                        </p:tgtEl>
                                        <p:attrNameLst>
                                          <p:attrName>ppt_w</p:attrName>
                                        </p:attrNameLst>
                                      </p:cBhvr>
                                      <p:tavLst>
                                        <p:tav tm="0">
                                          <p:val>
                                            <p:fltVal val="0"/>
                                          </p:val>
                                        </p:tav>
                                        <p:tav tm="100000">
                                          <p:val>
                                            <p:strVal val="#ppt_w"/>
                                          </p:val>
                                        </p:tav>
                                      </p:tavLst>
                                    </p:anim>
                                    <p:anim calcmode="lin" valueType="num">
                                      <p:cBhvr>
                                        <p:cTn id="23" dur="500" fill="hold"/>
                                        <p:tgtEl>
                                          <p:spTgt spid="53254"/>
                                        </p:tgtEl>
                                        <p:attrNameLst>
                                          <p:attrName>ppt_h</p:attrName>
                                        </p:attrNameLst>
                                      </p:cBhvr>
                                      <p:tavLst>
                                        <p:tav tm="0">
                                          <p:val>
                                            <p:fltVal val="0"/>
                                          </p:val>
                                        </p:tav>
                                        <p:tav tm="100000">
                                          <p:val>
                                            <p:strVal val="#ppt_h"/>
                                          </p:val>
                                        </p:tav>
                                      </p:tavLst>
                                    </p:anim>
                                    <p:animEffect transition="in" filter="fade">
                                      <p:cBhvr>
                                        <p:cTn id="24" dur="500"/>
                                        <p:tgtEl>
                                          <p:spTgt spid="53254"/>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53257"/>
                                        </p:tgtEl>
                                        <p:attrNameLst>
                                          <p:attrName>style.visibility</p:attrName>
                                        </p:attrNameLst>
                                      </p:cBhvr>
                                      <p:to>
                                        <p:strVal val="visible"/>
                                      </p:to>
                                    </p:set>
                                    <p:animEffect transition="in" filter="fade">
                                      <p:cBhvr>
                                        <p:cTn id="28" dur="2000"/>
                                        <p:tgtEl>
                                          <p:spTgt spid="53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animBg="1"/>
      <p:bldP spid="53253" grpId="0" animBg="1"/>
      <p:bldP spid="53254" grpId="0" animBg="1"/>
      <p:bldP spid="5325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ChangeArrowheads="1"/>
          </p:cNvSpPr>
          <p:nvPr/>
        </p:nvSpPr>
        <p:spPr bwMode="auto">
          <a:xfrm>
            <a:off x="107950" y="6072206"/>
            <a:ext cx="8963025" cy="446276"/>
          </a:xfrm>
          <a:prstGeom prst="rect">
            <a:avLst/>
          </a:prstGeom>
          <a:noFill/>
          <a:ln w="9525">
            <a:noFill/>
            <a:miter lim="800000"/>
            <a:headEnd/>
            <a:tailEnd/>
          </a:ln>
          <a:effectLst/>
        </p:spPr>
        <p:txBody>
          <a:bodyPr wrap="square">
            <a:spAutoFit/>
          </a:bodyPr>
          <a:lstStyle/>
          <a:p>
            <a:pPr>
              <a:defRPr/>
            </a:pPr>
            <a:r>
              <a:rPr lang="en-US" sz="2300" b="1" dirty="0">
                <a:solidFill>
                  <a:schemeClr val="tx2"/>
                </a:solidFill>
                <a:effectLst>
                  <a:outerShdw blurRad="38100" dist="38100" dir="2700000" algn="tl">
                    <a:srgbClr val="FFFFFF"/>
                  </a:outerShdw>
                </a:effectLst>
                <a:latin typeface="Times New Roman" pitchFamily="18" charset="0"/>
              </a:rPr>
              <a:t>The lions, designed by Sir Edwin Landseer were not added until 1867. </a:t>
            </a:r>
            <a:endParaRPr lang="ru-RU" sz="2300" b="1" dirty="0">
              <a:solidFill>
                <a:schemeClr val="tx2"/>
              </a:solidFill>
              <a:effectLst>
                <a:outerShdw blurRad="38100" dist="38100" dir="2700000" algn="tl">
                  <a:srgbClr val="FFFFFF"/>
                </a:outerShdw>
              </a:effectLst>
              <a:latin typeface="Times New Roman" pitchFamily="18" charset="0"/>
            </a:endParaRPr>
          </a:p>
        </p:txBody>
      </p:sp>
      <p:pic>
        <p:nvPicPr>
          <p:cNvPr id="43012" name="Picture 4"/>
          <p:cNvPicPr>
            <a:picLocks noChangeAspect="1" noChangeArrowheads="1"/>
          </p:cNvPicPr>
          <p:nvPr/>
        </p:nvPicPr>
        <p:blipFill>
          <a:blip r:embed="rId3"/>
          <a:srcRect/>
          <a:stretch>
            <a:fillRect/>
          </a:stretch>
        </p:blipFill>
        <p:spPr bwMode="auto">
          <a:xfrm>
            <a:off x="714348" y="571480"/>
            <a:ext cx="8072494" cy="5429288"/>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000"/>
                                  </p:stCondLst>
                                  <p:childTnLst>
                                    <p:set>
                                      <p:cBhvr>
                                        <p:cTn id="6" dur="1" fill="hold">
                                          <p:stCondLst>
                                            <p:cond delay="0"/>
                                          </p:stCondLst>
                                        </p:cTn>
                                        <p:tgtEl>
                                          <p:spTgt spid="43012"/>
                                        </p:tgtEl>
                                        <p:attrNameLst>
                                          <p:attrName>style.visibility</p:attrName>
                                        </p:attrNameLst>
                                      </p:cBhvr>
                                      <p:to>
                                        <p:strVal val="visible"/>
                                      </p:to>
                                    </p:set>
                                    <p:animEffect transition="in" filter="fade">
                                      <p:cBhvr>
                                        <p:cTn id="7" dur="2000"/>
                                        <p:tgtEl>
                                          <p:spTgt spid="43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srcRect t="4417" r="842"/>
          <a:stretch>
            <a:fillRect/>
          </a:stretch>
        </p:blipFill>
        <p:spPr bwMode="auto">
          <a:xfrm>
            <a:off x="290513" y="571480"/>
            <a:ext cx="8602662" cy="5429288"/>
          </a:xfrm>
          <a:prstGeom prst="rect">
            <a:avLst/>
          </a:prstGeom>
          <a:noFill/>
          <a:ln w="9525">
            <a:noFill/>
            <a:miter lim="800000"/>
            <a:headEnd/>
            <a:tailEnd/>
          </a:ln>
        </p:spPr>
      </p:pic>
      <p:sp>
        <p:nvSpPr>
          <p:cNvPr id="44035" name="Rectangle 3"/>
          <p:cNvSpPr>
            <a:spLocks noChangeArrowheads="1"/>
          </p:cNvSpPr>
          <p:nvPr/>
        </p:nvSpPr>
        <p:spPr bwMode="auto">
          <a:xfrm>
            <a:off x="1042988" y="6000768"/>
            <a:ext cx="7532687" cy="446276"/>
          </a:xfrm>
          <a:prstGeom prst="rect">
            <a:avLst/>
          </a:prstGeom>
          <a:noFill/>
          <a:ln w="9525">
            <a:noFill/>
            <a:miter lim="800000"/>
            <a:headEnd/>
            <a:tailEnd/>
          </a:ln>
          <a:effectLst/>
        </p:spPr>
        <p:txBody>
          <a:bodyPr wrap="square" anchor="ctr">
            <a:spAutoFit/>
          </a:bodyPr>
          <a:lstStyle/>
          <a:p>
            <a:pPr>
              <a:tabLst>
                <a:tab pos="228600" algn="l"/>
              </a:tabLst>
              <a:defRPr/>
            </a:pPr>
            <a:r>
              <a:rPr lang="en-US" sz="2300" b="1" dirty="0">
                <a:solidFill>
                  <a:schemeClr val="tx2"/>
                </a:solidFill>
                <a:effectLst>
                  <a:outerShdw blurRad="38100" dist="38100" dir="2700000" algn="tl">
                    <a:srgbClr val="FFFFFF"/>
                  </a:outerShdw>
                </a:effectLst>
                <a:latin typeface="Times New Roman" pitchFamily="18" charset="0"/>
              </a:rPr>
              <a:t>Some tourists find these lions very convenient to ride upon.</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Picture 3"/>
          <p:cNvPicPr>
            <a:picLocks noChangeAspect="1" noChangeArrowheads="1"/>
          </p:cNvPicPr>
          <p:nvPr/>
        </p:nvPicPr>
        <p:blipFill>
          <a:blip r:embed="rId2"/>
          <a:srcRect/>
          <a:stretch>
            <a:fillRect/>
          </a:stretch>
        </p:blipFill>
        <p:spPr bwMode="auto">
          <a:xfrm>
            <a:off x="900113" y="428605"/>
            <a:ext cx="7632700" cy="4786346"/>
          </a:xfrm>
          <a:prstGeom prst="rect">
            <a:avLst/>
          </a:prstGeom>
          <a:noFill/>
          <a:ln w="9525">
            <a:noFill/>
            <a:miter lim="800000"/>
            <a:headEnd/>
            <a:tailEnd/>
          </a:ln>
        </p:spPr>
      </p:pic>
      <p:sp>
        <p:nvSpPr>
          <p:cNvPr id="17412" name="Rectangle 4"/>
          <p:cNvSpPr>
            <a:spLocks noChangeArrowheads="1"/>
          </p:cNvSpPr>
          <p:nvPr/>
        </p:nvSpPr>
        <p:spPr bwMode="auto">
          <a:xfrm>
            <a:off x="323850" y="5286389"/>
            <a:ext cx="8640763" cy="1154162"/>
          </a:xfrm>
          <a:prstGeom prst="rect">
            <a:avLst/>
          </a:prstGeom>
          <a:noFill/>
          <a:ln w="9525">
            <a:noFill/>
            <a:miter lim="800000"/>
            <a:headEnd/>
            <a:tailEnd/>
          </a:ln>
          <a:effectLst/>
        </p:spPr>
        <p:txBody>
          <a:bodyPr wrap="square">
            <a:spAutoFit/>
          </a:bodyPr>
          <a:lstStyle/>
          <a:p>
            <a:pPr>
              <a:defRPr/>
            </a:pPr>
            <a:r>
              <a:rPr lang="en-US" sz="2300" b="1" dirty="0">
                <a:solidFill>
                  <a:schemeClr val="tx2"/>
                </a:solidFill>
                <a:effectLst>
                  <a:outerShdw blurRad="38100" dist="38100" dir="2700000" algn="tl">
                    <a:srgbClr val="FFFFFF"/>
                  </a:outerShdw>
                </a:effectLst>
                <a:latin typeface="Times New Roman" pitchFamily="18" charset="0"/>
              </a:rPr>
              <a:t>The National Art Gallery is situated on Trafalgar Square. It is one of the best picture galleries in the world. It houses a wonderful collection of  paintings of both British and Old Masters.</a:t>
            </a:r>
            <a:endParaRPr lang="ru-RU" sz="2300" b="1" dirty="0">
              <a:solidFill>
                <a:schemeClr val="tx2"/>
              </a:solidFill>
              <a:effectLst>
                <a:outerShdw blurRad="38100" dist="38100" dir="2700000" algn="tl">
                  <a:srgbClr val="FFFFFF"/>
                </a:outerShdw>
              </a:effectLst>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000"/>
                                  </p:stCondLst>
                                  <p:childTnLst>
                                    <p:set>
                                      <p:cBhvr>
                                        <p:cTn id="6" dur="1" fill="hold">
                                          <p:stCondLst>
                                            <p:cond delay="0"/>
                                          </p:stCondLst>
                                        </p:cTn>
                                        <p:tgtEl>
                                          <p:spTgt spid="17411"/>
                                        </p:tgtEl>
                                        <p:attrNameLst>
                                          <p:attrName>style.visibility</p:attrName>
                                        </p:attrNameLst>
                                      </p:cBhvr>
                                      <p:to>
                                        <p:strVal val="visible"/>
                                      </p:to>
                                    </p:set>
                                    <p:animEffect transition="in" filter="fade">
                                      <p:cBhvr>
                                        <p:cTn id="7" dur="20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4427538" y="115888"/>
            <a:ext cx="3970337" cy="620712"/>
          </a:xfrm>
        </p:spPr>
        <p:txBody>
          <a:bodyPr>
            <a:normAutofit/>
          </a:bodyPr>
          <a:lstStyle/>
          <a:p>
            <a:pPr eaLnBrk="1" hangingPunct="1">
              <a:defRPr/>
            </a:pPr>
            <a:endParaRPr lang="ru-RU" sz="2000" b="1" dirty="0" smtClean="0">
              <a:solidFill>
                <a:srgbClr val="FFFF99"/>
              </a:solidFill>
              <a:effectLst>
                <a:outerShdw blurRad="38100" dist="38100" dir="2700000" algn="tl">
                  <a:srgbClr val="000000"/>
                </a:outerShdw>
              </a:effectLst>
              <a:latin typeface="Times New Roman" pitchFamily="18" charset="0"/>
            </a:endParaRPr>
          </a:p>
        </p:txBody>
      </p:sp>
      <p:sp>
        <p:nvSpPr>
          <p:cNvPr id="15364" name="Rectangle 4"/>
          <p:cNvSpPr>
            <a:spLocks noChangeArrowheads="1"/>
          </p:cNvSpPr>
          <p:nvPr/>
        </p:nvSpPr>
        <p:spPr bwMode="auto">
          <a:xfrm>
            <a:off x="1285852" y="5786454"/>
            <a:ext cx="6769100" cy="620713"/>
          </a:xfrm>
          <a:prstGeom prst="rect">
            <a:avLst/>
          </a:prstGeom>
          <a:noFill/>
          <a:ln w="9525">
            <a:noFill/>
            <a:miter lim="800000"/>
            <a:headEnd/>
            <a:tailEnd/>
          </a:ln>
          <a:effectLst/>
        </p:spPr>
        <p:txBody>
          <a:bodyPr anchor="ctr"/>
          <a:lstStyle/>
          <a:p>
            <a:pPr>
              <a:defRPr/>
            </a:pPr>
            <a:r>
              <a:rPr lang="en-US" sz="2300" b="1" dirty="0">
                <a:solidFill>
                  <a:schemeClr val="tx2"/>
                </a:solidFill>
                <a:effectLst>
                  <a:outerShdw blurRad="38100" dist="38100" dir="2700000" algn="tl">
                    <a:srgbClr val="FFFFFF"/>
                  </a:outerShdw>
                </a:effectLst>
                <a:latin typeface="Times New Roman" pitchFamily="18" charset="0"/>
              </a:rPr>
              <a:t>There are two beautiful fountains in Trafalgar Square. They are in front of the National Gallery.</a:t>
            </a:r>
            <a:endParaRPr lang="ru-RU" sz="2300" b="1" dirty="0">
              <a:solidFill>
                <a:schemeClr val="tx2"/>
              </a:solidFill>
              <a:effectLst>
                <a:outerShdw blurRad="38100" dist="38100" dir="2700000" algn="tl">
                  <a:srgbClr val="FFFFFF"/>
                </a:outerShdw>
              </a:effectLst>
              <a:latin typeface="Times New Roman" pitchFamily="18" charset="0"/>
            </a:endParaRPr>
          </a:p>
        </p:txBody>
      </p:sp>
      <p:pic>
        <p:nvPicPr>
          <p:cNvPr id="19461" name="Picture 5" descr="лондон 047"/>
          <p:cNvPicPr>
            <a:picLocks noChangeAspect="1" noChangeArrowheads="1"/>
          </p:cNvPicPr>
          <p:nvPr/>
        </p:nvPicPr>
        <p:blipFill>
          <a:blip r:embed="rId2">
            <a:lum bright="14000" contrast="8000"/>
          </a:blip>
          <a:srcRect/>
          <a:stretch>
            <a:fillRect/>
          </a:stretch>
        </p:blipFill>
        <p:spPr bwMode="auto">
          <a:xfrm>
            <a:off x="539750" y="928670"/>
            <a:ext cx="8135938" cy="4143404"/>
          </a:xfrm>
          <a:prstGeom prst="rect">
            <a:avLst/>
          </a:prstGeom>
          <a:noFill/>
          <a:ln w="9525">
            <a:noFill/>
            <a:miter lim="800000"/>
            <a:headEnd/>
            <a:tailEnd/>
          </a:ln>
        </p:spPr>
      </p:pic>
      <p:sp>
        <p:nvSpPr>
          <p:cNvPr id="6" name="Содержимое 5"/>
          <p:cNvSpPr>
            <a:spLocks noGrp="1"/>
          </p:cNvSpPr>
          <p:nvPr>
            <p:ph idx="1"/>
          </p:nvPr>
        </p:nvSpPr>
        <p:spPr>
          <a:xfrm>
            <a:off x="457200" y="357166"/>
            <a:ext cx="8229600" cy="5143536"/>
          </a:xfrm>
        </p:spPr>
        <p:txBody>
          <a:bodyPr/>
          <a:lstStyle/>
          <a:p>
            <a:endParaRPr lang="ru-RU"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4"/>
          <p:cNvPicPr>
            <a:picLocks noChangeAspect="1" noChangeArrowheads="1"/>
          </p:cNvPicPr>
          <p:nvPr/>
        </p:nvPicPr>
        <p:blipFill>
          <a:blip r:embed="rId2"/>
          <a:srcRect/>
          <a:stretch>
            <a:fillRect/>
          </a:stretch>
        </p:blipFill>
        <p:spPr bwMode="auto">
          <a:xfrm>
            <a:off x="323850" y="396875"/>
            <a:ext cx="8532813" cy="5695950"/>
          </a:xfrm>
          <a:prstGeom prst="rect">
            <a:avLst/>
          </a:prstGeom>
          <a:noFill/>
          <a:ln w="9525">
            <a:noFill/>
            <a:miter lim="800000"/>
            <a:headEnd/>
            <a:tailEnd/>
          </a:ln>
        </p:spPr>
      </p:pic>
      <p:sp>
        <p:nvSpPr>
          <p:cNvPr id="61445" name="Rectangle 5"/>
          <p:cNvSpPr>
            <a:spLocks noChangeArrowheads="1"/>
          </p:cNvSpPr>
          <p:nvPr/>
        </p:nvSpPr>
        <p:spPr bwMode="auto">
          <a:xfrm>
            <a:off x="1042988" y="-22225"/>
            <a:ext cx="7032625" cy="396875"/>
          </a:xfrm>
          <a:prstGeom prst="rect">
            <a:avLst/>
          </a:prstGeom>
          <a:noFill/>
          <a:ln w="9525">
            <a:noFill/>
            <a:miter lim="800000"/>
            <a:headEnd/>
            <a:tailEnd/>
          </a:ln>
          <a:effectLst/>
        </p:spPr>
        <p:txBody>
          <a:bodyPr wrap="none">
            <a:spAutoFit/>
          </a:bodyPr>
          <a:lstStyle/>
          <a:p>
            <a:pPr>
              <a:defRPr/>
            </a:pPr>
            <a:r>
              <a:rPr lang="en-US" sz="2000" b="1" dirty="0">
                <a:solidFill>
                  <a:schemeClr val="tx2"/>
                </a:solidFill>
                <a:effectLst>
                  <a:outerShdw blurRad="38100" dist="38100" dir="2700000" algn="tl">
                    <a:srgbClr val="FFFFFF"/>
                  </a:outerShdw>
                </a:effectLst>
                <a:latin typeface="Times New Roman" pitchFamily="18" charset="0"/>
              </a:rPr>
              <a:t>Trafalgar Square during the 2009-2010 New Year Celebrations</a:t>
            </a:r>
            <a:endParaRPr lang="ru-RU" sz="2000" b="1" dirty="0">
              <a:solidFill>
                <a:schemeClr val="tx2"/>
              </a:solidFill>
              <a:effectLst>
                <a:outerShdw blurRad="38100" dist="38100" dir="2700000" algn="tl">
                  <a:srgbClr val="FFFFFF"/>
                </a:outerShdw>
              </a:effectLst>
              <a:latin typeface="Times New Roman" pitchFamily="18" charset="0"/>
            </a:endParaRPr>
          </a:p>
        </p:txBody>
      </p:sp>
      <p:sp>
        <p:nvSpPr>
          <p:cNvPr id="61447" name="Text Box 7"/>
          <p:cNvSpPr txBox="1">
            <a:spLocks noChangeArrowheads="1"/>
          </p:cNvSpPr>
          <p:nvPr/>
        </p:nvSpPr>
        <p:spPr bwMode="auto">
          <a:xfrm>
            <a:off x="1116013" y="6019800"/>
            <a:ext cx="6985000" cy="793750"/>
          </a:xfrm>
          <a:prstGeom prst="rect">
            <a:avLst/>
          </a:prstGeom>
          <a:noFill/>
          <a:ln w="9525">
            <a:noFill/>
            <a:miter lim="800000"/>
            <a:headEnd/>
            <a:tailEnd/>
          </a:ln>
          <a:effectLst/>
        </p:spPr>
        <p:txBody>
          <a:bodyPr>
            <a:spAutoFit/>
          </a:bodyPr>
          <a:lstStyle/>
          <a:p>
            <a:pPr>
              <a:spcBef>
                <a:spcPct val="50000"/>
              </a:spcBef>
              <a:defRPr/>
            </a:pPr>
            <a:r>
              <a:rPr lang="en-US" sz="2300" b="1" dirty="0">
                <a:solidFill>
                  <a:schemeClr val="tx2"/>
                </a:solidFill>
                <a:effectLst>
                  <a:outerShdw blurRad="38100" dist="38100" dir="2700000" algn="tl">
                    <a:srgbClr val="FFFFFF"/>
                  </a:outerShdw>
                </a:effectLst>
                <a:latin typeface="Times New Roman" pitchFamily="18" charset="0"/>
              </a:rPr>
              <a:t>Hundreds of Londoners and tourists see the New Year in on Trafalgar Square at the chime of Big Ben.</a:t>
            </a:r>
            <a:endParaRPr lang="ru-RU" sz="2300" b="1" dirty="0">
              <a:solidFill>
                <a:schemeClr val="tx2"/>
              </a:solidFill>
              <a:effectLst>
                <a:outerShdw blurRad="38100" dist="38100" dir="2700000" algn="tl">
                  <a:srgbClr val="FFFFFF"/>
                </a:outerShdw>
              </a:effectLst>
              <a:latin typeface="Times New Roman" pitchFamily="18" charset="0"/>
            </a:endParaRPr>
          </a:p>
        </p:txBody>
      </p:sp>
      <p:pic>
        <p:nvPicPr>
          <p:cNvPr id="5" name="Picture 4"/>
          <p:cNvPicPr>
            <a:picLocks noChangeAspect="1" noChangeArrowheads="1"/>
          </p:cNvPicPr>
          <p:nvPr/>
        </p:nvPicPr>
        <p:blipFill>
          <a:blip r:embed="rId2"/>
          <a:srcRect/>
          <a:stretch>
            <a:fillRect/>
          </a:stretch>
        </p:blipFill>
        <p:spPr bwMode="auto">
          <a:xfrm>
            <a:off x="357158" y="357166"/>
            <a:ext cx="8532813" cy="569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a:p>
        </p:txBody>
      </p:sp>
      <p:sp>
        <p:nvSpPr>
          <p:cNvPr id="2" name="Заголовок 1"/>
          <p:cNvSpPr>
            <a:spLocks noGrp="1"/>
          </p:cNvSpPr>
          <p:nvPr>
            <p:ph type="ctrTitle"/>
          </p:nvPr>
        </p:nvSpPr>
        <p:spPr>
          <a:xfrm>
            <a:off x="457200" y="1214422"/>
            <a:ext cx="8305800" cy="6143668"/>
          </a:xfrm>
        </p:spPr>
        <p:txBody>
          <a:bodyPr/>
          <a:lstStyle/>
          <a:p>
            <a:r>
              <a:rPr lang="ru-RU" sz="5400" b="1" i="1" dirty="0" smtClean="0">
                <a:solidFill>
                  <a:srgbClr val="FFFF00"/>
                </a:solidFill>
              </a:rPr>
              <a:t>Цель</a:t>
            </a:r>
            <a:r>
              <a:rPr sz="5400" b="1" i="1" smtClean="0">
                <a:solidFill>
                  <a:srgbClr val="FFFF00"/>
                </a:solidFill>
              </a:rPr>
              <a:t>:</a:t>
            </a:r>
            <a:r>
              <a:rPr lang="ru-RU" dirty="0" smtClean="0">
                <a:solidFill>
                  <a:srgbClr val="FFFF00"/>
                </a:solidFill>
              </a:rPr>
              <a:t/>
            </a:r>
            <a:br>
              <a:rPr lang="ru-RU" dirty="0" smtClean="0">
                <a:solidFill>
                  <a:srgbClr val="FFFF00"/>
                </a:solidFill>
              </a:rPr>
            </a:br>
            <a:r>
              <a:rPr lang="ru-RU" sz="4400" dirty="0" smtClean="0">
                <a:solidFill>
                  <a:srgbClr val="FFFF00"/>
                </a:solidFill>
              </a:rPr>
              <a:t>Узнать больше о Лондоне – столице Великобритании и совершить путешествие по этому городу не выходя из дома ,создание книги “</a:t>
            </a:r>
            <a:r>
              <a:rPr sz="4400" smtClean="0">
                <a:solidFill>
                  <a:srgbClr val="FFFF00"/>
                </a:solidFill>
              </a:rPr>
              <a:t>Faces of London</a:t>
            </a:r>
            <a:r>
              <a:rPr lang="ru-RU" sz="4400" dirty="0" smtClean="0">
                <a:solidFill>
                  <a:srgbClr val="FFFF00"/>
                </a:solidFill>
              </a:rPr>
              <a:t>”                                               </a:t>
            </a:r>
            <a:r>
              <a:rPr lang="ru-RU" dirty="0" smtClean="0">
                <a:solidFill>
                  <a:srgbClr val="FFFF00"/>
                </a:solidFill>
              </a:rPr>
              <a:t/>
            </a:r>
            <a:br>
              <a:rPr lang="ru-RU" dirty="0" smtClean="0">
                <a:solidFill>
                  <a:srgbClr val="FFFF00"/>
                </a:solidFill>
              </a:rPr>
            </a:br>
            <a:r>
              <a:rPr lang="ru-RU" sz="3600" b="1" dirty="0" smtClean="0">
                <a:solidFill>
                  <a:srgbClr val="7030A0"/>
                </a:solidFill>
              </a:rPr>
              <a:t/>
            </a:r>
            <a:br>
              <a:rPr lang="ru-RU" sz="3600" b="1" dirty="0" smtClean="0">
                <a:solidFill>
                  <a:srgbClr val="7030A0"/>
                </a:solidFill>
              </a:rPr>
            </a:br>
            <a:endParaRPr lang="ru-RU" sz="3600" dirty="0">
              <a:solidFill>
                <a:srgbClr val="7030A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ChangeArrowheads="1"/>
          </p:cNvSpPr>
          <p:nvPr>
            <p:ph type="title"/>
          </p:nvPr>
        </p:nvSpPr>
        <p:spPr>
          <a:xfrm>
            <a:off x="7199313" y="260350"/>
            <a:ext cx="1944687" cy="600075"/>
          </a:xfrm>
        </p:spPr>
        <p:txBody>
          <a:bodyPr>
            <a:normAutofit/>
          </a:bodyPr>
          <a:lstStyle/>
          <a:p>
            <a:pPr eaLnBrk="1" hangingPunct="1"/>
            <a:endParaRPr lang="ru-RU" sz="2000" b="1" dirty="0" smtClean="0">
              <a:solidFill>
                <a:srgbClr val="FFFF66"/>
              </a:solidFill>
              <a:latin typeface="Times New Roman" pitchFamily="18" charset="0"/>
            </a:endParaRPr>
          </a:p>
        </p:txBody>
      </p:sp>
      <p:pic>
        <p:nvPicPr>
          <p:cNvPr id="14339" name="Picture 3"/>
          <p:cNvPicPr>
            <a:picLocks noChangeAspect="1" noChangeArrowheads="1"/>
          </p:cNvPicPr>
          <p:nvPr/>
        </p:nvPicPr>
        <p:blipFill>
          <a:blip r:embed="rId3">
            <a:lum bright="2000" contrast="2000"/>
          </a:blip>
          <a:srcRect r="4094"/>
          <a:stretch>
            <a:fillRect/>
          </a:stretch>
        </p:blipFill>
        <p:spPr bwMode="auto">
          <a:xfrm>
            <a:off x="107950" y="188913"/>
            <a:ext cx="6515100" cy="6553200"/>
          </a:xfrm>
          <a:prstGeom prst="rect">
            <a:avLst/>
          </a:prstGeom>
          <a:noFill/>
          <a:ln w="9525">
            <a:noFill/>
            <a:miter lim="800000"/>
            <a:headEnd/>
            <a:tailEnd/>
          </a:ln>
        </p:spPr>
      </p:pic>
      <p:sp>
        <p:nvSpPr>
          <p:cNvPr id="14341" name="Rectangle 5"/>
          <p:cNvSpPr>
            <a:spLocks noChangeArrowheads="1"/>
          </p:cNvSpPr>
          <p:nvPr/>
        </p:nvSpPr>
        <p:spPr bwMode="auto">
          <a:xfrm>
            <a:off x="6732588" y="2636838"/>
            <a:ext cx="2411412" cy="2862322"/>
          </a:xfrm>
          <a:prstGeom prst="rect">
            <a:avLst/>
          </a:prstGeom>
          <a:noFill/>
          <a:ln w="9525">
            <a:noFill/>
            <a:miter lim="800000"/>
            <a:headEnd/>
            <a:tailEnd/>
          </a:ln>
          <a:effectLst/>
        </p:spPr>
        <p:txBody>
          <a:bodyPr>
            <a:spAutoFit/>
          </a:bodyPr>
          <a:lstStyle/>
          <a:p>
            <a:pPr>
              <a:spcBef>
                <a:spcPct val="50000"/>
              </a:spcBef>
            </a:pPr>
            <a:r>
              <a:rPr lang="en-US" sz="2400" b="1" dirty="0" smtClean="0">
                <a:effectLst>
                  <a:outerShdw blurRad="38100" dist="38100" dir="2700000" algn="tl">
                    <a:srgbClr val="000000"/>
                  </a:outerShdw>
                </a:effectLst>
              </a:rPr>
              <a:t>Westminster </a:t>
            </a:r>
            <a:r>
              <a:rPr lang="en-US" sz="2400" b="1" dirty="0">
                <a:effectLst>
                  <a:outerShdw blurRad="38100" dist="38100" dir="2700000" algn="tl">
                    <a:srgbClr val="000000"/>
                  </a:outerShdw>
                </a:effectLst>
              </a:rPr>
              <a:t>Abbey, one of the oldest and most beautiful cathedrals of the world.</a:t>
            </a:r>
          </a:p>
          <a:p>
            <a:pPr>
              <a:spcBef>
                <a:spcPct val="50000"/>
              </a:spcBef>
            </a:pPr>
            <a:endParaRPr lang="ru-RU" sz="2400" b="1" dirty="0">
              <a:effectLst>
                <a:outerShdw blurRad="38100" dist="38100" dir="2700000" algn="tl">
                  <a:srgbClr val="000000"/>
                </a:outerShdw>
              </a:effectLst>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71" name="Picture 3" descr="DSC01456"/>
          <p:cNvPicPr>
            <a:picLocks noChangeAspect="1" noChangeArrowheads="1"/>
          </p:cNvPicPr>
          <p:nvPr/>
        </p:nvPicPr>
        <p:blipFill>
          <a:blip r:embed="rId3" cstate="print">
            <a:lum bright="8000" contrast="20000"/>
          </a:blip>
          <a:srcRect l="10754" t="165" r="110" b="165"/>
          <a:stretch>
            <a:fillRect/>
          </a:stretch>
        </p:blipFill>
        <p:spPr bwMode="auto">
          <a:xfrm>
            <a:off x="571472" y="571480"/>
            <a:ext cx="7961341" cy="5214975"/>
          </a:xfrm>
          <a:prstGeom prst="rect">
            <a:avLst/>
          </a:prstGeom>
          <a:noFill/>
        </p:spPr>
      </p:pic>
      <p:sp>
        <p:nvSpPr>
          <p:cNvPr id="160773" name="Rectangle 5"/>
          <p:cNvSpPr>
            <a:spLocks noChangeArrowheads="1"/>
          </p:cNvSpPr>
          <p:nvPr/>
        </p:nvSpPr>
        <p:spPr bwMode="auto">
          <a:xfrm>
            <a:off x="396875" y="5786454"/>
            <a:ext cx="8496300" cy="461665"/>
          </a:xfrm>
          <a:prstGeom prst="rect">
            <a:avLst/>
          </a:prstGeom>
          <a:noFill/>
          <a:ln w="9525">
            <a:noFill/>
            <a:miter lim="800000"/>
            <a:headEnd/>
            <a:tailEnd/>
          </a:ln>
          <a:effectLst/>
        </p:spPr>
        <p:txBody>
          <a:bodyPr wrap="square">
            <a:spAutoFit/>
          </a:bodyPr>
          <a:lstStyle/>
          <a:p>
            <a:pPr>
              <a:spcBef>
                <a:spcPct val="50000"/>
              </a:spcBef>
            </a:pPr>
            <a:r>
              <a:rPr lang="en-US" sz="2400" b="1" dirty="0">
                <a:effectLst>
                  <a:outerShdw blurRad="38100" dist="38100" dir="2700000" algn="tl">
                    <a:srgbClr val="000000"/>
                  </a:outerShdw>
                </a:effectLst>
                <a:latin typeface="Times New Roman" pitchFamily="18" charset="0"/>
              </a:rPr>
              <a:t>The Abbey is famous for its grand early Gothic architecture. </a:t>
            </a:r>
            <a:endParaRPr lang="ru-RU" sz="2400" b="1" dirty="0">
              <a:effectLst>
                <a:outerShdw blurRad="38100" dist="38100" dir="2700000" algn="tl">
                  <a:srgbClr val="000000"/>
                </a:outerShdw>
              </a:effectLst>
              <a:latin typeface="Times New Roman" pitchFamily="18" charset="0"/>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Вестминстерское аббатство"/>
          <p:cNvPicPr>
            <a:picLocks noChangeAspect="1" noChangeArrowheads="1"/>
          </p:cNvPicPr>
          <p:nvPr/>
        </p:nvPicPr>
        <p:blipFill>
          <a:blip r:embed="rId3" cstate="print">
            <a:lum bright="-6000"/>
          </a:blip>
          <a:srcRect/>
          <a:stretch>
            <a:fillRect/>
          </a:stretch>
        </p:blipFill>
        <p:spPr bwMode="auto">
          <a:xfrm>
            <a:off x="3997325" y="0"/>
            <a:ext cx="4751388" cy="6858000"/>
          </a:xfrm>
          <a:prstGeom prst="rect">
            <a:avLst/>
          </a:prstGeom>
          <a:noFill/>
        </p:spPr>
      </p:pic>
      <p:pic>
        <p:nvPicPr>
          <p:cNvPr id="23556" name="Picture 4"/>
          <p:cNvPicPr>
            <a:picLocks noChangeAspect="1" noChangeArrowheads="1"/>
          </p:cNvPicPr>
          <p:nvPr/>
        </p:nvPicPr>
        <p:blipFill>
          <a:blip r:embed="rId4"/>
          <a:srcRect l="8286" r="517" b="12131"/>
          <a:stretch>
            <a:fillRect/>
          </a:stretch>
        </p:blipFill>
        <p:spPr bwMode="auto">
          <a:xfrm>
            <a:off x="3995738" y="0"/>
            <a:ext cx="4752975" cy="6858000"/>
          </a:xfrm>
          <a:prstGeom prst="rect">
            <a:avLst/>
          </a:prstGeom>
          <a:noFill/>
          <a:ln w="9525">
            <a:noFill/>
            <a:miter lim="800000"/>
            <a:headEnd/>
            <a:tailEnd/>
          </a:ln>
          <a:effectLst/>
        </p:spPr>
      </p:pic>
      <p:sp>
        <p:nvSpPr>
          <p:cNvPr id="23558" name="Rectangle 6"/>
          <p:cNvSpPr>
            <a:spLocks noChangeArrowheads="1"/>
          </p:cNvSpPr>
          <p:nvPr/>
        </p:nvSpPr>
        <p:spPr bwMode="auto">
          <a:xfrm>
            <a:off x="165100" y="3284538"/>
            <a:ext cx="3830638" cy="2677656"/>
          </a:xfrm>
          <a:prstGeom prst="rect">
            <a:avLst/>
          </a:prstGeom>
          <a:noFill/>
          <a:ln w="9525">
            <a:noFill/>
            <a:miter lim="800000"/>
            <a:headEnd/>
            <a:tailEnd/>
          </a:ln>
          <a:effectLst/>
        </p:spPr>
        <p:txBody>
          <a:bodyPr>
            <a:spAutoFit/>
          </a:bodyPr>
          <a:lstStyle/>
          <a:p>
            <a:pPr>
              <a:spcBef>
                <a:spcPct val="30000"/>
              </a:spcBef>
            </a:pPr>
            <a:r>
              <a:rPr lang="en-US" sz="2800" b="1" dirty="0">
                <a:effectLst>
                  <a:outerShdw blurRad="38100" dist="38100" dir="2700000" algn="tl">
                    <a:srgbClr val="000000"/>
                  </a:outerShdw>
                </a:effectLst>
                <a:latin typeface="Times New Roman" pitchFamily="18" charset="0"/>
              </a:rPr>
              <a:t>All in all, Westminster Abbey is an unforgettable place of interest, a realm of beauty, glory and history.</a:t>
            </a:r>
            <a:endParaRPr lang="ru-RU" sz="2800" b="1" dirty="0">
              <a:effectLst>
                <a:outerShdw blurRad="38100" dist="38100" dir="2700000" algn="tl">
                  <a:srgbClr val="000000"/>
                </a:outerShdw>
              </a:effectLst>
              <a:latin typeface="Times New Roman" pitchFamily="18" charset="0"/>
            </a:endParaRPr>
          </a:p>
        </p:txBody>
      </p:sp>
    </p:spTree>
  </p:cSld>
  <p:clrMapOvr>
    <a:masterClrMapping/>
  </p:clrMapOvr>
  <p:transition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500"/>
                                  </p:stCondLst>
                                  <p:childTnLst>
                                    <p:set>
                                      <p:cBhvr>
                                        <p:cTn id="6" dur="1" fill="hold">
                                          <p:stCondLst>
                                            <p:cond delay="0"/>
                                          </p:stCondLst>
                                        </p:cTn>
                                        <p:tgtEl>
                                          <p:spTgt spid="23556"/>
                                        </p:tgtEl>
                                        <p:attrNameLst>
                                          <p:attrName>style.visibility</p:attrName>
                                        </p:attrNameLst>
                                      </p:cBhvr>
                                      <p:to>
                                        <p:strVal val="visible"/>
                                      </p:to>
                                    </p:set>
                                    <p:animEffect transition="in" filter="fade">
                                      <p:cBhvr>
                                        <p:cTn id="7" dur="20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Вид на Биг Бен с севера"/>
          <p:cNvPicPr>
            <a:picLocks noChangeAspect="1" noChangeArrowheads="1"/>
          </p:cNvPicPr>
          <p:nvPr/>
        </p:nvPicPr>
        <p:blipFill>
          <a:blip r:embed="rId3">
            <a:lum bright="2000" contrast="2000"/>
          </a:blip>
          <a:srcRect/>
          <a:stretch>
            <a:fillRect/>
          </a:stretch>
        </p:blipFill>
        <p:spPr bwMode="auto">
          <a:xfrm>
            <a:off x="285720" y="0"/>
            <a:ext cx="4606925" cy="6858000"/>
          </a:xfrm>
          <a:prstGeom prst="rect">
            <a:avLst/>
          </a:prstGeom>
          <a:noFill/>
          <a:ln w="9525">
            <a:noFill/>
            <a:miter lim="800000"/>
            <a:headEnd/>
            <a:tailEnd/>
          </a:ln>
        </p:spPr>
      </p:pic>
      <p:sp>
        <p:nvSpPr>
          <p:cNvPr id="219139" name="Rectangle 3"/>
          <p:cNvSpPr>
            <a:spLocks noChangeArrowheads="1"/>
          </p:cNvSpPr>
          <p:nvPr/>
        </p:nvSpPr>
        <p:spPr bwMode="auto">
          <a:xfrm>
            <a:off x="5148263" y="1628775"/>
            <a:ext cx="3816350" cy="3887788"/>
          </a:xfrm>
          <a:prstGeom prst="rect">
            <a:avLst/>
          </a:prstGeom>
          <a:noFill/>
          <a:ln w="9525">
            <a:noFill/>
            <a:miter lim="800000"/>
            <a:headEnd/>
            <a:tailEnd/>
          </a:ln>
          <a:effectLst/>
        </p:spPr>
        <p:txBody>
          <a:bodyPr anchor="ctr"/>
          <a:lstStyle/>
          <a:p>
            <a:pPr algn="ctr">
              <a:defRPr/>
            </a:pPr>
            <a:endParaRPr lang="ru-RU" sz="2400" b="1">
              <a:solidFill>
                <a:srgbClr val="FFFF66"/>
              </a:solidFill>
              <a:effectLst>
                <a:outerShdw blurRad="38100" dist="38100" dir="2700000" algn="tl">
                  <a:srgbClr val="000000"/>
                </a:outerShdw>
              </a:effectLst>
            </a:endParaRPr>
          </a:p>
        </p:txBody>
      </p:sp>
      <p:sp>
        <p:nvSpPr>
          <p:cNvPr id="219140" name="Rectangle 4"/>
          <p:cNvSpPr>
            <a:spLocks noChangeArrowheads="1"/>
          </p:cNvSpPr>
          <p:nvPr/>
        </p:nvSpPr>
        <p:spPr bwMode="auto">
          <a:xfrm>
            <a:off x="5000628" y="260350"/>
            <a:ext cx="3335335" cy="584775"/>
          </a:xfrm>
          <a:prstGeom prst="rect">
            <a:avLst/>
          </a:prstGeom>
          <a:noFill/>
          <a:ln w="9525">
            <a:noFill/>
            <a:miter lim="800000"/>
            <a:headEnd/>
            <a:tailEnd/>
          </a:ln>
        </p:spPr>
        <p:txBody>
          <a:bodyPr wrap="square">
            <a:spAutoFit/>
          </a:bodyPr>
          <a:lstStyle/>
          <a:p>
            <a:pPr algn="ctr">
              <a:lnSpc>
                <a:spcPct val="80000"/>
              </a:lnSpc>
            </a:pPr>
            <a:r>
              <a:rPr lang="en-US" sz="2000" b="1" dirty="0">
                <a:solidFill>
                  <a:srgbClr val="FFFF66"/>
                </a:solidFill>
                <a:effectLst>
                  <a:outerShdw blurRad="38100" dist="38100" dir="2700000" algn="tl">
                    <a:srgbClr val="000000"/>
                  </a:outerShdw>
                </a:effectLst>
              </a:rPr>
              <a:t>Big Ben, View from Parliament Square</a:t>
            </a:r>
            <a:endParaRPr lang="ru-RU" sz="2000" b="1" dirty="0">
              <a:solidFill>
                <a:srgbClr val="FFFF66"/>
              </a:solidFill>
              <a:effectLst>
                <a:outerShdw blurRad="38100" dist="38100" dir="2700000" algn="tl">
                  <a:srgbClr val="000000"/>
                </a:outerShdw>
              </a:effectLst>
            </a:endParaRPr>
          </a:p>
        </p:txBody>
      </p:sp>
      <p:sp>
        <p:nvSpPr>
          <p:cNvPr id="22534" name="Rectangle 6"/>
          <p:cNvSpPr>
            <a:spLocks noChangeArrowheads="1"/>
          </p:cNvSpPr>
          <p:nvPr/>
        </p:nvSpPr>
        <p:spPr bwMode="auto">
          <a:xfrm>
            <a:off x="5156200" y="4076700"/>
            <a:ext cx="3808413" cy="1187450"/>
          </a:xfrm>
          <a:prstGeom prst="rect">
            <a:avLst/>
          </a:prstGeom>
          <a:noFill/>
          <a:ln w="9525">
            <a:noFill/>
            <a:miter lim="800000"/>
            <a:headEnd/>
            <a:tailEnd/>
          </a:ln>
          <a:effectLst/>
        </p:spPr>
        <p:txBody>
          <a:bodyPr>
            <a:spAutoFit/>
          </a:bodyPr>
          <a:lstStyle/>
          <a:p>
            <a:pPr>
              <a:spcBef>
                <a:spcPct val="30000"/>
              </a:spcBef>
            </a:pPr>
            <a:r>
              <a:rPr lang="en-US" sz="2400" b="1" dirty="0">
                <a:effectLst>
                  <a:outerShdw blurRad="38100" dist="38100" dir="2700000" algn="tl">
                    <a:srgbClr val="000000"/>
                  </a:outerShdw>
                </a:effectLst>
              </a:rPr>
              <a:t>The famous Clock Tower called Big Ben is the most famous symbol of GB. </a:t>
            </a:r>
            <a:endParaRPr lang="ru-RU" sz="2400" b="1" dirty="0">
              <a:effectLst>
                <a:outerShdw blurRad="38100" dist="38100" dir="2700000" algn="tl">
                  <a:srgbClr val="000000"/>
                </a:outerShdw>
              </a:effectLst>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1" name="Picture 3" descr="Лондон 208"/>
          <p:cNvPicPr>
            <a:picLocks noChangeAspect="1" noChangeArrowheads="1"/>
          </p:cNvPicPr>
          <p:nvPr/>
        </p:nvPicPr>
        <p:blipFill>
          <a:blip r:embed="rId3">
            <a:lum bright="14000" contrast="2000"/>
          </a:blip>
          <a:srcRect/>
          <a:stretch>
            <a:fillRect/>
          </a:stretch>
        </p:blipFill>
        <p:spPr bwMode="auto">
          <a:xfrm>
            <a:off x="323850" y="19050"/>
            <a:ext cx="4538663" cy="6819900"/>
          </a:xfrm>
          <a:prstGeom prst="rect">
            <a:avLst/>
          </a:prstGeom>
          <a:noFill/>
          <a:ln w="9525">
            <a:noFill/>
            <a:miter lim="800000"/>
            <a:headEnd/>
            <a:tailEnd/>
          </a:ln>
        </p:spPr>
      </p:pic>
      <p:sp>
        <p:nvSpPr>
          <p:cNvPr id="32774" name="Rectangle 6"/>
          <p:cNvSpPr>
            <a:spLocks noChangeArrowheads="1"/>
          </p:cNvSpPr>
          <p:nvPr/>
        </p:nvSpPr>
        <p:spPr bwMode="auto">
          <a:xfrm>
            <a:off x="5292725" y="0"/>
            <a:ext cx="2374900" cy="641350"/>
          </a:xfrm>
          <a:prstGeom prst="rect">
            <a:avLst/>
          </a:prstGeom>
          <a:noFill/>
          <a:ln w="9525">
            <a:noFill/>
            <a:miter lim="800000"/>
            <a:headEnd/>
            <a:tailEnd/>
          </a:ln>
          <a:effectLst/>
        </p:spPr>
        <p:txBody>
          <a:bodyPr>
            <a:spAutoFit/>
          </a:bodyPr>
          <a:lstStyle/>
          <a:p>
            <a:r>
              <a:rPr lang="en-US" b="1">
                <a:solidFill>
                  <a:srgbClr val="FFFF66"/>
                </a:solidFill>
                <a:effectLst>
                  <a:outerShdw blurRad="38100" dist="38100" dir="2700000" algn="tl">
                    <a:srgbClr val="000000"/>
                  </a:outerShdw>
                </a:effectLst>
              </a:rPr>
              <a:t>Big Ben. View from Westminster Bridge</a:t>
            </a:r>
            <a:endParaRPr lang="ru-RU" b="1">
              <a:solidFill>
                <a:srgbClr val="FFFF66"/>
              </a:solidFill>
              <a:effectLst>
                <a:outerShdw blurRad="38100" dist="38100" dir="2700000" algn="tl">
                  <a:srgbClr val="000000"/>
                </a:outerShdw>
              </a:effectLst>
            </a:endParaRPr>
          </a:p>
        </p:txBody>
      </p:sp>
      <p:sp>
        <p:nvSpPr>
          <p:cNvPr id="32775" name="Rectangle 7"/>
          <p:cNvSpPr>
            <a:spLocks noChangeArrowheads="1"/>
          </p:cNvSpPr>
          <p:nvPr/>
        </p:nvSpPr>
        <p:spPr bwMode="auto">
          <a:xfrm>
            <a:off x="5148263" y="2571744"/>
            <a:ext cx="3995737" cy="2647950"/>
          </a:xfrm>
          <a:prstGeom prst="rect">
            <a:avLst/>
          </a:prstGeom>
          <a:noFill/>
          <a:ln w="9525">
            <a:noFill/>
            <a:miter lim="800000"/>
            <a:headEnd/>
            <a:tailEnd/>
          </a:ln>
          <a:effectLst/>
        </p:spPr>
        <p:txBody>
          <a:bodyPr>
            <a:spAutoFit/>
          </a:bodyPr>
          <a:lstStyle/>
          <a:p>
            <a:pPr>
              <a:spcBef>
                <a:spcPct val="50000"/>
              </a:spcBef>
            </a:pPr>
            <a:r>
              <a:rPr lang="en-US" sz="2400" b="1" dirty="0">
                <a:effectLst>
                  <a:outerShdw blurRad="38100" dist="38100" dir="2700000" algn="tl">
                    <a:srgbClr val="000000"/>
                  </a:outerShdw>
                </a:effectLst>
              </a:rPr>
              <a:t>The clock chimes every quarter of an hour. Londoners organize their lives by the deep chimes of the Clock Tower bell.  It is the biggest chiming clock tower in the world.</a:t>
            </a:r>
            <a:endParaRPr lang="ru-RU" sz="2400" b="1" dirty="0">
              <a:effectLst>
                <a:outerShdw blurRad="38100" dist="38100" dir="2700000" algn="tl">
                  <a:srgbClr val="000000"/>
                </a:outerShdw>
              </a:effectLst>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p:cNvSpPr>
            <a:spLocks noChangeArrowheads="1"/>
          </p:cNvSpPr>
          <p:nvPr/>
        </p:nvSpPr>
        <p:spPr bwMode="auto">
          <a:xfrm>
            <a:off x="1258888" y="6308725"/>
            <a:ext cx="7058025" cy="457200"/>
          </a:xfrm>
          <a:prstGeom prst="rect">
            <a:avLst/>
          </a:prstGeom>
          <a:noFill/>
          <a:ln w="9525">
            <a:noFill/>
            <a:miter lim="800000"/>
            <a:headEnd/>
            <a:tailEnd/>
          </a:ln>
          <a:effectLst/>
        </p:spPr>
        <p:txBody>
          <a:bodyPr wrap="none">
            <a:spAutoFit/>
          </a:bodyPr>
          <a:lstStyle/>
          <a:p>
            <a:r>
              <a:rPr lang="en-US" sz="2400" b="1">
                <a:effectLst>
                  <a:outerShdw blurRad="38100" dist="38100" dir="2700000" algn="tl">
                    <a:srgbClr val="000000"/>
                  </a:outerShdw>
                </a:effectLst>
              </a:rPr>
              <a:t>The Clock Tower is about 100 meters (314 feet) high.</a:t>
            </a:r>
            <a:endParaRPr lang="ru-RU" sz="2400" b="1">
              <a:effectLst>
                <a:outerShdw blurRad="38100" dist="38100" dir="2700000" algn="tl">
                  <a:srgbClr val="000000"/>
                </a:outerShdw>
              </a:effectLst>
            </a:endParaRPr>
          </a:p>
        </p:txBody>
      </p:sp>
      <p:pic>
        <p:nvPicPr>
          <p:cNvPr id="23555" name="Picture 3"/>
          <p:cNvPicPr>
            <a:picLocks noChangeAspect="1" noChangeArrowheads="1"/>
          </p:cNvPicPr>
          <p:nvPr/>
        </p:nvPicPr>
        <p:blipFill>
          <a:blip r:embed="rId3"/>
          <a:srcRect/>
          <a:stretch>
            <a:fillRect/>
          </a:stretch>
        </p:blipFill>
        <p:spPr bwMode="auto">
          <a:xfrm>
            <a:off x="0" y="236538"/>
            <a:ext cx="9144000" cy="59007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6" name="Rectangle 6"/>
          <p:cNvSpPr>
            <a:spLocks noChangeArrowheads="1"/>
          </p:cNvSpPr>
          <p:nvPr/>
        </p:nvSpPr>
        <p:spPr bwMode="auto">
          <a:xfrm>
            <a:off x="1127125" y="5429265"/>
            <a:ext cx="7405688" cy="1200329"/>
          </a:xfrm>
          <a:prstGeom prst="rect">
            <a:avLst/>
          </a:prstGeom>
          <a:noFill/>
          <a:ln w="9525">
            <a:noFill/>
            <a:miter lim="800000"/>
            <a:headEnd/>
            <a:tailEnd/>
          </a:ln>
          <a:effectLst/>
        </p:spPr>
        <p:txBody>
          <a:bodyPr wrap="square">
            <a:spAutoFit/>
          </a:bodyPr>
          <a:lstStyle/>
          <a:p>
            <a:pPr>
              <a:spcBef>
                <a:spcPct val="30000"/>
              </a:spcBef>
            </a:pPr>
            <a:r>
              <a:rPr lang="en-US" sz="2400" b="1" dirty="0">
                <a:effectLst>
                  <a:outerShdw blurRad="38100" dist="38100" dir="2700000" algn="tl">
                    <a:srgbClr val="000000"/>
                  </a:outerShdw>
                </a:effectLst>
              </a:rPr>
              <a:t>Its long (minute)  hand is 14-ft long - the length of a London Double-decker. The hour hand is 9-ft long.</a:t>
            </a:r>
            <a:endParaRPr lang="ru-RU" sz="2400" b="1" dirty="0">
              <a:effectLst>
                <a:outerShdw blurRad="38100" dist="38100" dir="2700000" algn="tl">
                  <a:srgbClr val="000000"/>
                </a:outerShdw>
              </a:effectLst>
            </a:endParaRPr>
          </a:p>
        </p:txBody>
      </p:sp>
      <p:pic>
        <p:nvPicPr>
          <p:cNvPr id="4" name="Picture 4"/>
          <p:cNvPicPr>
            <a:picLocks noChangeAspect="1" noChangeArrowheads="1"/>
          </p:cNvPicPr>
          <p:nvPr/>
        </p:nvPicPr>
        <p:blipFill>
          <a:blip r:embed="rId3">
            <a:lum bright="8000" contrast="14000"/>
          </a:blip>
          <a:srcRect/>
          <a:stretch>
            <a:fillRect/>
          </a:stretch>
        </p:blipFill>
        <p:spPr bwMode="auto">
          <a:xfrm>
            <a:off x="1071538" y="428605"/>
            <a:ext cx="6929486" cy="457203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Rectangle 5"/>
          <p:cNvSpPr>
            <a:spLocks noChangeArrowheads="1"/>
          </p:cNvSpPr>
          <p:nvPr/>
        </p:nvSpPr>
        <p:spPr bwMode="auto">
          <a:xfrm>
            <a:off x="323850" y="188913"/>
            <a:ext cx="2651125" cy="396875"/>
          </a:xfrm>
          <a:prstGeom prst="rect">
            <a:avLst/>
          </a:prstGeom>
          <a:noFill/>
          <a:ln w="9525">
            <a:noFill/>
            <a:miter lim="800000"/>
            <a:headEnd/>
            <a:tailEnd/>
          </a:ln>
          <a:effectLst/>
        </p:spPr>
        <p:txBody>
          <a:bodyPr wrap="none">
            <a:spAutoFit/>
          </a:bodyPr>
          <a:lstStyle/>
          <a:p>
            <a:pPr>
              <a:defRPr/>
            </a:pPr>
            <a:r>
              <a:rPr lang="en-US" sz="2000" b="1">
                <a:solidFill>
                  <a:schemeClr val="tx2"/>
                </a:solidFill>
                <a:effectLst>
                  <a:outerShdw blurRad="38100" dist="38100" dir="2700000" algn="tl">
                    <a:srgbClr val="000000"/>
                  </a:outerShdw>
                </a:effectLst>
              </a:rPr>
              <a:t>Saint Paul’s Cathedral</a:t>
            </a:r>
            <a:endParaRPr lang="ru-RU" sz="2000" b="1">
              <a:solidFill>
                <a:schemeClr val="tx2"/>
              </a:solidFill>
              <a:effectLst>
                <a:outerShdw blurRad="38100" dist="38100" dir="2700000" algn="tl">
                  <a:srgbClr val="000000"/>
                </a:outerShdw>
              </a:effectLst>
            </a:endParaRPr>
          </a:p>
        </p:txBody>
      </p:sp>
      <p:sp>
        <p:nvSpPr>
          <p:cNvPr id="7174" name="Rectangle 6"/>
          <p:cNvSpPr>
            <a:spLocks noChangeArrowheads="1"/>
          </p:cNvSpPr>
          <p:nvPr/>
        </p:nvSpPr>
        <p:spPr bwMode="auto">
          <a:xfrm>
            <a:off x="179388" y="4668838"/>
            <a:ext cx="3671887" cy="1552575"/>
          </a:xfrm>
          <a:prstGeom prst="rect">
            <a:avLst/>
          </a:prstGeom>
          <a:noFill/>
          <a:ln w="9525">
            <a:noFill/>
            <a:miter lim="800000"/>
            <a:headEnd/>
            <a:tailEnd/>
          </a:ln>
          <a:effectLst/>
        </p:spPr>
        <p:txBody>
          <a:bodyPr>
            <a:spAutoFit/>
          </a:bodyPr>
          <a:lstStyle/>
          <a:p>
            <a:pPr>
              <a:spcBef>
                <a:spcPct val="30000"/>
              </a:spcBef>
            </a:pPr>
            <a:r>
              <a:rPr lang="en-US" sz="2400" b="1" dirty="0">
                <a:effectLst>
                  <a:outerShdw blurRad="38100" dist="38100" dir="2700000" algn="tl">
                    <a:srgbClr val="000000"/>
                  </a:outerShdw>
                </a:effectLst>
              </a:rPr>
              <a:t>This cathedral is over fourteen hundred years old. It was founded in 604 A.D. on a worshipped site.</a:t>
            </a:r>
          </a:p>
        </p:txBody>
      </p:sp>
      <p:pic>
        <p:nvPicPr>
          <p:cNvPr id="5124" name="Picture 7"/>
          <p:cNvPicPr>
            <a:picLocks noChangeAspect="1" noChangeArrowheads="1"/>
          </p:cNvPicPr>
          <p:nvPr/>
        </p:nvPicPr>
        <p:blipFill>
          <a:blip r:embed="rId3"/>
          <a:srcRect/>
          <a:stretch>
            <a:fillRect/>
          </a:stretch>
        </p:blipFill>
        <p:spPr bwMode="auto">
          <a:xfrm>
            <a:off x="3913188" y="31750"/>
            <a:ext cx="5230812" cy="68262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Кафедральный собор св"/>
          <p:cNvPicPr>
            <a:picLocks noGrp="1" noChangeAspect="1" noChangeArrowheads="1"/>
          </p:cNvPicPr>
          <p:nvPr>
            <p:ph idx="1"/>
          </p:nvPr>
        </p:nvPicPr>
        <p:blipFill>
          <a:blip r:embed="rId3"/>
          <a:srcRect/>
          <a:stretch>
            <a:fillRect/>
          </a:stretch>
        </p:blipFill>
        <p:spPr>
          <a:xfrm>
            <a:off x="649288" y="642917"/>
            <a:ext cx="7883525" cy="4929223"/>
          </a:xfrm>
          <a:noFill/>
        </p:spPr>
      </p:pic>
      <p:sp>
        <p:nvSpPr>
          <p:cNvPr id="5124" name="Rectangle 4"/>
          <p:cNvSpPr>
            <a:spLocks noChangeArrowheads="1"/>
          </p:cNvSpPr>
          <p:nvPr/>
        </p:nvSpPr>
        <p:spPr bwMode="auto">
          <a:xfrm>
            <a:off x="252413" y="5643578"/>
            <a:ext cx="8891587" cy="1154162"/>
          </a:xfrm>
          <a:prstGeom prst="rect">
            <a:avLst/>
          </a:prstGeom>
          <a:noFill/>
          <a:ln w="9525">
            <a:noFill/>
            <a:miter lim="800000"/>
            <a:headEnd/>
            <a:tailEnd/>
          </a:ln>
          <a:effectLst/>
        </p:spPr>
        <p:txBody>
          <a:bodyPr wrap="square">
            <a:spAutoFit/>
          </a:bodyPr>
          <a:lstStyle/>
          <a:p>
            <a:pPr>
              <a:defRPr/>
            </a:pPr>
            <a:r>
              <a:rPr lang="en-US" sz="2300" b="1" dirty="0">
                <a:effectLst>
                  <a:outerShdw blurRad="38100" dist="38100" dir="2700000" algn="tl">
                    <a:srgbClr val="000000"/>
                  </a:outerShdw>
                </a:effectLst>
              </a:rPr>
              <a:t>Saint  Paul’s Cathedral is one of the most famous cathedrals in the world. When in London the tourists look forward to seeing its beauty.</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endParaRPr lang="ru-RU" dirty="0"/>
          </a:p>
        </p:txBody>
      </p:sp>
      <p:sp>
        <p:nvSpPr>
          <p:cNvPr id="3" name="Заголовок 2"/>
          <p:cNvSpPr>
            <a:spLocks noGrp="1"/>
          </p:cNvSpPr>
          <p:nvPr>
            <p:ph type="title"/>
          </p:nvPr>
        </p:nvSpPr>
        <p:spPr/>
        <p:txBody>
          <a:bodyPr/>
          <a:lstStyle/>
          <a:p>
            <a:r>
              <a:rPr lang="ru-RU" dirty="0" smtClean="0"/>
              <a:t>Вывод</a:t>
            </a: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571480"/>
            <a:ext cx="8229600" cy="5524520"/>
          </a:xfrm>
        </p:spPr>
        <p:txBody>
          <a:bodyPr>
            <a:normAutofit/>
          </a:bodyPr>
          <a:lstStyle/>
          <a:p>
            <a:r>
              <a:rPr lang="ru-RU" sz="3900" b="1" dirty="0" smtClean="0">
                <a:solidFill>
                  <a:srgbClr val="FFFF00"/>
                </a:solidFill>
              </a:rPr>
              <a:t>Задачи:</a:t>
            </a:r>
            <a:endParaRPr lang="ru-RU" sz="3900" dirty="0" smtClean="0">
              <a:solidFill>
                <a:srgbClr val="FFFF00"/>
              </a:solidFill>
            </a:endParaRPr>
          </a:p>
          <a:p>
            <a:r>
              <a:rPr lang="ru-RU" sz="3000" dirty="0" smtClean="0">
                <a:solidFill>
                  <a:srgbClr val="FFFF00"/>
                </a:solidFill>
              </a:rPr>
              <a:t>1.Собрать и изучить информацию по теме “</a:t>
            </a:r>
            <a:r>
              <a:rPr lang="en-US" sz="3000" dirty="0" smtClean="0">
                <a:solidFill>
                  <a:srgbClr val="FFFF00"/>
                </a:solidFill>
              </a:rPr>
              <a:t>Faces of London</a:t>
            </a:r>
            <a:r>
              <a:rPr lang="ru-RU" sz="3000" dirty="0" smtClean="0">
                <a:solidFill>
                  <a:srgbClr val="FFFF00"/>
                </a:solidFill>
              </a:rPr>
              <a:t>”</a:t>
            </a:r>
          </a:p>
          <a:p>
            <a:r>
              <a:rPr lang="ru-RU" sz="3000" dirty="0" smtClean="0">
                <a:solidFill>
                  <a:srgbClr val="FFFF00"/>
                </a:solidFill>
              </a:rPr>
              <a:t>2.Дать характеристику достопримечательностям Великобритании . Выбрать  7 самых знаменитых достопримечательностей</a:t>
            </a:r>
          </a:p>
          <a:p>
            <a:r>
              <a:rPr lang="ru-RU" sz="3000" dirty="0" smtClean="0">
                <a:solidFill>
                  <a:srgbClr val="FFFF00"/>
                </a:solidFill>
              </a:rPr>
              <a:t>3</a:t>
            </a:r>
            <a:r>
              <a:rPr lang="en-US" sz="3000" dirty="0" smtClean="0">
                <a:solidFill>
                  <a:srgbClr val="FFFF00"/>
                </a:solidFill>
              </a:rPr>
              <a:t>.</a:t>
            </a:r>
            <a:r>
              <a:rPr lang="ru-RU" sz="3000" dirty="0" smtClean="0">
                <a:solidFill>
                  <a:srgbClr val="FFFF00"/>
                </a:solidFill>
              </a:rPr>
              <a:t>Создать карту </a:t>
            </a:r>
            <a:r>
              <a:rPr lang="en-US" sz="3000" dirty="0" smtClean="0">
                <a:solidFill>
                  <a:srgbClr val="FFFF00"/>
                </a:solidFill>
              </a:rPr>
              <a:t> “</a:t>
            </a:r>
            <a:r>
              <a:rPr lang="ru-RU" sz="3000" dirty="0" smtClean="0">
                <a:solidFill>
                  <a:srgbClr val="FFFF00"/>
                </a:solidFill>
              </a:rPr>
              <a:t>Достопримечательности Лондона</a:t>
            </a:r>
            <a:r>
              <a:rPr lang="ru-RU" sz="3000" b="1" dirty="0" smtClean="0">
                <a:solidFill>
                  <a:srgbClr val="FFFF00"/>
                </a:solidFill>
              </a:rPr>
              <a:t> </a:t>
            </a:r>
            <a:r>
              <a:rPr lang="en-US" sz="3000" b="1" dirty="0" smtClean="0">
                <a:solidFill>
                  <a:srgbClr val="FFFF00"/>
                </a:solidFill>
              </a:rPr>
              <a:t>“</a:t>
            </a:r>
            <a:endParaRPr lang="ru-RU" sz="3000" b="1" dirty="0" smtClean="0">
              <a:solidFill>
                <a:srgbClr val="FFFF00"/>
              </a:solidFill>
            </a:endParaRPr>
          </a:p>
          <a:p>
            <a:endParaRPr lang="ru-RU" sz="4000" dirty="0"/>
          </a:p>
        </p:txBody>
      </p:sp>
      <p:sp>
        <p:nvSpPr>
          <p:cNvPr id="3" name="Заголовок 2"/>
          <p:cNvSpPr>
            <a:spLocks noGrp="1"/>
          </p:cNvSpPr>
          <p:nvPr>
            <p:ph type="title"/>
          </p:nvPr>
        </p:nvSpPr>
        <p:spPr/>
        <p:txBody>
          <a:bodyPr/>
          <a:lstStyle/>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ChangeArrowheads="1"/>
          </p:cNvSpPr>
          <p:nvPr/>
        </p:nvSpPr>
        <p:spPr bwMode="auto">
          <a:xfrm>
            <a:off x="357158" y="785794"/>
            <a:ext cx="8429684" cy="42165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4400" b="0" i="1" u="none" strike="noStrike" cap="none" normalizeH="0" baseline="0" dirty="0" smtClean="0">
                <a:ln>
                  <a:noFill/>
                </a:ln>
                <a:solidFill>
                  <a:srgbClr val="FFFF00"/>
                </a:solidFill>
                <a:effectLst/>
                <a:latin typeface="Calibri" pitchFamily="34" charset="0"/>
                <a:ea typeface="Calibri" pitchFamily="34" charset="0"/>
                <a:cs typeface="Times New Roman" pitchFamily="18" charset="0"/>
              </a:rPr>
              <a:t>Этапы работы над проектом </a:t>
            </a:r>
            <a:endParaRPr kumimoji="0" lang="ru-RU" sz="4400" b="0" i="1" u="none" strike="noStrike" cap="none" normalizeH="0" baseline="0" dirty="0" smtClean="0">
              <a:ln>
                <a:noFill/>
              </a:ln>
              <a:solidFill>
                <a:srgbClr val="FFFF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0" i="0" u="none" strike="noStrike" cap="none" normalizeH="0" baseline="0" dirty="0" smtClean="0">
                <a:ln>
                  <a:noFill/>
                </a:ln>
                <a:solidFill>
                  <a:srgbClr val="FFFF00"/>
                </a:solidFill>
                <a:effectLst/>
                <a:latin typeface="Calibri" pitchFamily="34" charset="0"/>
                <a:ea typeface="Calibri" pitchFamily="34" charset="0"/>
                <a:cs typeface="Times New Roman" pitchFamily="18" charset="0"/>
              </a:rPr>
              <a:t>1.Подготовительный (выбор темы , постановка цели и задач )</a:t>
            </a:r>
            <a:endParaRPr kumimoji="0" lang="ru-RU" sz="3200" b="0" i="0" u="none" strike="noStrike" cap="none" normalizeH="0" baseline="0" dirty="0" smtClean="0">
              <a:ln>
                <a:noFill/>
              </a:ln>
              <a:solidFill>
                <a:srgbClr val="FFFF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0" i="0" u="none" strike="noStrike" cap="none" normalizeH="0" baseline="0" dirty="0" smtClean="0">
                <a:ln>
                  <a:noFill/>
                </a:ln>
                <a:solidFill>
                  <a:srgbClr val="FFFF00"/>
                </a:solidFill>
                <a:effectLst/>
                <a:latin typeface="Calibri" pitchFamily="34" charset="0"/>
                <a:ea typeface="Calibri" pitchFamily="34" charset="0"/>
                <a:cs typeface="Times New Roman" pitchFamily="18" charset="0"/>
              </a:rPr>
              <a:t>2.Поисково-творческий (сбор и анализ информации)</a:t>
            </a:r>
            <a:endParaRPr kumimoji="0" lang="ru-RU" sz="3200" b="0" i="0" u="none" strike="noStrike" cap="none" normalizeH="0" baseline="0" dirty="0" smtClean="0">
              <a:ln>
                <a:noFill/>
              </a:ln>
              <a:solidFill>
                <a:srgbClr val="FFFF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0" i="0" u="none" strike="noStrike" cap="none" normalizeH="0" baseline="0" dirty="0" smtClean="0">
                <a:ln>
                  <a:noFill/>
                </a:ln>
                <a:solidFill>
                  <a:srgbClr val="FFFF00"/>
                </a:solidFill>
                <a:effectLst/>
                <a:latin typeface="Calibri" pitchFamily="34" charset="0"/>
                <a:ea typeface="Calibri" pitchFamily="34" charset="0"/>
                <a:cs typeface="Times New Roman" pitchFamily="18" charset="0"/>
              </a:rPr>
              <a:t>3.Создание книги (оформление)</a:t>
            </a:r>
            <a:endParaRPr kumimoji="0" lang="ru-RU" sz="3200" b="0" i="0" u="none" strike="noStrike" cap="none" normalizeH="0" baseline="0" dirty="0" smtClean="0">
              <a:ln>
                <a:noFill/>
              </a:ln>
              <a:solidFill>
                <a:srgbClr val="FFFF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0" i="0" u="none" strike="noStrike" cap="none" normalizeH="0" baseline="0" dirty="0" smtClean="0">
                <a:ln>
                  <a:noFill/>
                </a:ln>
                <a:solidFill>
                  <a:srgbClr val="FFFF00"/>
                </a:solidFill>
                <a:effectLst/>
                <a:latin typeface="Calibri" pitchFamily="34" charset="0"/>
                <a:ea typeface="Calibri" pitchFamily="34" charset="0"/>
                <a:cs typeface="Times New Roman" pitchFamily="18" charset="0"/>
              </a:rPr>
              <a:t>4.Заключительный (подготовка к защите проекта )</a:t>
            </a:r>
            <a:endParaRPr kumimoji="0" lang="ru-RU" sz="3200" b="0" i="0" u="none" strike="noStrike" cap="none" normalizeH="0" baseline="0" dirty="0" smtClean="0">
              <a:ln>
                <a:noFill/>
              </a:ln>
              <a:solidFill>
                <a:srgbClr val="FFFF00"/>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ctrTitle"/>
          </p:nvPr>
        </p:nvSpPr>
        <p:spPr>
          <a:xfrm>
            <a:off x="1000100" y="215900"/>
            <a:ext cx="7388250" cy="1141398"/>
          </a:xfrm>
        </p:spPr>
        <p:txBody>
          <a:bodyPr>
            <a:normAutofit fontScale="90000"/>
          </a:bodyPr>
          <a:lstStyle/>
          <a:p>
            <a:pPr eaLnBrk="1" hangingPunct="1">
              <a:defRPr/>
            </a:pPr>
            <a:r>
              <a:rPr lang="en-US" sz="8000" b="1" dirty="0" smtClean="0">
                <a:solidFill>
                  <a:srgbClr val="FF0000"/>
                </a:solidFill>
                <a:effectLst>
                  <a:outerShdw blurRad="38100" dist="38100" dir="2700000" algn="tl">
                    <a:srgbClr val="C0C0C0"/>
                  </a:outerShdw>
                </a:effectLst>
                <a:latin typeface="Times New Roman" pitchFamily="18" charset="0"/>
              </a:rPr>
              <a:t>This is</a:t>
            </a:r>
            <a:r>
              <a:rPr lang="ru-RU" sz="8000" b="1" dirty="0" smtClean="0">
                <a:solidFill>
                  <a:srgbClr val="FF0000"/>
                </a:solidFill>
                <a:effectLst>
                  <a:outerShdw blurRad="38100" dist="38100" dir="2700000" algn="tl">
                    <a:srgbClr val="C0C0C0"/>
                  </a:outerShdw>
                </a:effectLst>
                <a:latin typeface="Times New Roman" pitchFamily="18" charset="0"/>
              </a:rPr>
              <a:t> </a:t>
            </a:r>
            <a:r>
              <a:rPr sz="8000" b="1" smtClean="0">
                <a:solidFill>
                  <a:srgbClr val="FF0000"/>
                </a:solidFill>
                <a:effectLst>
                  <a:outerShdw blurRad="38100" dist="38100" dir="2700000" algn="tl">
                    <a:srgbClr val="C0C0C0"/>
                  </a:outerShdw>
                </a:effectLst>
                <a:latin typeface="Times New Roman" pitchFamily="18" charset="0"/>
              </a:rPr>
              <a:t>London</a:t>
            </a:r>
            <a:endParaRPr lang="ru-RU" sz="8000" b="1" dirty="0" smtClean="0">
              <a:solidFill>
                <a:srgbClr val="FF0000"/>
              </a:solidFill>
              <a:effectLst>
                <a:outerShdw blurRad="38100" dist="38100" dir="2700000" algn="tl">
                  <a:srgbClr val="C0C0C0"/>
                </a:outerShdw>
              </a:effectLst>
              <a:latin typeface="Times New Roman" pitchFamily="18" charset="0"/>
            </a:endParaRPr>
          </a:p>
        </p:txBody>
      </p:sp>
      <p:pic>
        <p:nvPicPr>
          <p:cNvPr id="4" name="Picture 2"/>
          <p:cNvPicPr>
            <a:picLocks noChangeAspect="1" noChangeArrowheads="1"/>
          </p:cNvPicPr>
          <p:nvPr/>
        </p:nvPicPr>
        <p:blipFill>
          <a:blip r:embed="rId2">
            <a:lum bright="2000" contrast="2000"/>
          </a:blip>
          <a:srcRect l="571" t="839" r="571" b="839"/>
          <a:stretch>
            <a:fillRect/>
          </a:stretch>
        </p:blipFill>
        <p:spPr bwMode="auto">
          <a:xfrm>
            <a:off x="428596" y="1428736"/>
            <a:ext cx="8391575" cy="4857784"/>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914400" y="714356"/>
            <a:ext cx="8229600" cy="1857388"/>
          </a:xfrm>
        </p:spPr>
        <p:txBody>
          <a:bodyPr>
            <a:noAutofit/>
          </a:bodyPr>
          <a:lstStyle/>
          <a:p>
            <a:r>
              <a:rPr sz="2400" smtClean="0">
                <a:solidFill>
                  <a:srgbClr val="7030A0"/>
                </a:solidFill>
              </a:rPr>
              <a:t>London is the capital of Great Britain. More</a:t>
            </a:r>
            <a:r>
              <a:rPr lang="ru-RU" sz="2400" dirty="0" smtClean="0">
                <a:solidFill>
                  <a:srgbClr val="7030A0"/>
                </a:solidFill>
              </a:rPr>
              <a:t> </a:t>
            </a:r>
            <a:r>
              <a:rPr sz="2400" smtClean="0">
                <a:solidFill>
                  <a:srgbClr val="7030A0"/>
                </a:solidFill>
              </a:rPr>
              <a:t> then 8 million people live</a:t>
            </a:r>
            <a:r>
              <a:rPr lang="ru-RU" sz="2400" dirty="0" smtClean="0">
                <a:solidFill>
                  <a:srgbClr val="7030A0"/>
                </a:solidFill>
              </a:rPr>
              <a:t> </a:t>
            </a:r>
            <a:r>
              <a:rPr sz="2400" smtClean="0">
                <a:solidFill>
                  <a:srgbClr val="7030A0"/>
                </a:solidFill>
              </a:rPr>
              <a:t> in London in 2015. This information I took from wikipedia. London is situated on both banks </a:t>
            </a:r>
            <a:r>
              <a:rPr lang="ru-RU" sz="2400" dirty="0" smtClean="0">
                <a:solidFill>
                  <a:srgbClr val="7030A0"/>
                </a:solidFill>
              </a:rPr>
              <a:t> </a:t>
            </a:r>
            <a:r>
              <a:rPr sz="2400" smtClean="0">
                <a:solidFill>
                  <a:srgbClr val="7030A0"/>
                </a:solidFill>
              </a:rPr>
              <a:t>of the</a:t>
            </a:r>
            <a:r>
              <a:rPr lang="ru-RU" sz="2400" dirty="0" smtClean="0">
                <a:solidFill>
                  <a:srgbClr val="7030A0"/>
                </a:solidFill>
              </a:rPr>
              <a:t> </a:t>
            </a:r>
            <a:r>
              <a:rPr sz="2400" smtClean="0">
                <a:solidFill>
                  <a:srgbClr val="7030A0"/>
                </a:solidFill>
              </a:rPr>
              <a:t> river</a:t>
            </a:r>
            <a:r>
              <a:rPr lang="ru-RU" sz="2400" dirty="0" smtClean="0">
                <a:solidFill>
                  <a:srgbClr val="7030A0"/>
                </a:solidFill>
              </a:rPr>
              <a:t> </a:t>
            </a:r>
            <a:r>
              <a:rPr sz="2400" smtClean="0">
                <a:solidFill>
                  <a:srgbClr val="7030A0"/>
                </a:solidFill>
              </a:rPr>
              <a:t> Thames. It is the largest city in Europe</a:t>
            </a:r>
            <a:r>
              <a:rPr lang="ru-RU" sz="2400" dirty="0" smtClean="0">
                <a:solidFill>
                  <a:srgbClr val="7030A0"/>
                </a:solidFill>
              </a:rPr>
              <a:t> </a:t>
            </a:r>
            <a:r>
              <a:rPr sz="2400" smtClean="0">
                <a:solidFill>
                  <a:srgbClr val="7030A0"/>
                </a:solidFill>
              </a:rPr>
              <a:t> and one of the largest cities in the world </a:t>
            </a:r>
            <a:r>
              <a:rPr sz="2400" smtClean="0"/>
              <a:t>. </a:t>
            </a:r>
            <a:r>
              <a:rPr lang="ru-RU" sz="2400" dirty="0" smtClean="0"/>
              <a:t/>
            </a:r>
            <a:br>
              <a:rPr lang="ru-RU" sz="2400" dirty="0" smtClean="0"/>
            </a:br>
            <a:endParaRPr lang="ru-RU" sz="2400" dirty="0"/>
          </a:p>
        </p:txBody>
      </p:sp>
      <p:pic>
        <p:nvPicPr>
          <p:cNvPr id="4" name="Picture 3" descr="Вестминстер и здания парламента"/>
          <p:cNvPicPr>
            <a:picLocks noGrp="1" noChangeAspect="1" noChangeArrowheads="1"/>
          </p:cNvPicPr>
          <p:nvPr>
            <p:ph idx="1"/>
          </p:nvPr>
        </p:nvPicPr>
        <p:blipFill>
          <a:blip r:embed="rId2">
            <a:lum bright="2000" contrast="14000"/>
          </a:blip>
          <a:srcRect/>
          <a:stretch>
            <a:fillRect/>
          </a:stretch>
        </p:blipFill>
        <p:spPr>
          <a:xfrm>
            <a:off x="1571604" y="2643182"/>
            <a:ext cx="5918662" cy="3806449"/>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descr="Сити Лондона"/>
          <p:cNvPicPr>
            <a:picLocks noChangeAspect="1" noChangeArrowheads="1"/>
          </p:cNvPicPr>
          <p:nvPr/>
        </p:nvPicPr>
        <p:blipFill>
          <a:blip r:embed="rId3"/>
          <a:srcRect t="7643"/>
          <a:stretch>
            <a:fillRect/>
          </a:stretch>
        </p:blipFill>
        <p:spPr bwMode="auto">
          <a:xfrm>
            <a:off x="357159" y="452439"/>
            <a:ext cx="8358246" cy="5262578"/>
          </a:xfrm>
          <a:prstGeom prst="rect">
            <a:avLst/>
          </a:prstGeom>
          <a:noFill/>
          <a:ln w="9525">
            <a:noFill/>
            <a:miter lim="800000"/>
            <a:headEnd/>
            <a:tailEnd/>
          </a:ln>
        </p:spPr>
      </p:pic>
      <p:sp>
        <p:nvSpPr>
          <p:cNvPr id="2050" name="Rectangle 2"/>
          <p:cNvSpPr>
            <a:spLocks noGrp="1" noChangeArrowheads="1"/>
          </p:cNvSpPr>
          <p:nvPr>
            <p:ph type="ctrTitle"/>
          </p:nvPr>
        </p:nvSpPr>
        <p:spPr>
          <a:xfrm>
            <a:off x="827088" y="-100013"/>
            <a:ext cx="7772400" cy="504826"/>
          </a:xfrm>
        </p:spPr>
        <p:txBody>
          <a:bodyPr>
            <a:normAutofit fontScale="90000"/>
          </a:bodyPr>
          <a:lstStyle/>
          <a:p>
            <a:pPr eaLnBrk="1" hangingPunct="1">
              <a:lnSpc>
                <a:spcPct val="85000"/>
              </a:lnSpc>
            </a:pPr>
            <a:r>
              <a:rPr lang="en-US" sz="2000" b="1" smtClean="0">
                <a:solidFill>
                  <a:srgbClr val="0000FF"/>
                </a:solidFill>
                <a:effectLst>
                  <a:outerShdw blurRad="38100" dist="38100" dir="2700000" algn="tl">
                    <a:srgbClr val="C0C0C0"/>
                  </a:outerShdw>
                </a:effectLst>
                <a:latin typeface="Times New Roman" pitchFamily="18" charset="0"/>
              </a:rPr>
              <a:t>View of the City</a:t>
            </a:r>
            <a:r>
              <a:rPr lang="ru-RU" sz="2000" b="1" smtClean="0">
                <a:solidFill>
                  <a:srgbClr val="0000FF"/>
                </a:solidFill>
                <a:effectLst>
                  <a:outerShdw blurRad="38100" dist="38100" dir="2700000" algn="tl">
                    <a:srgbClr val="C0C0C0"/>
                  </a:outerShdw>
                </a:effectLst>
                <a:latin typeface="Times New Roman" pitchFamily="18" charset="0"/>
              </a:rPr>
              <a:t> </a:t>
            </a:r>
            <a:r>
              <a:rPr lang="en-US" sz="2000" b="1" smtClean="0">
                <a:solidFill>
                  <a:srgbClr val="0000FF"/>
                </a:solidFill>
                <a:effectLst>
                  <a:outerShdw blurRad="38100" dist="38100" dir="2700000" algn="tl">
                    <a:srgbClr val="C0C0C0"/>
                  </a:outerShdw>
                </a:effectLst>
                <a:latin typeface="Times New Roman" pitchFamily="18" charset="0"/>
              </a:rPr>
              <a:t>of London from the Thames</a:t>
            </a:r>
            <a:r>
              <a:rPr lang="en-US" sz="4000" smtClean="0">
                <a:latin typeface="Times New Roman" pitchFamily="18" charset="0"/>
              </a:rPr>
              <a:t> </a:t>
            </a:r>
            <a:endParaRPr lang="ru-RU" sz="4000" smtClean="0">
              <a:latin typeface="Times New Roman" pitchFamily="18" charset="0"/>
            </a:endParaRPr>
          </a:p>
        </p:txBody>
      </p:sp>
      <p:sp>
        <p:nvSpPr>
          <p:cNvPr id="3077" name="Rectangle 5"/>
          <p:cNvSpPr>
            <a:spLocks noChangeArrowheads="1"/>
          </p:cNvSpPr>
          <p:nvPr/>
        </p:nvSpPr>
        <p:spPr bwMode="auto">
          <a:xfrm>
            <a:off x="900113" y="5715016"/>
            <a:ext cx="6696075" cy="646331"/>
          </a:xfrm>
          <a:prstGeom prst="rect">
            <a:avLst/>
          </a:prstGeom>
          <a:noFill/>
          <a:ln w="9525">
            <a:noFill/>
            <a:miter lim="800000"/>
            <a:headEnd/>
            <a:tailEnd/>
          </a:ln>
          <a:effectLst/>
        </p:spPr>
        <p:txBody>
          <a:bodyPr wrap="square">
            <a:spAutoFit/>
          </a:bodyPr>
          <a:lstStyle/>
          <a:p>
            <a:pPr>
              <a:spcBef>
                <a:spcPct val="50000"/>
              </a:spcBef>
            </a:pPr>
            <a:r>
              <a:rPr lang="en-US" b="1" dirty="0">
                <a:solidFill>
                  <a:srgbClr val="FF0000"/>
                </a:solidFill>
                <a:effectLst>
                  <a:outerShdw blurRad="38100" dist="38100" dir="2700000" algn="tl">
                    <a:srgbClr val="C0C0C0"/>
                  </a:outerShdw>
                </a:effectLst>
                <a:latin typeface="Times New Roman" pitchFamily="18" charset="0"/>
              </a:rPr>
              <a:t>The City of London is the historical, geographical and administrative center of London.</a:t>
            </a:r>
            <a:endParaRPr lang="ru-RU" b="1" dirty="0">
              <a:solidFill>
                <a:srgbClr val="FF0000"/>
              </a:solidFill>
              <a:effectLst>
                <a:outerShdw blurRad="38100" dist="38100" dir="2700000" algn="tl">
                  <a:srgbClr val="C0C0C0"/>
                </a:outerShdw>
              </a:effectLst>
              <a:latin typeface="Times New Roman" pitchFamily="18"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7"/>
          <p:cNvPicPr>
            <a:picLocks noChangeAspect="1" noChangeArrowheads="1"/>
          </p:cNvPicPr>
          <p:nvPr/>
        </p:nvPicPr>
        <p:blipFill>
          <a:blip r:embed="rId3"/>
          <a:srcRect b="7231"/>
          <a:stretch>
            <a:fillRect/>
          </a:stretch>
        </p:blipFill>
        <p:spPr bwMode="auto">
          <a:xfrm>
            <a:off x="827088" y="404813"/>
            <a:ext cx="7561262" cy="5262562"/>
          </a:xfrm>
          <a:prstGeom prst="rect">
            <a:avLst/>
          </a:prstGeom>
          <a:noFill/>
          <a:ln w="9525">
            <a:noFill/>
            <a:miter lim="800000"/>
            <a:headEnd/>
            <a:tailEnd/>
          </a:ln>
        </p:spPr>
      </p:pic>
      <p:sp>
        <p:nvSpPr>
          <p:cNvPr id="363526" name="Rectangle 6"/>
          <p:cNvSpPr>
            <a:spLocks noChangeArrowheads="1"/>
          </p:cNvSpPr>
          <p:nvPr/>
        </p:nvSpPr>
        <p:spPr bwMode="auto">
          <a:xfrm>
            <a:off x="3779838" y="0"/>
            <a:ext cx="1992312" cy="396875"/>
          </a:xfrm>
          <a:prstGeom prst="rect">
            <a:avLst/>
          </a:prstGeom>
          <a:noFill/>
          <a:ln w="9525">
            <a:noFill/>
            <a:miter lim="800000"/>
            <a:headEnd/>
            <a:tailEnd/>
          </a:ln>
          <a:effectLst/>
        </p:spPr>
        <p:txBody>
          <a:bodyPr wrap="none">
            <a:spAutoFit/>
          </a:bodyPr>
          <a:lstStyle/>
          <a:p>
            <a:r>
              <a:rPr lang="en-US" sz="2000" b="1">
                <a:solidFill>
                  <a:srgbClr val="0000FF"/>
                </a:solidFill>
                <a:effectLst>
                  <a:outerShdw blurRad="38100" dist="38100" dir="2700000" algn="tl">
                    <a:srgbClr val="C0C0C0"/>
                  </a:outerShdw>
                </a:effectLst>
                <a:latin typeface="Times New Roman" pitchFamily="18" charset="0"/>
              </a:rPr>
              <a:t>The London Eye</a:t>
            </a:r>
            <a:endParaRPr lang="ru-RU" sz="2000" b="1">
              <a:solidFill>
                <a:srgbClr val="0000FF"/>
              </a:solidFill>
              <a:effectLst>
                <a:outerShdw blurRad="38100" dist="38100" dir="2700000" algn="tl">
                  <a:srgbClr val="C0C0C0"/>
                </a:outerShdw>
              </a:effectLst>
              <a:latin typeface="Times New Roman" pitchFamily="18" charset="0"/>
            </a:endParaRPr>
          </a:p>
        </p:txBody>
      </p:sp>
      <p:sp>
        <p:nvSpPr>
          <p:cNvPr id="51207" name="Rectangle 7"/>
          <p:cNvSpPr>
            <a:spLocks noChangeArrowheads="1"/>
          </p:cNvSpPr>
          <p:nvPr/>
        </p:nvSpPr>
        <p:spPr bwMode="auto">
          <a:xfrm>
            <a:off x="107950" y="5734050"/>
            <a:ext cx="9036050" cy="793750"/>
          </a:xfrm>
          <a:prstGeom prst="rect">
            <a:avLst/>
          </a:prstGeom>
          <a:noFill/>
          <a:ln w="9525">
            <a:noFill/>
            <a:miter lim="800000"/>
            <a:headEnd/>
            <a:tailEnd/>
          </a:ln>
          <a:effectLst/>
        </p:spPr>
        <p:txBody>
          <a:bodyPr>
            <a:spAutoFit/>
          </a:bodyPr>
          <a:lstStyle/>
          <a:p>
            <a:r>
              <a:rPr lang="en-US" sz="2300" b="1" dirty="0">
                <a:solidFill>
                  <a:srgbClr val="FFFF00"/>
                </a:solidFill>
                <a:effectLst>
                  <a:outerShdw blurRad="38100" dist="38100" dir="2700000" algn="tl">
                    <a:srgbClr val="C0C0C0"/>
                  </a:outerShdw>
                </a:effectLst>
                <a:latin typeface="Times New Roman" pitchFamily="18" charset="0"/>
              </a:rPr>
              <a:t>A recent but very popular tourist attraction is the London Eye, a giant observation wheel located in the Jubilee Gardens on the South Bank. </a:t>
            </a:r>
            <a:endParaRPr lang="ru-RU" sz="2300" b="1" dirty="0">
              <a:solidFill>
                <a:srgbClr val="FFFF00"/>
              </a:solidFill>
              <a:effectLst>
                <a:outerShdw blurRad="38100" dist="38100" dir="2700000" algn="tl">
                  <a:srgbClr val="C0C0C0"/>
                </a:outerShdw>
              </a:effectLst>
              <a:latin typeface="Times New Roman" pitchFamily="18" charset="0"/>
            </a:endParaRPr>
          </a:p>
        </p:txBody>
      </p:sp>
      <p:pic>
        <p:nvPicPr>
          <p:cNvPr id="363525" name="Picture 5"/>
          <p:cNvPicPr>
            <a:picLocks noChangeAspect="1" noChangeArrowheads="1"/>
          </p:cNvPicPr>
          <p:nvPr/>
        </p:nvPicPr>
        <p:blipFill>
          <a:blip r:embed="rId4"/>
          <a:srcRect t="5270" b="2534"/>
          <a:stretch>
            <a:fillRect/>
          </a:stretch>
        </p:blipFill>
        <p:spPr bwMode="auto">
          <a:xfrm>
            <a:off x="742950" y="404813"/>
            <a:ext cx="7716838" cy="5335587"/>
          </a:xfrm>
          <a:prstGeom prst="rect">
            <a:avLst/>
          </a:prstGeom>
          <a:noFill/>
          <a:ln w="9525">
            <a:noFill/>
            <a:miter lim="800000"/>
            <a:headEnd/>
            <a:tailEnd/>
          </a:ln>
        </p:spPr>
      </p:pic>
      <p:pic>
        <p:nvPicPr>
          <p:cNvPr id="6" name="Picture 5"/>
          <p:cNvPicPr>
            <a:picLocks noChangeAspect="1" noChangeArrowheads="1"/>
          </p:cNvPicPr>
          <p:nvPr/>
        </p:nvPicPr>
        <p:blipFill>
          <a:blip r:embed="rId4"/>
          <a:srcRect t="5270" b="2534"/>
          <a:stretch>
            <a:fillRect/>
          </a:stretch>
        </p:blipFill>
        <p:spPr bwMode="auto">
          <a:xfrm>
            <a:off x="714348" y="428604"/>
            <a:ext cx="7716838" cy="533558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500"/>
                                  </p:stCondLst>
                                  <p:childTnLst>
                                    <p:set>
                                      <p:cBhvr>
                                        <p:cTn id="6" dur="1" fill="hold">
                                          <p:stCondLst>
                                            <p:cond delay="0"/>
                                          </p:stCondLst>
                                        </p:cTn>
                                        <p:tgtEl>
                                          <p:spTgt spid="363525"/>
                                        </p:tgtEl>
                                        <p:attrNameLst>
                                          <p:attrName>style.visibility</p:attrName>
                                        </p:attrNameLst>
                                      </p:cBhvr>
                                      <p:to>
                                        <p:strVal val="visible"/>
                                      </p:to>
                                    </p:set>
                                    <p:animEffect transition="in" filter="fade">
                                      <p:cBhvr>
                                        <p:cTn id="7" dur="2000"/>
                                        <p:tgtEl>
                                          <p:spTgt spid="363525"/>
                                        </p:tgtEl>
                                      </p:cBhvr>
                                    </p:animEffect>
                                  </p:childTnLst>
                                </p:cTn>
                              </p:par>
                            </p:childTnLst>
                          </p:cTn>
                        </p:par>
                        <p:par>
                          <p:cTn id="8" fill="hold">
                            <p:stCondLst>
                              <p:cond delay="3500"/>
                            </p:stCondLst>
                            <p:childTnLst>
                              <p:par>
                                <p:cTn id="9" presetID="10" presetClass="entr" presetSubtype="0" fill="hold" nodeType="afterEffect">
                                  <p:stCondLst>
                                    <p:cond delay="15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3" name="Rectangle 5"/>
          <p:cNvSpPr>
            <a:spLocks noChangeArrowheads="1"/>
          </p:cNvSpPr>
          <p:nvPr/>
        </p:nvSpPr>
        <p:spPr bwMode="auto">
          <a:xfrm>
            <a:off x="3203575" y="0"/>
            <a:ext cx="3346450" cy="396875"/>
          </a:xfrm>
          <a:prstGeom prst="rect">
            <a:avLst/>
          </a:prstGeom>
          <a:noFill/>
          <a:ln w="9525">
            <a:noFill/>
            <a:miter lim="800000"/>
            <a:headEnd/>
            <a:tailEnd/>
          </a:ln>
          <a:effectLst/>
        </p:spPr>
        <p:txBody>
          <a:bodyPr wrap="none">
            <a:spAutoFit/>
          </a:bodyPr>
          <a:lstStyle/>
          <a:p>
            <a:r>
              <a:rPr lang="en-US" sz="2000" b="1">
                <a:solidFill>
                  <a:srgbClr val="0000FF"/>
                </a:solidFill>
                <a:effectLst>
                  <a:outerShdw blurRad="38100" dist="38100" dir="2700000" algn="tl">
                    <a:srgbClr val="C0C0C0"/>
                  </a:outerShdw>
                </a:effectLst>
                <a:latin typeface="Times New Roman" pitchFamily="18" charset="0"/>
              </a:rPr>
              <a:t>A London Eye Capsule (Pod)</a:t>
            </a:r>
            <a:endParaRPr lang="ru-RU" sz="2000" b="1">
              <a:solidFill>
                <a:srgbClr val="0000FF"/>
              </a:solidFill>
              <a:effectLst>
                <a:outerShdw blurRad="38100" dist="38100" dir="2700000" algn="tl">
                  <a:srgbClr val="C0C0C0"/>
                </a:outerShdw>
              </a:effectLst>
              <a:latin typeface="Times New Roman" pitchFamily="18" charset="0"/>
            </a:endParaRPr>
          </a:p>
        </p:txBody>
      </p:sp>
      <p:sp>
        <p:nvSpPr>
          <p:cNvPr id="52231" name="Rectangle 7"/>
          <p:cNvSpPr>
            <a:spLocks noChangeArrowheads="1"/>
          </p:cNvSpPr>
          <p:nvPr/>
        </p:nvSpPr>
        <p:spPr bwMode="auto">
          <a:xfrm>
            <a:off x="971550" y="5670550"/>
            <a:ext cx="7308850" cy="1015663"/>
          </a:xfrm>
          <a:prstGeom prst="rect">
            <a:avLst/>
          </a:prstGeom>
          <a:noFill/>
          <a:ln w="9525">
            <a:noFill/>
            <a:miter lim="800000"/>
            <a:headEnd/>
            <a:tailEnd/>
          </a:ln>
          <a:effectLst/>
        </p:spPr>
        <p:txBody>
          <a:bodyPr>
            <a:spAutoFit/>
          </a:bodyPr>
          <a:lstStyle/>
          <a:p>
            <a:pPr>
              <a:spcBef>
                <a:spcPct val="50000"/>
              </a:spcBef>
            </a:pPr>
            <a:r>
              <a:rPr lang="en-US" sz="2000" b="1" dirty="0">
                <a:solidFill>
                  <a:srgbClr val="FFFF00"/>
                </a:solidFill>
                <a:effectLst>
                  <a:outerShdw blurRad="38100" dist="38100" dir="2700000" algn="tl">
                    <a:srgbClr val="C0C0C0"/>
                  </a:outerShdw>
                </a:effectLst>
                <a:latin typeface="Times New Roman" pitchFamily="18" charset="0"/>
              </a:rPr>
              <a:t>The 135 meter tall structure was built as part of London's millennium celebrations. The Eye has done for London what the Eiffel Tower did for Paris.</a:t>
            </a:r>
            <a:endParaRPr lang="ru-RU" sz="2000" b="1" dirty="0">
              <a:solidFill>
                <a:srgbClr val="FFFF00"/>
              </a:solidFill>
              <a:effectLst>
                <a:outerShdw blurRad="38100" dist="38100" dir="2700000" algn="tl">
                  <a:srgbClr val="C0C0C0"/>
                </a:outerShdw>
              </a:effectLst>
              <a:latin typeface="Times New Roman" pitchFamily="18" charset="0"/>
            </a:endParaRPr>
          </a:p>
        </p:txBody>
      </p:sp>
      <p:pic>
        <p:nvPicPr>
          <p:cNvPr id="6" name="Picture 6"/>
          <p:cNvPicPr>
            <a:picLocks noChangeAspect="1" noChangeArrowheads="1"/>
          </p:cNvPicPr>
          <p:nvPr/>
        </p:nvPicPr>
        <p:blipFill>
          <a:blip r:embed="rId3"/>
          <a:srcRect t="4730" b="2821"/>
          <a:stretch>
            <a:fillRect/>
          </a:stretch>
        </p:blipFill>
        <p:spPr bwMode="auto">
          <a:xfrm>
            <a:off x="714348" y="571480"/>
            <a:ext cx="7848600" cy="5122861"/>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Официальная">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376</TotalTime>
  <Words>672</Words>
  <Application>Microsoft Office PowerPoint</Application>
  <PresentationFormat>Экран (4:3)</PresentationFormat>
  <Paragraphs>62</Paragraphs>
  <Slides>29</Slides>
  <Notes>13</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Бумажная</vt:lpstr>
      <vt:lpstr>Муниципальное общеобразовательное учреждение СОШ № 2  Творческий проект Достопримечательности Лондона</vt:lpstr>
      <vt:lpstr>Цель: Узнать больше о Лондоне – столице Великобритании и совершить путешествие по этому городу не выходя из дома ,создание книги “Faces of London”                                                 </vt:lpstr>
      <vt:lpstr>Слайд 3</vt:lpstr>
      <vt:lpstr>Слайд 4</vt:lpstr>
      <vt:lpstr>This is London</vt:lpstr>
      <vt:lpstr>London is the capital of Great Britain. More  then 8 million people live  in London in 2015. This information I took from wikipedia. London is situated on both banks  of the  river  Thames. It is the largest city in Europe  and one of the largest cities in the world .  </vt:lpstr>
      <vt:lpstr>View of the City of London from the Thames </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Вывод</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Муниципальное общеобразовательное учреждение СОШ №52  Творческий проект Достопримечательности Лондона</dc:title>
  <dc:creator>REM-COM</dc:creator>
  <cp:lastModifiedBy>REM-COM</cp:lastModifiedBy>
  <cp:revision>48</cp:revision>
  <dcterms:created xsi:type="dcterms:W3CDTF">2016-11-26T11:36:32Z</dcterms:created>
  <dcterms:modified xsi:type="dcterms:W3CDTF">2020-05-04T03:45:35Z</dcterms:modified>
</cp:coreProperties>
</file>