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73" r:id="rId3"/>
    <p:sldId id="258" r:id="rId4"/>
    <p:sldId id="261" r:id="rId5"/>
    <p:sldId id="269" r:id="rId6"/>
    <p:sldId id="262" r:id="rId7"/>
    <p:sldId id="267" r:id="rId8"/>
    <p:sldId id="271" r:id="rId9"/>
    <p:sldId id="274" r:id="rId10"/>
    <p:sldId id="275" r:id="rId11"/>
    <p:sldId id="266" r:id="rId12"/>
    <p:sldId id="272" r:id="rId13"/>
    <p:sldId id="268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8000"/>
            <a:lum/>
          </a:blip>
          <a:srcRect/>
          <a:stretch>
            <a:fillRect l="-29000" r="-2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 spd="slow">
    <p:push dir="u"/>
  </p:transition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media" Target="../media/media2.wav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jpe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2.wav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5.jpeg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11.png"/><Relationship Id="rId9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6" Type="http://schemas.openxmlformats.org/officeDocument/2006/relationships/image" Target="../media/image6.png"/><Relationship Id="rId5" Type="http://schemas.openxmlformats.org/officeDocument/2006/relationships/image" Target="../media/image19.pn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wav"/><Relationship Id="rId1" Type="http://schemas.microsoft.com/office/2007/relationships/media" Target="../media/media12.wav"/><Relationship Id="rId6" Type="http://schemas.openxmlformats.org/officeDocument/2006/relationships/image" Target="../media/image6.png"/><Relationship Id="rId5" Type="http://schemas.openxmlformats.org/officeDocument/2006/relationships/image" Target="../media/image11.pn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wav"/><Relationship Id="rId1" Type="http://schemas.microsoft.com/office/2007/relationships/media" Target="../media/media13.wav"/><Relationship Id="rId6" Type="http://schemas.openxmlformats.org/officeDocument/2006/relationships/image" Target="../media/image6.png"/><Relationship Id="rId5" Type="http://schemas.openxmlformats.org/officeDocument/2006/relationships/image" Target="../media/image30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6.pn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6.pn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image" Target="../media/image6.png"/><Relationship Id="rId5" Type="http://schemas.openxmlformats.org/officeDocument/2006/relationships/image" Target="../media/image15.jpe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6" Type="http://schemas.openxmlformats.org/officeDocument/2006/relationships/image" Target="../media/image6.png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 descr="http://www.9maya.ru/uploads/posts/2009-06/1244028610_oboi_3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18"/>
          <a:stretch/>
        </p:blipFill>
        <p:spPr bwMode="auto">
          <a:xfrm>
            <a:off x="-8384" y="-144464"/>
            <a:ext cx="9167055" cy="7046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93665"/>
            <a:ext cx="7772400" cy="1470025"/>
          </a:xfrm>
        </p:spPr>
        <p:txBody>
          <a:bodyPr>
            <a:normAutofit/>
          </a:bodyPr>
          <a:lstStyle/>
          <a:p>
            <a:r>
              <a:rPr lang="ru-RU" sz="8000" i="1" dirty="0" smtClean="0">
                <a:solidFill>
                  <a:schemeClr val="tx1">
                    <a:lumMod val="95000"/>
                  </a:schemeClr>
                </a:solidFill>
                <a:latin typeface="+mj-lt"/>
                <a:ea typeface="Verdana" panose="020B0604030504040204" pitchFamily="34" charset="0"/>
              </a:rPr>
              <a:t>Мы помним…</a:t>
            </a:r>
            <a:endParaRPr lang="ru-RU" sz="8000" i="1" dirty="0">
              <a:solidFill>
                <a:schemeClr val="tx1">
                  <a:lumMod val="95000"/>
                </a:schemeClr>
              </a:solidFill>
              <a:latin typeface="+mj-lt"/>
              <a:ea typeface="Verdana" panose="020B060403050404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6608" y="1844824"/>
            <a:ext cx="7161668" cy="175260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</a:rPr>
              <a:t>Рисунки детей МБОУ ДО «ШР ДШИ» </a:t>
            </a:r>
          </a:p>
          <a:p>
            <a:pPr algn="ctr"/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</a:rPr>
              <a:t>с. Мужи</a:t>
            </a:r>
          </a:p>
          <a:p>
            <a:pPr algn="ctr"/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</a:rPr>
              <a:t>отделение ДПИ</a:t>
            </a:r>
            <a:endParaRPr lang="ru-RU" sz="2800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10" name="AutoShape 2" descr="C:\Users\%D1%87\Desktop\%D0%B7%D0%BD%D0%B0%D1%87%D0%BE%D0%BA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85" y="6000891"/>
            <a:ext cx="9167055" cy="90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Muzyka_-_k_roliku_na_9_maya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64630" y="6146589"/>
            <a:ext cx="609600" cy="609600"/>
          </a:xfrm>
          <a:prstGeom prst="rect">
            <a:avLst/>
          </a:prstGeom>
        </p:spPr>
      </p:pic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0375" y="5517232"/>
            <a:ext cx="317552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Преподаватель  </a:t>
            </a:r>
          </a:p>
          <a:p>
            <a:r>
              <a:rPr lang="ru-RU" sz="1400" dirty="0" err="1" smtClean="0"/>
              <a:t>Сивкова</a:t>
            </a:r>
            <a:r>
              <a:rPr lang="ru-RU" sz="1400" dirty="0" smtClean="0"/>
              <a:t> Эльвира </a:t>
            </a:r>
            <a:r>
              <a:rPr lang="ru-RU" sz="1600" dirty="0" smtClean="0"/>
              <a:t>Егоровна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191901302"/>
      </p:ext>
    </p:extLst>
  </p:cSld>
  <p:clrMapOvr>
    <a:masterClrMapping/>
  </p:clrMapOvr>
  <p:transition spd="slow" advTm="511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2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ч\Desktop\лиза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07" y="3068961"/>
            <a:ext cx="3851641" cy="281350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ч\Desktop\Лиза Б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76672"/>
            <a:ext cx="3979853" cy="293544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02296" y="1944394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Баженова Елизавета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619648399"/>
      </p:ext>
    </p:extLst>
  </p:cSld>
  <p:clrMapOvr>
    <a:masterClrMapping/>
  </p:clrMapOvr>
  <p:transition spd="slow" advTm="6612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56300"/>
            <a:ext cx="9144000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 descr="C:\Users\ч\Desktop\День Победы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9868"/>
            <a:ext cx="1817948" cy="229135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/>
        </p:spPr>
      </p:pic>
      <p:pic>
        <p:nvPicPr>
          <p:cNvPr id="9220" name="Picture 4" descr="C:\Users\ч\Desktop\Помним...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927" y="2826969"/>
            <a:ext cx="2196605" cy="288656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/>
        </p:spPr>
      </p:pic>
      <p:pic>
        <p:nvPicPr>
          <p:cNvPr id="9221" name="Picture 5" descr="C:\Users\ч\Desktop\Помним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32656"/>
            <a:ext cx="2106375" cy="271727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/>
        </p:spPr>
      </p:pic>
      <p:sp>
        <p:nvSpPr>
          <p:cNvPr id="3" name="Прямоугольник 2"/>
          <p:cNvSpPr/>
          <p:nvPr/>
        </p:nvSpPr>
        <p:spPr>
          <a:xfrm>
            <a:off x="3014954" y="127160"/>
            <a:ext cx="3222612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latin typeface="+mj-lt"/>
            </a:endParaRPr>
          </a:p>
          <a:p>
            <a:pPr algn="ctr"/>
            <a:r>
              <a:rPr lang="ru-RU" sz="2800" dirty="0" smtClean="0"/>
              <a:t>День </a:t>
            </a:r>
            <a:r>
              <a:rPr lang="ru-RU" sz="2800" dirty="0"/>
              <a:t>Победы </a:t>
            </a:r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r>
              <a:rPr lang="ru-RU" sz="2800" dirty="0" smtClean="0"/>
              <a:t>9 </a:t>
            </a:r>
            <a:r>
              <a:rPr lang="ru-RU" sz="2800" dirty="0"/>
              <a:t>Мая –</a:t>
            </a:r>
            <a:br>
              <a:rPr lang="ru-RU" sz="2800" dirty="0"/>
            </a:br>
            <a:r>
              <a:rPr lang="ru-RU" sz="2800" dirty="0"/>
              <a:t>Праздник мира в стране и весны.</a:t>
            </a:r>
            <a:br>
              <a:rPr lang="ru-RU" sz="2800" dirty="0"/>
            </a:br>
            <a:r>
              <a:rPr lang="ru-RU" sz="2800" dirty="0"/>
              <a:t>В этот день мы солдат вспоминаем,</a:t>
            </a:r>
            <a:br>
              <a:rPr lang="ru-RU" sz="2800" dirty="0"/>
            </a:br>
            <a:r>
              <a:rPr lang="ru-RU" sz="2800" dirty="0"/>
              <a:t>Не вернувшихся в семьи с войны</a:t>
            </a:r>
            <a:r>
              <a:rPr lang="ru-RU" sz="2800" i="1" dirty="0">
                <a:latin typeface="+mj-lt"/>
              </a:rPr>
              <a:t>.</a:t>
            </a:r>
          </a:p>
        </p:txBody>
      </p:sp>
      <p:pic>
        <p:nvPicPr>
          <p:cNvPr id="9222" name="Picture 6" descr="C:\Users\ч\Desktop\Camera Roll\DSCN061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465498" y="3738813"/>
            <a:ext cx="2465771" cy="184983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/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939892"/>
      </p:ext>
    </p:extLst>
  </p:cSld>
  <p:clrMapOvr>
    <a:masterClrMapping/>
  </p:clrMapOvr>
  <p:transition spd="slow" advTm="7688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ч\Desktop\яша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22664"/>
            <a:ext cx="3096317" cy="449587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82441" y="5073400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Попов Яков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822723" y="422665"/>
            <a:ext cx="492574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Спасибо героям, </a:t>
            </a:r>
            <a:endParaRPr lang="ru-RU" sz="2800" dirty="0" smtClean="0"/>
          </a:p>
          <a:p>
            <a:r>
              <a:rPr lang="ru-RU" sz="2800" dirty="0" smtClean="0"/>
              <a:t>Спасибо </a:t>
            </a:r>
            <a:r>
              <a:rPr lang="ru-RU" sz="2800" dirty="0"/>
              <a:t>солдатам, </a:t>
            </a:r>
            <a:endParaRPr lang="ru-RU" sz="2800" dirty="0" smtClean="0"/>
          </a:p>
          <a:p>
            <a:r>
              <a:rPr lang="ru-RU" sz="2800" dirty="0" smtClean="0"/>
              <a:t>Что </a:t>
            </a:r>
            <a:r>
              <a:rPr lang="ru-RU" sz="2800" dirty="0"/>
              <a:t>мир подарили, </a:t>
            </a:r>
            <a:endParaRPr lang="ru-RU" sz="2800" dirty="0" smtClean="0"/>
          </a:p>
          <a:p>
            <a:r>
              <a:rPr lang="ru-RU" sz="2800" dirty="0" smtClean="0"/>
              <a:t>Тогда </a:t>
            </a:r>
            <a:r>
              <a:rPr lang="ru-RU" sz="2800" dirty="0"/>
              <a:t>- в сорок пятом !!! </a:t>
            </a:r>
            <a:endParaRPr lang="ru-RU" sz="2800" dirty="0" smtClean="0"/>
          </a:p>
          <a:p>
            <a:r>
              <a:rPr lang="ru-RU" sz="2800" dirty="0" smtClean="0"/>
              <a:t>Вы </a:t>
            </a:r>
            <a:r>
              <a:rPr lang="ru-RU" sz="2800" dirty="0"/>
              <a:t>кровью и потом </a:t>
            </a:r>
            <a:endParaRPr lang="ru-RU" sz="2800" dirty="0" smtClean="0"/>
          </a:p>
          <a:p>
            <a:r>
              <a:rPr lang="ru-RU" sz="2800" dirty="0" smtClean="0"/>
              <a:t>Добыли </a:t>
            </a:r>
            <a:r>
              <a:rPr lang="ru-RU" sz="2800" dirty="0"/>
              <a:t>Победу. </a:t>
            </a:r>
            <a:endParaRPr lang="ru-RU" sz="2800" dirty="0" smtClean="0"/>
          </a:p>
          <a:p>
            <a:r>
              <a:rPr lang="ru-RU" sz="2800" dirty="0" smtClean="0"/>
              <a:t>Вы </a:t>
            </a:r>
            <a:r>
              <a:rPr lang="ru-RU" sz="2800" dirty="0"/>
              <a:t>молоды были</a:t>
            </a:r>
            <a:r>
              <a:rPr lang="ru-RU" sz="2800" dirty="0" smtClean="0"/>
              <a:t>,</a:t>
            </a:r>
          </a:p>
          <a:p>
            <a:r>
              <a:rPr lang="ru-RU" sz="2800" dirty="0" smtClean="0"/>
              <a:t> </a:t>
            </a:r>
            <a:r>
              <a:rPr lang="ru-RU" sz="2800" dirty="0"/>
              <a:t>Сейчас - уже деды. </a:t>
            </a:r>
            <a:endParaRPr lang="ru-RU" sz="2800" dirty="0" smtClean="0"/>
          </a:p>
          <a:p>
            <a:r>
              <a:rPr lang="ru-RU" sz="2800" dirty="0" smtClean="0"/>
              <a:t>Мы </a:t>
            </a:r>
            <a:r>
              <a:rPr lang="ru-RU" sz="2800" dirty="0"/>
              <a:t>эту Победу - Вовек не забудем !!! </a:t>
            </a:r>
            <a:endParaRPr lang="ru-RU" sz="2800" dirty="0" smtClean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43600"/>
            <a:ext cx="91440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Звук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239689"/>
      </p:ext>
    </p:extLst>
  </p:cSld>
  <p:clrMapOvr>
    <a:masterClrMapping/>
  </p:clrMapOvr>
  <p:transition spd="slow" advTm="6318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C:\Users\ч\Desktop\Вероника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412776"/>
            <a:ext cx="5113874" cy="35667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/>
        </p:spPr>
      </p:pic>
      <p:sp>
        <p:nvSpPr>
          <p:cNvPr id="4" name="Прямоугольник 3"/>
          <p:cNvSpPr/>
          <p:nvPr/>
        </p:nvSpPr>
        <p:spPr>
          <a:xfrm>
            <a:off x="335716" y="-14565"/>
            <a:ext cx="3096344" cy="59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dirty="0"/>
          </a:p>
          <a:p>
            <a:pPr algn="ctr"/>
            <a:r>
              <a:rPr lang="ru-RU" dirty="0" smtClean="0"/>
              <a:t>Пусть </a:t>
            </a:r>
            <a:r>
              <a:rPr lang="ru-RU" dirty="0"/>
              <a:t>не будет войны никогда! </a:t>
            </a:r>
            <a:endParaRPr lang="ru-RU" dirty="0" smtClean="0"/>
          </a:p>
          <a:p>
            <a:pPr algn="ctr"/>
            <a:r>
              <a:rPr lang="ru-RU" dirty="0" smtClean="0"/>
              <a:t>Пусть </a:t>
            </a:r>
            <a:r>
              <a:rPr lang="ru-RU" dirty="0"/>
              <a:t>спокойные спят города. </a:t>
            </a:r>
            <a:endParaRPr lang="ru-RU" dirty="0" smtClean="0"/>
          </a:p>
          <a:p>
            <a:pPr algn="ctr"/>
            <a:r>
              <a:rPr lang="ru-RU" dirty="0" smtClean="0"/>
              <a:t>Пусть </a:t>
            </a:r>
            <a:r>
              <a:rPr lang="ru-RU" dirty="0"/>
              <a:t>сирены пронзительный вой </a:t>
            </a:r>
            <a:endParaRPr lang="ru-RU" dirty="0" smtClean="0"/>
          </a:p>
          <a:p>
            <a:pPr algn="ctr"/>
            <a:r>
              <a:rPr lang="ru-RU" dirty="0" smtClean="0"/>
              <a:t>Не </a:t>
            </a:r>
            <a:r>
              <a:rPr lang="ru-RU" dirty="0"/>
              <a:t>звучит над моей головой</a:t>
            </a:r>
            <a:r>
              <a:rPr lang="ru-RU" dirty="0" smtClean="0"/>
              <a:t>.</a:t>
            </a:r>
          </a:p>
          <a:p>
            <a:pPr algn="ctr"/>
            <a:r>
              <a:rPr lang="ru-RU" dirty="0" smtClean="0"/>
              <a:t>Ни </a:t>
            </a:r>
            <a:r>
              <a:rPr lang="ru-RU" dirty="0"/>
              <a:t>один пусть не рвется снаряд, </a:t>
            </a:r>
            <a:endParaRPr lang="ru-RU" dirty="0" smtClean="0"/>
          </a:p>
          <a:p>
            <a:pPr algn="ctr"/>
            <a:r>
              <a:rPr lang="ru-RU" dirty="0" smtClean="0"/>
              <a:t>Ни </a:t>
            </a:r>
            <a:r>
              <a:rPr lang="ru-RU" dirty="0"/>
              <a:t>один не строчит автомат. </a:t>
            </a:r>
            <a:endParaRPr lang="ru-RU" dirty="0" smtClean="0"/>
          </a:p>
          <a:p>
            <a:pPr algn="ctr"/>
            <a:r>
              <a:rPr lang="ru-RU" dirty="0" smtClean="0"/>
              <a:t>Оглашают </a:t>
            </a:r>
            <a:r>
              <a:rPr lang="ru-RU" dirty="0"/>
              <a:t>пусть наши леса </a:t>
            </a:r>
          </a:p>
          <a:p>
            <a:pPr algn="ctr"/>
            <a:r>
              <a:rPr lang="ru-RU" dirty="0" smtClean="0"/>
              <a:t>Только </a:t>
            </a:r>
            <a:r>
              <a:rPr lang="ru-RU" dirty="0"/>
              <a:t>птиц и детей голоса</a:t>
            </a:r>
            <a:r>
              <a:rPr lang="ru-RU" dirty="0" smtClean="0"/>
              <a:t>.</a:t>
            </a:r>
          </a:p>
          <a:p>
            <a:pPr algn="ctr"/>
            <a:r>
              <a:rPr lang="ru-RU" dirty="0" smtClean="0"/>
              <a:t>И </a:t>
            </a:r>
            <a:r>
              <a:rPr lang="ru-RU" dirty="0"/>
              <a:t>пусть мирно проходят года, </a:t>
            </a:r>
            <a:endParaRPr lang="ru-RU" dirty="0" smtClean="0"/>
          </a:p>
          <a:p>
            <a:pPr algn="ctr"/>
            <a:r>
              <a:rPr lang="ru-RU" dirty="0" smtClean="0"/>
              <a:t>Пусть </a:t>
            </a:r>
            <a:r>
              <a:rPr lang="ru-RU" dirty="0"/>
              <a:t>не будет войны никогда</a:t>
            </a:r>
            <a:r>
              <a:rPr lang="ru-RU" sz="2400" i="1" dirty="0">
                <a:latin typeface="+mj-lt"/>
              </a:rPr>
              <a:t>!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56300"/>
            <a:ext cx="9144000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969832"/>
      </p:ext>
    </p:extLst>
  </p:cSld>
  <p:clrMapOvr>
    <a:masterClrMapping/>
  </p:clrMapOvr>
  <p:transition spd="slow" advTm="10556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56300"/>
            <a:ext cx="9144000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4" name="Picture 2" descr="https://www.elgouna-tours.ru/turs/9sngmai202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1257" y="476672"/>
            <a:ext cx="9215257" cy="51195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601172"/>
      </p:ext>
    </p:extLst>
  </p:cSld>
  <p:clrMapOvr>
    <a:masterClrMapping/>
  </p:clrMapOvr>
  <p:transition spd="slow" advTm="4221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49373"/>
            <a:ext cx="9163050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C:\Users\ч\Desktop\Попова Юлия Война...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7" r="3545"/>
          <a:stretch/>
        </p:blipFill>
        <p:spPr bwMode="auto">
          <a:xfrm>
            <a:off x="539552" y="692696"/>
            <a:ext cx="4320479" cy="269616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139952" y="332656"/>
            <a:ext cx="5688632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srgbClr val="000000"/>
              </a:solidFill>
            </a:endParaRPr>
          </a:p>
          <a:p>
            <a:endParaRPr lang="ru-RU" dirty="0">
              <a:solidFill>
                <a:srgbClr val="000000"/>
              </a:solidFill>
            </a:endParaRPr>
          </a:p>
          <a:p>
            <a:endParaRPr lang="ru-RU" dirty="0" smtClean="0">
              <a:solidFill>
                <a:srgbClr val="000000"/>
              </a:solidFill>
            </a:endParaRPr>
          </a:p>
          <a:p>
            <a:endParaRPr lang="ru-RU" dirty="0">
              <a:solidFill>
                <a:srgbClr val="000000"/>
              </a:solidFill>
            </a:endParaRPr>
          </a:p>
          <a:p>
            <a:endParaRPr lang="ru-RU" dirty="0" smtClean="0">
              <a:solidFill>
                <a:srgbClr val="000000"/>
              </a:solidFill>
            </a:endParaRPr>
          </a:p>
          <a:p>
            <a:endParaRPr lang="ru-RU" dirty="0">
              <a:solidFill>
                <a:srgbClr val="000000"/>
              </a:solidFill>
            </a:endParaRPr>
          </a:p>
          <a:p>
            <a:endParaRPr lang="ru-RU" dirty="0" smtClean="0">
              <a:solidFill>
                <a:srgbClr val="000000"/>
              </a:solidFill>
            </a:endParaRPr>
          </a:p>
          <a:p>
            <a:endParaRPr lang="ru-RU" dirty="0">
              <a:solidFill>
                <a:srgbClr val="000000"/>
              </a:solidFill>
            </a:endParaRPr>
          </a:p>
          <a:p>
            <a:endParaRPr lang="ru-RU" dirty="0" smtClean="0">
              <a:solidFill>
                <a:srgbClr val="000000"/>
              </a:solidFill>
            </a:endParaRPr>
          </a:p>
          <a:p>
            <a:endParaRPr lang="ru-RU" dirty="0">
              <a:solidFill>
                <a:srgbClr val="000000"/>
              </a:solidFill>
            </a:endParaRPr>
          </a:p>
          <a:p>
            <a:endParaRPr lang="ru-RU" dirty="0" smtClean="0">
              <a:solidFill>
                <a:srgbClr val="000000"/>
              </a:solidFill>
            </a:endParaRPr>
          </a:p>
          <a:p>
            <a:endParaRPr lang="ru-RU" dirty="0" smtClean="0">
              <a:solidFill>
                <a:srgbClr val="000000"/>
              </a:solidFill>
            </a:endParaRPr>
          </a:p>
          <a:p>
            <a:r>
              <a:rPr lang="ru-RU" sz="2000" dirty="0" smtClean="0">
                <a:solidFill>
                  <a:srgbClr val="000000"/>
                </a:solidFill>
              </a:rPr>
              <a:t>День </a:t>
            </a:r>
            <a:r>
              <a:rPr lang="ru-RU" sz="2000" dirty="0">
                <a:solidFill>
                  <a:srgbClr val="000000"/>
                </a:solidFill>
              </a:rPr>
              <a:t>начался как тысячи других -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>
                <a:solidFill>
                  <a:srgbClr val="000000"/>
                </a:solidFill>
              </a:rPr>
              <a:t>обычный день страны, </a:t>
            </a:r>
            <a:endParaRPr lang="ru-RU" sz="2000" dirty="0" smtClean="0">
              <a:solidFill>
                <a:srgbClr val="000000"/>
              </a:solidFill>
            </a:endParaRPr>
          </a:p>
          <a:p>
            <a:r>
              <a:rPr lang="ru-RU" sz="2000" dirty="0" smtClean="0">
                <a:solidFill>
                  <a:srgbClr val="000000"/>
                </a:solidFill>
              </a:rPr>
              <a:t>живущей </a:t>
            </a:r>
            <a:r>
              <a:rPr lang="ru-RU" sz="2000" dirty="0">
                <a:solidFill>
                  <a:srgbClr val="000000"/>
                </a:solidFill>
              </a:rPr>
              <a:t>мирно.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>
                <a:solidFill>
                  <a:srgbClr val="000000"/>
                </a:solidFill>
              </a:rPr>
              <a:t>Но вот народ взволнованно притих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>
                <a:solidFill>
                  <a:srgbClr val="000000"/>
                </a:solidFill>
              </a:rPr>
              <a:t>от новости из радиоэфира.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>
                <a:solidFill>
                  <a:srgbClr val="000000"/>
                </a:solidFill>
              </a:rPr>
              <a:t>От новости сразившей наповал</a:t>
            </a:r>
            <a:r>
              <a:rPr lang="ru-RU" sz="2000" dirty="0" smtClean="0">
                <a:solidFill>
                  <a:srgbClr val="000000"/>
                </a:solidFill>
              </a:rPr>
              <a:t>.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>
                <a:solidFill>
                  <a:srgbClr val="000000"/>
                </a:solidFill>
              </a:rPr>
              <a:t>ВОЙНА! - катилось по земле известье.</a:t>
            </a:r>
            <a:endParaRPr lang="ru-RU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611561" y="3669982"/>
            <a:ext cx="38760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     Попова Юлия</a:t>
            </a:r>
            <a:endParaRPr lang="ru-RU" sz="2800" dirty="0"/>
          </a:p>
        </p:txBody>
      </p:sp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940756"/>
      </p:ext>
    </p:extLst>
  </p:cSld>
  <p:clrMapOvr>
    <a:masterClrMapping/>
  </p:clrMapOvr>
  <p:transition spd="slow" advTm="579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C:\Users\ч\Desktop\Цейлер Ксения За Родину!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1" y="212432"/>
            <a:ext cx="4531234" cy="318833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ч\Desktop\Ксюша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37151"/>
            <a:ext cx="4734732" cy="340284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56300"/>
            <a:ext cx="9144000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85558" y="836712"/>
            <a:ext cx="50653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ea typeface="Verdana" panose="020B0604030504040204" pitchFamily="34" charset="0"/>
              </a:rPr>
              <a:t>   </a:t>
            </a:r>
            <a:r>
              <a:rPr lang="ru-RU" sz="3200" dirty="0" err="1" smtClean="0">
                <a:ea typeface="Verdana" panose="020B0604030504040204" pitchFamily="34" charset="0"/>
              </a:rPr>
              <a:t>Цейлер</a:t>
            </a:r>
            <a:r>
              <a:rPr lang="ru-RU" sz="3200" dirty="0" smtClean="0">
                <a:ea typeface="Verdana" panose="020B0604030504040204" pitchFamily="34" charset="0"/>
              </a:rPr>
              <a:t> </a:t>
            </a:r>
            <a:r>
              <a:rPr lang="ru-RU" sz="3200" dirty="0">
                <a:ea typeface="Verdana" panose="020B0604030504040204" pitchFamily="34" charset="0"/>
              </a:rPr>
              <a:t>Ксения </a:t>
            </a:r>
          </a:p>
        </p:txBody>
      </p:sp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6336"/>
      </p:ext>
    </p:extLst>
  </p:cSld>
  <p:clrMapOvr>
    <a:masterClrMapping/>
  </p:clrMapOvr>
  <p:transition spd="slow" advTm="3637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56300"/>
            <a:ext cx="9144000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547664" y="478729"/>
            <a:ext cx="6048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ea typeface="Verdana" panose="020B0604030504040204" pitchFamily="34" charset="0"/>
              </a:rPr>
              <a:t>         </a:t>
            </a:r>
            <a:r>
              <a:rPr lang="ru-RU" sz="2800" dirty="0" err="1" smtClean="0">
                <a:ea typeface="Verdana" panose="020B0604030504040204" pitchFamily="34" charset="0"/>
              </a:rPr>
              <a:t>Липатникова</a:t>
            </a:r>
            <a:r>
              <a:rPr lang="ru-RU" sz="2800" dirty="0" smtClean="0">
                <a:ea typeface="Verdana" panose="020B0604030504040204" pitchFamily="34" charset="0"/>
              </a:rPr>
              <a:t> Наталья</a:t>
            </a:r>
            <a:endParaRPr lang="ru-RU" sz="2800" dirty="0">
              <a:ea typeface="Verdana" panose="020B0604030504040204" pitchFamily="34" charset="0"/>
            </a:endParaRPr>
          </a:p>
        </p:txBody>
      </p:sp>
      <p:pic>
        <p:nvPicPr>
          <p:cNvPr id="12" name="Picture 3" descr="C:\Users\ч\Desktop\Наташа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196752"/>
            <a:ext cx="5774978" cy="424630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045301"/>
      </p:ext>
    </p:extLst>
  </p:cSld>
  <p:clrMapOvr>
    <a:masterClrMapping/>
  </p:clrMapOvr>
  <p:transition spd="slow" advTm="3617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11" y="5956300"/>
            <a:ext cx="9144000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 descr="C:\Users\ч\Desktop\Кристина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405" y="279585"/>
            <a:ext cx="3995936" cy="288428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ч\Desktop\Хунзи Кристина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1" t="4878" b="3846"/>
          <a:stretch/>
        </p:blipFill>
        <p:spPr bwMode="auto">
          <a:xfrm>
            <a:off x="4427984" y="2420887"/>
            <a:ext cx="4484711" cy="31443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79512" y="3569067"/>
            <a:ext cx="4248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     </a:t>
            </a:r>
            <a:r>
              <a:rPr lang="ru-RU" sz="2800" dirty="0" err="1" smtClean="0"/>
              <a:t>Хунзи</a:t>
            </a:r>
            <a:r>
              <a:rPr lang="ru-RU" sz="2800" dirty="0" smtClean="0"/>
              <a:t> Кристина</a:t>
            </a:r>
            <a:endParaRPr lang="ru-RU" sz="2800" dirty="0"/>
          </a:p>
        </p:txBody>
      </p:sp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320439"/>
      </p:ext>
    </p:extLst>
  </p:cSld>
  <p:clrMapOvr>
    <a:masterClrMapping/>
  </p:clrMapOvr>
  <p:transition spd="slow" advTm="346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3407765" cy="5187343"/>
          </a:xfrm>
        </p:spPr>
        <p:txBody>
          <a:bodyPr>
            <a:noAutofit/>
          </a:bodyPr>
          <a:lstStyle/>
          <a:p>
            <a:pPr algn="ctr"/>
            <a:r>
              <a:rPr lang="ru-RU" sz="2000" dirty="0">
                <a:solidFill>
                  <a:schemeClr val="tx1"/>
                </a:solidFill>
              </a:rPr>
              <a:t>Салют и слава годовщине</a:t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>Навеки памятного дня!</a:t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>Салют Победе, что в Берлине</a:t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>Огнём попрала мощь огня!</a:t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>Салют её большим и малым</a:t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>Творцам, что шли путём одним,</a:t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>Её бойцам и генералам,</a:t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>Героям павшим и живым,</a:t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>Салют!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0200" y="4282543"/>
            <a:ext cx="3733800" cy="648072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                                                                                          </a:t>
            </a:r>
            <a:r>
              <a:rPr lang="ru-RU" sz="2400" dirty="0" smtClean="0">
                <a:solidFill>
                  <a:schemeClr val="tx1"/>
                </a:solidFill>
                <a:latin typeface="+mn-lt"/>
              </a:rPr>
              <a:t>Клименко Снежана</a:t>
            </a:r>
            <a:endParaRPr lang="ru-RU" sz="24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97792"/>
            <a:ext cx="9144000" cy="90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 descr="C:\Users\ч\Desktop\Снежана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018634"/>
            <a:ext cx="4781149" cy="324036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/>
        </p:spPr>
      </p:pic>
      <p:pic>
        <p:nvPicPr>
          <p:cNvPr id="5" name="Звук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3905"/>
      </p:ext>
    </p:extLst>
  </p:cSld>
  <p:clrMapOvr>
    <a:masterClrMapping/>
  </p:clrMapOvr>
  <p:transition spd="slow" advTm="7193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45599"/>
            <a:ext cx="9144000" cy="912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 descr="C:\Users\ч\Desktop\Самсонова Лиза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084" y="404664"/>
            <a:ext cx="3518167" cy="403244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/>
        </p:spPr>
      </p:pic>
      <p:sp>
        <p:nvSpPr>
          <p:cNvPr id="3" name="Прямоугольник 2"/>
          <p:cNvSpPr/>
          <p:nvPr/>
        </p:nvSpPr>
        <p:spPr>
          <a:xfrm>
            <a:off x="4416277" y="407368"/>
            <a:ext cx="2243955" cy="710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Вечный </a:t>
            </a:r>
            <a:r>
              <a:rPr lang="ru-RU" sz="2400" dirty="0"/>
              <a:t>огонь – символ памяти павшим</a:t>
            </a:r>
            <a:r>
              <a:rPr lang="ru-RU" sz="2400" dirty="0" smtClean="0"/>
              <a:t>,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Свет негасимый любви и добра.</a:t>
            </a:r>
            <a:br>
              <a:rPr lang="ru-RU" sz="2400" dirty="0"/>
            </a:br>
            <a:r>
              <a:rPr lang="ru-RU" sz="2400" dirty="0"/>
              <a:t>Новую жизнь воле даришь угасшей,</a:t>
            </a:r>
            <a:br>
              <a:rPr lang="ru-RU" sz="2400" dirty="0"/>
            </a:br>
            <a:r>
              <a:rPr lang="ru-RU" sz="2400" dirty="0"/>
              <a:t>Вглубь проникая частичкой тепла</a:t>
            </a:r>
            <a:r>
              <a:rPr lang="ru-RU" sz="2400" dirty="0" smtClean="0"/>
              <a:t>.</a:t>
            </a:r>
          </a:p>
          <a:p>
            <a:endParaRPr lang="ru-RU" sz="2400" b="1" dirty="0">
              <a:solidFill>
                <a:schemeClr val="bg1"/>
              </a:solidFill>
            </a:endParaRPr>
          </a:p>
          <a:p>
            <a:endParaRPr lang="ru-RU" sz="2400" b="1" dirty="0" smtClean="0">
              <a:solidFill>
                <a:schemeClr val="bg1"/>
              </a:solidFill>
              <a:latin typeface="Times New Roman"/>
            </a:endParaRPr>
          </a:p>
          <a:p>
            <a:endParaRPr lang="ru-RU" sz="2400" b="1" dirty="0">
              <a:solidFill>
                <a:schemeClr val="bg1"/>
              </a:solidFill>
              <a:latin typeface="Times New Roman"/>
            </a:endParaRPr>
          </a:p>
          <a:p>
            <a:endParaRPr lang="ru-RU" sz="2400" b="1" dirty="0" smtClean="0">
              <a:solidFill>
                <a:schemeClr val="bg1"/>
              </a:solidFill>
              <a:latin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9853" y="4870901"/>
            <a:ext cx="38164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   Самсонова </a:t>
            </a:r>
            <a:r>
              <a:rPr lang="ru-RU" sz="2400" dirty="0"/>
              <a:t>Лиза</a:t>
            </a:r>
          </a:p>
          <a:p>
            <a:endParaRPr lang="ru-RU" dirty="0"/>
          </a:p>
        </p:txBody>
      </p:sp>
      <p:pic>
        <p:nvPicPr>
          <p:cNvPr id="1026" name="Picture 2" descr="C:\Users\ч\Desktop\лиза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187141"/>
            <a:ext cx="1883860" cy="277504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797730"/>
      </p:ext>
    </p:extLst>
  </p:cSld>
  <p:clrMapOvr>
    <a:masterClrMapping/>
  </p:clrMapOvr>
  <p:transition spd="slow" advTm="6874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ч\Desktop\рита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045" y="449284"/>
            <a:ext cx="3528392" cy="470452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572000" y="908720"/>
            <a:ext cx="396044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  <a:t>Могила Неизвестного солдата!</a:t>
            </a:r>
            <a:br>
              <a:rPr lang="ru-RU" sz="2000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</a:br>
            <a:r>
              <a:rPr lang="ru-RU" sz="2000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  <a:t>О, сколько их от Волги до Карпат!</a:t>
            </a:r>
            <a:br>
              <a:rPr lang="ru-RU" sz="2000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</a:br>
            <a:r>
              <a:rPr lang="ru-RU" sz="2000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  <a:t>В дыму сражений вырытых когда-то</a:t>
            </a:r>
            <a:br>
              <a:rPr lang="ru-RU" sz="2000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</a:br>
            <a:r>
              <a:rPr lang="ru-RU" sz="2000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  <a:t>Саперными лопатами солдат.</a:t>
            </a:r>
          </a:p>
          <a:p>
            <a:r>
              <a:rPr lang="ru-RU" sz="2000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  <a:t>Зеленый горький холмик у дороги,</a:t>
            </a:r>
            <a:br>
              <a:rPr lang="ru-RU" sz="2000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</a:br>
            <a:r>
              <a:rPr lang="ru-RU" sz="2000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  <a:t>В котором навсегда погребены</a:t>
            </a:r>
            <a:br>
              <a:rPr lang="ru-RU" sz="2000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</a:br>
            <a:r>
              <a:rPr lang="ru-RU" sz="2000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  <a:t>Мечты, надежды, думы и тревоги</a:t>
            </a:r>
            <a:br>
              <a:rPr lang="ru-RU" sz="2000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</a:br>
            <a:r>
              <a:rPr lang="ru-RU" sz="2000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  <a:t>Безвестного защитника страны.</a:t>
            </a:r>
            <a:endParaRPr lang="ru-RU" sz="2000" b="0" i="0" dirty="0">
              <a:solidFill>
                <a:srgbClr val="333333"/>
              </a:solidFill>
              <a:effectLst/>
              <a:latin typeface="Palatino Linotype" panose="0204050205050503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89302" y="5358407"/>
            <a:ext cx="33078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/>
              <a:t>Кинчина</a:t>
            </a:r>
            <a:r>
              <a:rPr lang="ru-RU" sz="2400" dirty="0" smtClean="0"/>
              <a:t> Маргарита</a:t>
            </a:r>
            <a:endParaRPr lang="ru-RU" sz="24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43600"/>
            <a:ext cx="91440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366848"/>
      </p:ext>
    </p:extLst>
  </p:cSld>
  <p:clrMapOvr>
    <a:masterClrMapping/>
  </p:clrMapOvr>
  <p:transition spd="slow" advTm="11393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2000" y="2132856"/>
            <a:ext cx="38164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3C3C3C"/>
                </a:solidFill>
              </a:rPr>
              <a:t>Сколько их в то дальнее село,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solidFill>
                  <a:srgbClr val="3C3C3C"/>
                </a:solidFill>
              </a:rPr>
              <a:t>Мальчиков безусых, не пришло!…</a:t>
            </a:r>
            <a:endParaRPr lang="ru-RU" sz="2400" dirty="0"/>
          </a:p>
        </p:txBody>
      </p:sp>
      <p:pic>
        <p:nvPicPr>
          <p:cNvPr id="1026" name="Picture 2" descr="C:\Users\ч\Desktop\Злат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44830"/>
            <a:ext cx="3527875" cy="499358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23158" y="5620598"/>
            <a:ext cx="3672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</a:t>
            </a:r>
            <a:r>
              <a:rPr lang="ru-RU" sz="2400" dirty="0" err="1" smtClean="0"/>
              <a:t>Урубкова</a:t>
            </a:r>
            <a:r>
              <a:rPr lang="ru-RU" sz="2400" dirty="0" smtClean="0"/>
              <a:t> Злата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50368347"/>
      </p:ext>
    </p:extLst>
  </p:cSld>
  <p:clrMapOvr>
    <a:masterClrMapping/>
  </p:clrMapOvr>
  <p:transition spd="slow" advTm="13167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382</TotalTime>
  <Words>177</Words>
  <Application>Microsoft Office PowerPoint</Application>
  <PresentationFormat>Экран (4:3)</PresentationFormat>
  <Paragraphs>61</Paragraphs>
  <Slides>14</Slides>
  <Notes>0</Notes>
  <HiddenSlides>0</HiddenSlides>
  <MMClips>13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Исполнительная</vt:lpstr>
      <vt:lpstr>Мы помним…</vt:lpstr>
      <vt:lpstr>Презентация PowerPoint</vt:lpstr>
      <vt:lpstr>Презентация PowerPoint</vt:lpstr>
      <vt:lpstr>Презентация PowerPoint</vt:lpstr>
      <vt:lpstr>Презентация PowerPoint</vt:lpstr>
      <vt:lpstr>Салют и слава годовщине Навеки памятного дня! Салют Победе, что в Берлине Огнём попрала мощь огня! Салют её большим и малым Творцам, что шли путём одним, Её бойцам и генералам, Героям павшим и живым, Салют!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ч</dc:creator>
  <cp:lastModifiedBy>ч</cp:lastModifiedBy>
  <cp:revision>40</cp:revision>
  <dcterms:created xsi:type="dcterms:W3CDTF">2020-05-07T09:50:54Z</dcterms:created>
  <dcterms:modified xsi:type="dcterms:W3CDTF">2020-05-12T15:23:14Z</dcterms:modified>
</cp:coreProperties>
</file>