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71" r:id="rId4"/>
    <p:sldId id="260" r:id="rId5"/>
    <p:sldId id="258" r:id="rId6"/>
    <p:sldId id="272" r:id="rId7"/>
    <p:sldId id="262" r:id="rId8"/>
    <p:sldId id="259" r:id="rId9"/>
    <p:sldId id="263" r:id="rId10"/>
    <p:sldId id="261" r:id="rId11"/>
    <p:sldId id="264" r:id="rId12"/>
    <p:sldId id="274" r:id="rId13"/>
    <p:sldId id="268" r:id="rId14"/>
    <p:sldId id="265" r:id="rId15"/>
    <p:sldId id="266" r:id="rId16"/>
    <p:sldId id="269" r:id="rId17"/>
    <p:sldId id="270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851" autoAdjust="0"/>
    <p:restoredTop sz="94660"/>
  </p:normalViewPr>
  <p:slideViewPr>
    <p:cSldViewPr>
      <p:cViewPr varScale="1">
        <p:scale>
          <a:sx n="68" d="100"/>
          <a:sy n="68" d="100"/>
        </p:scale>
        <p:origin x="-151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17.10.2019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79512" y="836712"/>
            <a:ext cx="896448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Здоровьесберегающие технологии в обучении детей с ограниченными возможностями здоровья</a:t>
            </a:r>
            <a:endParaRPr 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3968" y="4429132"/>
            <a:ext cx="371705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0099"/>
                </a:solidFill>
              </a:rPr>
              <a:t>Подготовила Огнева И.А.</a:t>
            </a:r>
          </a:p>
          <a:p>
            <a:pPr algn="ctr"/>
            <a:r>
              <a:rPr lang="ru-RU" b="1" dirty="0" smtClean="0">
                <a:solidFill>
                  <a:srgbClr val="000099"/>
                </a:solidFill>
              </a:rPr>
              <a:t>    учитель начальных классов </a:t>
            </a:r>
          </a:p>
          <a:p>
            <a:pPr algn="ctr"/>
            <a:r>
              <a:rPr lang="ru-RU" b="1" dirty="0" smtClean="0">
                <a:solidFill>
                  <a:srgbClr val="000099"/>
                </a:solidFill>
              </a:rPr>
              <a:t>первой категории ГБОУ СОШ №3 </a:t>
            </a:r>
            <a:r>
              <a:rPr lang="ru-RU" b="1" dirty="0" err="1" smtClean="0">
                <a:solidFill>
                  <a:srgbClr val="000099"/>
                </a:solidFill>
              </a:rPr>
              <a:t>п.г.т.Безенчук</a:t>
            </a:r>
            <a:endParaRPr lang="ru-RU" b="1" dirty="0" smtClean="0">
              <a:solidFill>
                <a:srgbClr val="000099"/>
              </a:solidFill>
            </a:endParaRPr>
          </a:p>
          <a:p>
            <a:pPr algn="ctr"/>
            <a:endParaRPr lang="ru-RU" b="1" dirty="0">
              <a:solidFill>
                <a:srgbClr val="000099"/>
              </a:solidFill>
            </a:endParaRPr>
          </a:p>
        </p:txBody>
      </p:sp>
      <p:pic>
        <p:nvPicPr>
          <p:cNvPr id="1026" name="Picture 2" descr="F:\Ученики\20181017_23475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11148" y="3323498"/>
            <a:ext cx="4266962" cy="2802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857232"/>
            <a:ext cx="288001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Точечный массаж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2200" y="116632"/>
            <a:ext cx="2565285" cy="456050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3107" y="2050356"/>
            <a:ext cx="2638694" cy="469101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1962809" y="1993882"/>
            <a:ext cx="5112568" cy="28758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solidFill>
                <a:schemeClr val="bg1"/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400" dirty="0">
              <a:solidFill>
                <a:schemeClr val="bg1"/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C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Гимнастика пробуждения</a:t>
            </a: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. </a:t>
            </a:r>
            <a:endParaRPr lang="ru-RU" dirty="0">
              <a:solidFill>
                <a:schemeClr val="bg1"/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chemeClr val="bg1"/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В работу с детьми включаем занятия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познавательного цикла «Познай свое тело»,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которые оказывают влияние на формирование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здорового образа жизни у детей. Гимнастика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пробуждения проводится регулярно в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сочетании самомассажем стоп, головы, ушей,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ходьбой по пуговичным коврикам, дорожкам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здоровья.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Используется массаж спины: дети гладят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спинку друг другу, постукивают пальчиками,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кулачками. Все это способствует укреплению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нервной системы, вырабатывает правильное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речевое дыхание, формирует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доброжелательное отношение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друг к другу.  </a:t>
            </a:r>
            <a:endParaRPr lang="ru-RU" sz="20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64088" y="116632"/>
            <a:ext cx="3600400" cy="6400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C:\Documents and Settings\Admin\Рабочий стол\Презентация\Фото\666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782309" y="3429000"/>
            <a:ext cx="3744416" cy="2808313"/>
          </a:xfrm>
          <a:prstGeom prst="rect">
            <a:avLst/>
          </a:prstGeom>
          <a:noFill/>
        </p:spPr>
      </p:pic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4714876" y="357166"/>
            <a:ext cx="380309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Дыхательную гимнастику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980728"/>
            <a:ext cx="3037838" cy="540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5657671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Также использую в работе с детьми активный отдых. Он самый разнообразный: это подвижные игры. Важнейший результат игры — радость и эмоциональный подъем</a:t>
            </a:r>
            <a:r>
              <a:rPr lang="ru-RU" sz="2400" dirty="0" smtClean="0">
                <a:solidFill>
                  <a:srgbClr val="FFFF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. </a:t>
            </a:r>
            <a:endParaRPr lang="ru-RU" sz="24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F:\Ученики\фотографии ученики\20181025_0002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478" y="1387040"/>
            <a:ext cx="5084057" cy="2859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F:\Ученики\фотографии ученики\20181025_0003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192099" y="1374885"/>
            <a:ext cx="5156789" cy="2956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Организация питания детей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– еще один приоритет в работе. Полноценное и сбалансированное питание особенно важно в школьном возрасте. Только разнообразная пища обеспечивает организм ребенка необходимыми веществами для его роста и развития. </a:t>
            </a:r>
            <a:endParaRPr lang="ru-RU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20072" y="1423323"/>
            <a:ext cx="2967092" cy="527483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1423323"/>
            <a:ext cx="2965364" cy="52717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Технологии терапевтического воздействия в организованных формах обучения. </a:t>
            </a:r>
            <a:endParaRPr lang="ru-RU" sz="2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bg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Музыкотерапия - </a:t>
            </a:r>
            <a:r>
              <a:rPr lang="ru-RU" dirty="0" err="1" smtClean="0">
                <a:solidFill>
                  <a:schemeClr val="bg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музсопровождение</a:t>
            </a:r>
            <a:r>
              <a:rPr lang="ru-RU" dirty="0" smtClean="0">
                <a:solidFill>
                  <a:schemeClr val="bg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режимных моментов; </a:t>
            </a:r>
            <a:r>
              <a:rPr lang="ru-RU" dirty="0" err="1" smtClean="0">
                <a:solidFill>
                  <a:schemeClr val="bg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музоформление</a:t>
            </a:r>
            <a:r>
              <a:rPr lang="ru-RU" dirty="0" smtClean="0">
                <a:solidFill>
                  <a:schemeClr val="bg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фона занятий; спокойная классическая музыка увеличивает интеллектуальную работу мозга ребенка, понижает давление и активизирует иммунную систему организма. </a:t>
            </a:r>
            <a:r>
              <a:rPr lang="ru-RU" dirty="0" err="1" smtClean="0">
                <a:solidFill>
                  <a:schemeClr val="bg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Свето</a:t>
            </a:r>
            <a:r>
              <a:rPr lang="ru-RU" dirty="0" smtClean="0">
                <a:solidFill>
                  <a:schemeClr val="bg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и </a:t>
            </a:r>
            <a:r>
              <a:rPr lang="ru-RU" dirty="0" err="1" smtClean="0">
                <a:solidFill>
                  <a:schemeClr val="bg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цветотерапия</a:t>
            </a:r>
            <a:r>
              <a:rPr lang="ru-RU" dirty="0" smtClean="0">
                <a:solidFill>
                  <a:schemeClr val="bg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- обеспечение светового режима;  цветовое и световое сопровождение среды и учебного процесса.</a:t>
            </a:r>
            <a:endParaRPr lang="ru-RU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3728" y="2780928"/>
            <a:ext cx="5108007" cy="3831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Работа с родителями является важной составляющей всего педагогического процесса, ведь от нашего сотрудничества многое зависит. Взаимодействие коллектива школы с родителями воспитанников происходит под девизом: «К здоровой семье через школу», что способствует сохранению и укреплению здоровья детей, формированию здорового образа жизни в условиях семьи. </a:t>
            </a:r>
            <a:endParaRPr lang="ru-RU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ВЫВОДЫ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Учитывая приоритетное направление нашего образовательного учреждения и применение в своей работе </a:t>
            </a:r>
            <a:r>
              <a:rPr lang="ru-RU" sz="2400" dirty="0" err="1" smtClean="0">
                <a:solidFill>
                  <a:schemeClr val="bg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здоровьесберегающих</a:t>
            </a: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технологий, мы достигли следующих результатов: положительная динамика состояния здоровья, снижение уровня заболеваемости, повышение уровня физического развития детей, физической работоспособности, общей выносливости, мотивации к ведению здорового образа жизни, развитие основных психических процессов (памяти, мышления, воображения, восприятия).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«Я НЕ БОЮСЬ ЕЩЁ И ЕЩЁ РАЗ ПОВТОРЯТЬ: ЗАБОТА О ЗДОРОВЬЕ – ВАЖНЕЙШИЙ ТРУД УЧИТЕЛЯ, ОТ ЖИЗНЕРАДОСТНОСТИ, БОДРОСТИ ДЕТЕЙ ЗАВИСИТ ИХ ДУХОВНАЯ ЖИЗНЬ, МИРОВОЗРЕНИЕ, УМСТВЕННОЕ РАЗВИТИЕ, ПРОЧНОСТЬ ЗНАНИЙ, ВЕРА В СВОИ СИЛЫ».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>
              <a:solidFill>
                <a:schemeClr val="bg1"/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err="1" smtClean="0">
                <a:solidFill>
                  <a:schemeClr val="bg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В.А.Сухомлинский</a:t>
            </a: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. Будьте здоровы </a:t>
            </a:r>
            <a:endParaRPr lang="ru-RU" sz="2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solidFill>
                <a:srgbClr val="FFFF00"/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7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r>
              <a:rPr lang="ru-RU" sz="40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                                                  </a:t>
            </a:r>
          </a:p>
        </p:txBody>
      </p:sp>
      <p:pic>
        <p:nvPicPr>
          <p:cNvPr id="43010" name="Picture 2" descr="http://la-ua.com/Images/tovary/nakleyki/venzeli%20i%20abstrakcii/venzel10.jpg"/>
          <p:cNvPicPr>
            <a:picLocks noChangeAspect="1" noChangeArrowheads="1"/>
          </p:cNvPicPr>
          <p:nvPr/>
        </p:nvPicPr>
        <p:blipFill>
          <a:blip r:embed="rId2" cstate="screen">
            <a:duotone>
              <a:prstClr val="black"/>
              <a:schemeClr val="accent2">
                <a:tint val="45000"/>
                <a:satMod val="400000"/>
              </a:schemeClr>
            </a:duotone>
            <a:lum bright="-28000"/>
          </a:blip>
          <a:srcRect/>
          <a:stretch>
            <a:fillRect/>
          </a:stretch>
        </p:blipFill>
        <p:spPr bwMode="auto">
          <a:xfrm>
            <a:off x="0" y="5429264"/>
            <a:ext cx="9144000" cy="1072419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8209" y="1775661"/>
            <a:ext cx="6047581" cy="34315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C:\Documents and Settings\Admin\Рабочий стол\Презентация\Фото\1сл.JPG"/>
          <p:cNvPicPr>
            <a:picLocks noChangeAspect="1" noChangeArrowheads="1"/>
          </p:cNvPicPr>
          <p:nvPr/>
        </p:nvPicPr>
        <p:blipFill>
          <a:blip r:embed="rId2" cstate="screen">
            <a:lum contrast="-38000"/>
          </a:blip>
          <a:stretch>
            <a:fillRect/>
          </a:stretch>
        </p:blipFill>
        <p:spPr bwMode="auto">
          <a:xfrm flipH="1">
            <a:off x="6012160" y="4725144"/>
            <a:ext cx="2843808" cy="213285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0" y="642918"/>
            <a:ext cx="9144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Здоровьесберегающая</a:t>
            </a:r>
            <a:r>
              <a:rPr lang="ru-RU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технология - это система мер, включающая взаимосвязь и взаимодействие всех факторов образовательной среды, направленных на сохранение здоровья ребенка на всех этапах его обучения и развития.        </a:t>
            </a:r>
          </a:p>
          <a:p>
            <a:r>
              <a:rPr lang="ru-RU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Одной из основных задач над которой я работаю, является воспитание здорового ребенка с учетом психофизиологических  принципов, возрастных и индивидуальных особенностей детей , а также разработка и внедрение в практику </a:t>
            </a:r>
            <a:r>
              <a:rPr lang="ru-RU" sz="24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здоровьесберегающих</a:t>
            </a:r>
            <a:r>
              <a:rPr lang="ru-RU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технологий и формирование у ребенка потребности в здоровом образе жизни. Большое внимание уделяется созданию </a:t>
            </a:r>
            <a:r>
              <a:rPr lang="ru-RU" sz="24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здоровьесберегающего</a:t>
            </a:r>
            <a:r>
              <a:rPr lang="ru-RU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пространства.</a:t>
            </a:r>
            <a:endParaRPr lang="ru-RU" sz="2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116632"/>
            <a:ext cx="468052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 базе школы имеется сенсорная комната. Ребята очень любят проводить время в этой комнате. Одним из занятий является «Тропа здоровья».  </a:t>
            </a:r>
          </a:p>
          <a:p>
            <a:r>
              <a:rPr 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Основными целями её организации являются: профилактика плоскостопия;  улучшение координации движения; улучшение функций сердечно - сосудистой и дыхательной систем;  улучшение эмоционально-психического состояния детей; приобщение детей к здоровому образу жизни. </a:t>
            </a:r>
          </a:p>
          <a:p>
            <a:r>
              <a:rPr 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 работе с детьми используются </a:t>
            </a:r>
            <a:r>
              <a:rPr lang="ru-RU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здоровьесберегающие</a:t>
            </a:r>
            <a:r>
              <a:rPr 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технологии, которые помогают в создании благоприятных условий для полноценного проживания ребенком школьного детства</a:t>
            </a:r>
            <a:r>
              <a:rPr lang="ru-RU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77382" y="0"/>
            <a:ext cx="2448272" cy="382606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2924944"/>
            <a:ext cx="2166759" cy="385201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1" y="153888"/>
            <a:ext cx="914400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Все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здоровьесберегающие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технологии можно разделить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на 3 группы: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1. Технологии сохранения и стимулирования здоровья.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2. Технологии обучения здоровому образу жизни.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3. Технологии терапевтического воздействия в организованных формах обучения.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0" y="0"/>
            <a:ext cx="914400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Технологии сохранения и стимулирования здоровья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: .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chemeClr val="bg1"/>
              </a:solidFill>
              <a:latin typeface="Times New Roman" panose="02020603050405020304" pitchFamily="18" charset="0"/>
              <a:ea typeface="Calibri" pitchFamily="34" charset="0"/>
              <a:cs typeface="Times New Roman" panose="02020603050405020304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Пальчиковая гимнастика - игры с карандашом, крупой, бусами, орехами.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Предлагаем ребенку регулярно заниматься с крупой: сортировать, угадывать с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закрытыми глазами , катать между большим и указательным пальцами,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придавливать поочередно всеми пальцами обеих рук к столу, стараясь при этом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делать вращательные движения. Научить ребенка перекатывать пальцами одной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руки два грецких ореха (камешка, шарика). Предлагаем покатать между ладошками шестигранный карандаш. Все это  оказывает прекрасное тонизирующее и </a:t>
            </a:r>
            <a:r>
              <a:rPr lang="ru-RU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оздоравливающее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 действие..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3031127"/>
            <a:ext cx="2050326" cy="364502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5616" y="3089443"/>
            <a:ext cx="2203885" cy="35283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0" y="0"/>
            <a:ext cx="91440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Технологии сохранения и стимулирования здоровья.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chemeClr val="bg1"/>
              </a:solidFill>
              <a:latin typeface="Times New Roman" panose="02020603050405020304" pitchFamily="18" charset="0"/>
              <a:ea typeface="Calibri" pitchFamily="34" charset="0"/>
              <a:cs typeface="Times New Roman" panose="02020603050405020304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Ежедневно мною проводится массаж пальцев с использованием различных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предметов: шишек, орехов, карандаша, ребристых палочек, счетов, массажных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шариков «Су- </a:t>
            </a:r>
            <a:r>
              <a:rPr lang="ru-RU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Джок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» и др. Интенсивное воздействие на кончики пальцев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стимулирует прилив крови к рукам, развивает мелкую моторику, речь. Это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благоприятствует </a:t>
            </a:r>
            <a:r>
              <a:rPr lang="ru-RU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психоэмоциональной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устойчивости и физическому здоровью,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повышает функциональную деятельность головного мозга, тонизирует весь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организм. </a:t>
            </a:r>
            <a:endParaRPr lang="ru-RU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2866628"/>
            <a:ext cx="4017464" cy="357301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9979" y="2863170"/>
            <a:ext cx="4764021" cy="3573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21429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Эмоции в жизни человека имеют огромное значение. Использование игр в сенсорном уголке с созданием комфортного </a:t>
            </a:r>
            <a:r>
              <a:rPr lang="ru-RU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психоэмоционального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состояния, повышает мотивацию обучающей деятельности, уверенность в себе и своих возможностях. </a:t>
            </a:r>
            <a:endParaRPr lang="ru-RU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72006" y="1916832"/>
            <a:ext cx="2664296" cy="473652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9632" y="1916832"/>
            <a:ext cx="3044637" cy="47479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8699754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 своей деятельности я использую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: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Утреннюю гимнастику.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FFFF00"/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                      Физкультурные занятия.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FFFF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FFFF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                                           Дыхательную гимнастику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                                       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FFFF00"/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                                                         Физкультурные досуги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1124744"/>
            <a:ext cx="2116760" cy="376312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15816" y="2924944"/>
            <a:ext cx="1872208" cy="332837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28184" y="3789040"/>
            <a:ext cx="1589503" cy="28257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5036978" y="428604"/>
            <a:ext cx="393710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Спортивные развлечения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32343" y="4077072"/>
            <a:ext cx="3509937" cy="263245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2" y="4082112"/>
            <a:ext cx="2592288" cy="2592288"/>
          </a:xfrm>
          <a:prstGeom prst="rect">
            <a:avLst/>
          </a:prstGeom>
        </p:spPr>
      </p:pic>
      <p:pic>
        <p:nvPicPr>
          <p:cNvPr id="2050" name="Picture 2" descr="F:\Ученики\фотографии ученики\20181024_23535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43508" y="1152789"/>
            <a:ext cx="3456384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F:\Ученики\фотографии ученики\20181024_23594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932065" y="1576794"/>
            <a:ext cx="3200356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491</TotalTime>
  <Words>792</Words>
  <Application>Microsoft Office PowerPoint</Application>
  <PresentationFormat>Экран (4:3)</PresentationFormat>
  <Paragraphs>76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1</cp:lastModifiedBy>
  <cp:revision>57</cp:revision>
  <dcterms:modified xsi:type="dcterms:W3CDTF">2019-10-17T12:27:10Z</dcterms:modified>
</cp:coreProperties>
</file>