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9" r:id="rId3"/>
    <p:sldId id="258" r:id="rId4"/>
    <p:sldId id="257" r:id="rId5"/>
    <p:sldId id="272" r:id="rId6"/>
    <p:sldId id="260" r:id="rId7"/>
    <p:sldId id="261" r:id="rId8"/>
    <p:sldId id="262" r:id="rId9"/>
    <p:sldId id="263" r:id="rId10"/>
    <p:sldId id="264" r:id="rId11"/>
    <p:sldId id="265" r:id="rId12"/>
    <p:sldId id="284" r:id="rId13"/>
    <p:sldId id="268" r:id="rId14"/>
    <p:sldId id="269" r:id="rId15"/>
    <p:sldId id="270" r:id="rId16"/>
    <p:sldId id="271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5" r:id="rId25"/>
    <p:sldId id="274" r:id="rId26"/>
    <p:sldId id="288" r:id="rId27"/>
    <p:sldId id="289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1EF387CB-3386-4D47-BEA5-A4EA46EAD31C}" type="datetimeFigureOut">
              <a:rPr lang="ru-RU" smtClean="0"/>
              <a:t>17.03.2020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509F370E-7001-4886-B95A-4928933A47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5.pn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5.pn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5" Type="http://schemas.openxmlformats.org/officeDocument/2006/relationships/image" Target="../media/image5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5" Type="http://schemas.openxmlformats.org/officeDocument/2006/relationships/image" Target="../media/image5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5" Type="http://schemas.openxmlformats.org/officeDocument/2006/relationships/image" Target="../media/image5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5" Type="http://schemas.openxmlformats.org/officeDocument/2006/relationships/image" Target="../media/image5.pn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5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5" Type="http://schemas.openxmlformats.org/officeDocument/2006/relationships/image" Target="../media/image5.pn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5" Type="http://schemas.openxmlformats.org/officeDocument/2006/relationships/image" Target="../media/image5.pn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wav"/><Relationship Id="rId1" Type="http://schemas.microsoft.com/office/2007/relationships/media" Target="../media/media19.wav"/><Relationship Id="rId5" Type="http://schemas.openxmlformats.org/officeDocument/2006/relationships/image" Target="../media/image5.pn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6" Type="http://schemas.openxmlformats.org/officeDocument/2006/relationships/image" Target="../media/image5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6" Type="http://schemas.openxmlformats.org/officeDocument/2006/relationships/image" Target="../media/image5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5" Type="http://schemas.openxmlformats.org/officeDocument/2006/relationships/image" Target="../media/image5.png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wav"/><Relationship Id="rId1" Type="http://schemas.microsoft.com/office/2007/relationships/media" Target="../media/media23.wav"/><Relationship Id="rId5" Type="http://schemas.openxmlformats.org/officeDocument/2006/relationships/image" Target="../media/image5.png"/><Relationship Id="rId4" Type="http://schemas.openxmlformats.org/officeDocument/2006/relationships/image" Target="../media/image2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wav"/><Relationship Id="rId1" Type="http://schemas.microsoft.com/office/2007/relationships/media" Target="../media/media24.wav"/><Relationship Id="rId5" Type="http://schemas.openxmlformats.org/officeDocument/2006/relationships/image" Target="../media/image5.png"/><Relationship Id="rId4" Type="http://schemas.openxmlformats.org/officeDocument/2006/relationships/image" Target="../media/image3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wav"/><Relationship Id="rId1" Type="http://schemas.microsoft.com/office/2007/relationships/media" Target="../media/media25.wav"/><Relationship Id="rId5" Type="http://schemas.openxmlformats.org/officeDocument/2006/relationships/image" Target="../media/image5.png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5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5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5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5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5" Type="http://schemas.openxmlformats.org/officeDocument/2006/relationships/image" Target="../media/image5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5.pn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6000" dirty="0" smtClean="0">
                <a:solidFill>
                  <a:srgbClr val="FF0000"/>
                </a:solidFill>
                <a:latin typeface="Impact" panose="020B0806030902050204" pitchFamily="34" charset="0"/>
              </a:rPr>
              <a:t>Шерстяная акварель </a:t>
            </a:r>
            <a:endParaRPr lang="ru-RU" sz="6000" dirty="0">
              <a:solidFill>
                <a:srgbClr val="FF0000"/>
              </a:solidFill>
              <a:latin typeface="Impact" panose="020B080603090205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Подготовила Фахрисламова Р.Н.</a:t>
            </a:r>
            <a:endParaRPr lang="ru-RU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03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750" t="-9333" r="-17500" b="27500"/>
          <a:stretch/>
        </p:blipFill>
        <p:spPr>
          <a:xfrm>
            <a:off x="1187624" y="620688"/>
            <a:ext cx="8856984" cy="4991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92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12" t="-36926" r="-14186" b="17165"/>
          <a:stretch/>
        </p:blipFill>
        <p:spPr>
          <a:xfrm>
            <a:off x="1115616" y="-963488"/>
            <a:ext cx="8568952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1496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8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38" t="-299" r="-6063" b="1631"/>
          <a:stretch/>
        </p:blipFill>
        <p:spPr>
          <a:xfrm>
            <a:off x="1187624" y="1268760"/>
            <a:ext cx="7560840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682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75" t="-14500" r="-18250" b="32500"/>
          <a:stretch/>
        </p:blipFill>
        <p:spPr>
          <a:xfrm>
            <a:off x="1187624" y="0"/>
            <a:ext cx="9001000" cy="562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49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00" t="9167" b="7167"/>
          <a:stretch/>
        </p:blipFill>
        <p:spPr>
          <a:xfrm>
            <a:off x="1115616" y="1124744"/>
            <a:ext cx="6984776" cy="44554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12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7" t="16167" r="-813" b="19165"/>
          <a:stretch/>
        </p:blipFill>
        <p:spPr>
          <a:xfrm rot="5400000">
            <a:off x="2267741" y="-171396"/>
            <a:ext cx="4680526" cy="7128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70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3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8832" r="-5000" b="17001"/>
          <a:stretch/>
        </p:blipFill>
        <p:spPr>
          <a:xfrm rot="5400000">
            <a:off x="2093404" y="146956"/>
            <a:ext cx="5029200" cy="684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2186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992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50" b="21833"/>
          <a:stretch/>
        </p:blipFill>
        <p:spPr>
          <a:xfrm>
            <a:off x="1043608" y="1268760"/>
            <a:ext cx="6912768" cy="43204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0432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605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05"/>
          <a:stretch/>
        </p:blipFill>
        <p:spPr>
          <a:xfrm rot="5400000">
            <a:off x="2411760" y="-27384"/>
            <a:ext cx="4392488" cy="684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65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0" t="8500" r="-1500" b="5167"/>
          <a:stretch/>
        </p:blipFill>
        <p:spPr>
          <a:xfrm>
            <a:off x="1043608" y="1124744"/>
            <a:ext cx="7218040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468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31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42"/>
          <a:stretch/>
        </p:blipFill>
        <p:spPr>
          <a:xfrm>
            <a:off x="1043608" y="980728"/>
            <a:ext cx="6984775" cy="468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68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01" t="-38878" r="1750" b="18638"/>
          <a:stretch/>
        </p:blipFill>
        <p:spPr>
          <a:xfrm>
            <a:off x="827584" y="-1107504"/>
            <a:ext cx="752094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34400" y="6191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08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25" t="20000" r="12375" b="24000"/>
          <a:stretch/>
        </p:blipFill>
        <p:spPr>
          <a:xfrm rot="5400000">
            <a:off x="74582" y="1877746"/>
            <a:ext cx="5034395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9" r="8251"/>
          <a:stretch/>
        </p:blipFill>
        <p:spPr>
          <a:xfrm>
            <a:off x="4326269" y="1052736"/>
            <a:ext cx="3629203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070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2" t="10333" r="-1437" b="14499"/>
          <a:stretch/>
        </p:blipFill>
        <p:spPr>
          <a:xfrm rot="5400000">
            <a:off x="327717" y="1679121"/>
            <a:ext cx="4680521" cy="3571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74" r="1" b="25000"/>
          <a:stretch/>
        </p:blipFill>
        <p:spPr>
          <a:xfrm rot="5400000">
            <a:off x="4034747" y="1756469"/>
            <a:ext cx="4667956" cy="34045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76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" t="10338" r="5000" b="5169"/>
          <a:stretch/>
        </p:blipFill>
        <p:spPr>
          <a:xfrm rot="5400000">
            <a:off x="2123729" y="692695"/>
            <a:ext cx="4896543" cy="5760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212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30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5" b="39334"/>
          <a:stretch/>
        </p:blipFill>
        <p:spPr>
          <a:xfrm>
            <a:off x="1115616" y="1340768"/>
            <a:ext cx="7029450" cy="4160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60432" y="6202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05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25" t="4500" r="875" b="20166"/>
          <a:stretch/>
        </p:blipFill>
        <p:spPr>
          <a:xfrm rot="5400000">
            <a:off x="1835277" y="764285"/>
            <a:ext cx="5329430" cy="5040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01256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00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77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9" t="4167" r="5555" b="9834"/>
          <a:stretch/>
        </p:blipFill>
        <p:spPr>
          <a:xfrm>
            <a:off x="2699792" y="1052736"/>
            <a:ext cx="3642722" cy="4710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6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" t="3834" b="11333"/>
          <a:stretch/>
        </p:blipFill>
        <p:spPr>
          <a:xfrm>
            <a:off x="2915816" y="1146483"/>
            <a:ext cx="3251820" cy="39883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4437112"/>
            <a:ext cx="6624736" cy="1080120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21456545"/>
              </a:avLst>
            </a:prstTxWarp>
            <a:spAutoFit/>
          </a:bodyPr>
          <a:lstStyle/>
          <a:p>
            <a:r>
              <a:rPr lang="ru-RU" sz="5400" dirty="0" smtClean="0"/>
              <a:t>Спасибо за внимание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87660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339752" y="-144016"/>
            <a:ext cx="44644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94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124744"/>
            <a:ext cx="712879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765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95737" y="-27384"/>
            <a:ext cx="4752530" cy="6912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1653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2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5" t="-16667" r="-13500" b="38500"/>
          <a:stretch/>
        </p:blipFill>
        <p:spPr>
          <a:xfrm>
            <a:off x="1259632" y="-171400"/>
            <a:ext cx="7884368" cy="58326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16416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93" t="-7882" r="-2736" b="7882"/>
          <a:stretch/>
        </p:blipFill>
        <p:spPr>
          <a:xfrm rot="16200000">
            <a:off x="1926974" y="-190670"/>
            <a:ext cx="4785996" cy="7272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477250" y="62175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2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778" r="6889" b="10333"/>
          <a:stretch/>
        </p:blipFill>
        <p:spPr>
          <a:xfrm rot="16200000">
            <a:off x="2219697" y="48047"/>
            <a:ext cx="4731990" cy="6885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69893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75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75"/>
          <a:stretch/>
        </p:blipFill>
        <p:spPr>
          <a:xfrm>
            <a:off x="1223010" y="1124744"/>
            <a:ext cx="6805374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8424" y="60932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1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0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Кутюр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Смокинг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171</TotalTime>
  <Words>9</Words>
  <Application>Microsoft Office PowerPoint</Application>
  <PresentationFormat>Экран (4:3)</PresentationFormat>
  <Paragraphs>3</Paragraphs>
  <Slides>27</Slides>
  <Notes>0</Notes>
  <HiddenSlides>0</HiddenSlides>
  <MMClips>25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Кутюр</vt:lpstr>
      <vt:lpstr>Шерстяная акварель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Рая</dc:creator>
  <cp:lastModifiedBy>Рая</cp:lastModifiedBy>
  <cp:revision>17</cp:revision>
  <dcterms:created xsi:type="dcterms:W3CDTF">2020-03-15T16:02:27Z</dcterms:created>
  <dcterms:modified xsi:type="dcterms:W3CDTF">2020-03-17T15:08:53Z</dcterms:modified>
</cp:coreProperties>
</file>