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71" r:id="rId6"/>
    <p:sldId id="261" r:id="rId7"/>
    <p:sldId id="265" r:id="rId8"/>
    <p:sldId id="273" r:id="rId9"/>
    <p:sldId id="262" r:id="rId10"/>
    <p:sldId id="272" r:id="rId11"/>
    <p:sldId id="263" r:id="rId12"/>
    <p:sldId id="269" r:id="rId13"/>
    <p:sldId id="264" r:id="rId14"/>
    <p:sldId id="266" r:id="rId15"/>
    <p:sldId id="270" r:id="rId16"/>
    <p:sldId id="267" r:id="rId17"/>
    <p:sldId id="268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wmv"/><Relationship Id="rId1" Type="http://schemas.microsoft.com/office/2007/relationships/media" Target="../media/media6.wmv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0"/>
            <a:ext cx="7884368" cy="1710559"/>
          </a:xfrm>
        </p:spPr>
        <p:txBody>
          <a:bodyPr>
            <a:normAutofit/>
          </a:bodyPr>
          <a:lstStyle/>
          <a:p>
            <a:r>
              <a:rPr lang="ru-RU" sz="2700" dirty="0" smtClean="0"/>
              <a:t>« Инновационные методики в процессе обучения учащихся физике в условиях</a:t>
            </a:r>
            <a:br>
              <a:rPr lang="ru-RU" sz="2700" dirty="0" smtClean="0"/>
            </a:br>
            <a:r>
              <a:rPr lang="ru-RU" sz="2700" dirty="0" smtClean="0"/>
              <a:t>личностного ориентированного подхода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4941168"/>
            <a:ext cx="6172200" cy="1371600"/>
          </a:xfrm>
        </p:spPr>
        <p:txBody>
          <a:bodyPr/>
          <a:lstStyle/>
          <a:p>
            <a:pPr algn="r"/>
            <a:r>
              <a:rPr lang="ru-RU" dirty="0" smtClean="0"/>
              <a:t>Учитель физики </a:t>
            </a:r>
            <a:br>
              <a:rPr lang="ru-RU" dirty="0" smtClean="0"/>
            </a:br>
            <a:r>
              <a:rPr lang="ru-RU" dirty="0"/>
              <a:t>К</a:t>
            </a:r>
            <a:r>
              <a:rPr lang="ru-RU" dirty="0" smtClean="0"/>
              <a:t>асьянова Зоя Владимировна </a:t>
            </a:r>
          </a:p>
        </p:txBody>
      </p:sp>
    </p:spTree>
    <p:extLst>
      <p:ext uri="{BB962C8B-B14F-4D97-AF65-F5344CB8AC3E}">
        <p14:creationId xmlns:p14="http://schemas.microsoft.com/office/powerpoint/2010/main" val="216787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/>
              <a:t> Технология использования игровых методов.</a:t>
            </a:r>
            <a:r>
              <a:rPr lang="ru-RU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/>
              <a:t> </a:t>
            </a:r>
            <a:r>
              <a:rPr lang="ru-RU" dirty="0"/>
              <a:t>. Во время игры возникает особое эмоциональное состояние, обусловленное естественным стремлением добиться результата. В итоге полученные знания становятся личностно-значимыми. Дидактические игры позволяют проводить многократное повторение учебного материала в формах, не похожих на обычное обучение. Игра позволяет ребенку ощутить собственный интеллектуальный успех. Всё это способствует поддержанию интереса учащихся к предмету, вызывает положительные эмоции у ребенка. Игра создает атмосферу здорового соревнования, заставляющего школьника не просто механически припомнить известное, а мобилизовать все свои знания, школе проходят предметные недели.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-91064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8054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467600" cy="940966"/>
          </a:xfrm>
        </p:spPr>
        <p:txBody>
          <a:bodyPr>
            <a:normAutofit/>
          </a:bodyPr>
          <a:lstStyle/>
          <a:p>
            <a:r>
              <a:rPr lang="ru-RU" dirty="0" smtClean="0"/>
              <a:t>Групповая работа на уроке</a:t>
            </a:r>
            <a:endParaRPr lang="ru-RU" dirty="0"/>
          </a:p>
        </p:txBody>
      </p:sp>
      <p:pic>
        <p:nvPicPr>
          <p:cNvPr id="4" name="Produce090909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5400000">
            <a:off x="1621958" y="1914546"/>
            <a:ext cx="5468036" cy="3312368"/>
          </a:xfrm>
        </p:spPr>
      </p:pic>
    </p:spTree>
    <p:extLst>
      <p:ext uri="{BB962C8B-B14F-4D97-AF65-F5344CB8AC3E}">
        <p14:creationId xmlns:p14="http://schemas.microsoft.com/office/powerpoint/2010/main" val="328001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 Групповая технология позволяет организовать активную самостоятельную работу на уроке. Это работа детей в статической паре, динамической паре при повторении изученного материала, она позволяет в короткий срок опросить весь класс и при этом ученик может побывать в роли учителя и в роли отвечающего, что само создает благоприятную обстановку на уроке. Так же применяю взаимопроверку и самопроверку после выполнения самостоятельной работы. Ученик при этом чувствует себя раскованно, развивается ответственность, формируется адекватная оценка своих возможностей, каждый имеет возможность проверить, оценить, подсказать, исправить, что создает комфортную обстановку.</a:t>
            </a:r>
          </a:p>
        </p:txBody>
      </p:sp>
    </p:spTree>
    <p:extLst>
      <p:ext uri="{BB962C8B-B14F-4D97-AF65-F5344CB8AC3E}">
        <p14:creationId xmlns:p14="http://schemas.microsoft.com/office/powerpoint/2010/main" val="36453692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roduce897765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5400000">
            <a:off x="866760" y="1517616"/>
            <a:ext cx="6075317" cy="3417366"/>
          </a:xfrm>
        </p:spPr>
      </p:pic>
    </p:spTree>
    <p:extLst>
      <p:ext uri="{BB962C8B-B14F-4D97-AF65-F5344CB8AC3E}">
        <p14:creationId xmlns:p14="http://schemas.microsoft.com/office/powerpoint/2010/main" val="297345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Проектная деятельность 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HP\Desktop\20191205_1514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7504" y="2381032"/>
            <a:ext cx="446449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23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dirty="0"/>
              <a:t>В современных условиях, когда общество предъявляет высокие требования не только к уровню знаний выпускников школ, но и к их умению работать самостоятельно, к способности рассматривать проблему или явление с точек зрения различных наук, все мы сталкиваемся с необходимостью поиска новой формы учебной деятельности. Проектная деятельность – один из возможных способов достижения указанных целей.</a:t>
            </a:r>
          </a:p>
        </p:txBody>
      </p:sp>
    </p:spTree>
    <p:extLst>
      <p:ext uri="{BB962C8B-B14F-4D97-AF65-F5344CB8AC3E}">
        <p14:creationId xmlns:p14="http://schemas.microsoft.com/office/powerpoint/2010/main" val="17123220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Модульно-рейтинговая система оценивания 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35" y="1628800"/>
            <a:ext cx="7702798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911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Модульно-рейтинговая технология позволяет привить интерес к предмету физика в начале обучения</a:t>
            </a:r>
          </a:p>
        </p:txBody>
      </p:sp>
    </p:spTree>
    <p:extLst>
      <p:ext uri="{BB962C8B-B14F-4D97-AF65-F5344CB8AC3E}">
        <p14:creationId xmlns:p14="http://schemas.microsoft.com/office/powerpoint/2010/main" val="25035462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Модулем может считаться также программа обучения, которая индивидуализируется по содержанию, методам обучения, уровню самостоятельности, темпу обучения. </a:t>
            </a:r>
          </a:p>
        </p:txBody>
      </p:sp>
    </p:spTree>
    <p:extLst>
      <p:ext uri="{BB962C8B-B14F-4D97-AF65-F5344CB8AC3E}">
        <p14:creationId xmlns:p14="http://schemas.microsoft.com/office/powerpoint/2010/main" val="19458829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Рейтинг</a:t>
            </a:r>
            <a:r>
              <a:rPr lang="ru-RU" dirty="0"/>
              <a:t> -- дословно с английского -- это оценка, некоторая численная характеристика какого-либо качественного понятия. Обычно под рейтингом понимается «накопленная оценка» или «оценка, учитывающая предысторию»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4124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Актуальность и перспективность опыта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016" y="1412776"/>
            <a:ext cx="8856984" cy="17281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Степень соответствия современным тенденциям развития образования, его практической направленности.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166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Использую следящие технологии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 технология группового обучения  </a:t>
            </a:r>
          </a:p>
          <a:p>
            <a:pPr marL="0" indent="0">
              <a:buNone/>
            </a:pPr>
            <a:r>
              <a:rPr lang="ru-RU" sz="2400" dirty="0" smtClean="0"/>
              <a:t>Технология работы в парах</a:t>
            </a:r>
          </a:p>
          <a:p>
            <a:pPr marL="0" indent="0">
              <a:buNone/>
            </a:pPr>
            <a:r>
              <a:rPr lang="ru-RU" sz="2400" dirty="0" smtClean="0"/>
              <a:t>Тестовые технологии</a:t>
            </a:r>
          </a:p>
          <a:p>
            <a:pPr marL="0" indent="0">
              <a:buNone/>
            </a:pPr>
            <a:r>
              <a:rPr lang="ru-RU" sz="2400" dirty="0" smtClean="0"/>
              <a:t>Технологии использования игровых методов</a:t>
            </a:r>
          </a:p>
          <a:p>
            <a:pPr marL="0" indent="0">
              <a:buNone/>
            </a:pPr>
            <a:r>
              <a:rPr lang="ru-RU" sz="2400" dirty="0" smtClean="0"/>
              <a:t>Модульно-рейтинговая технологии</a:t>
            </a:r>
            <a:br>
              <a:rPr lang="ru-RU" sz="2400" dirty="0" smtClean="0"/>
            </a:br>
            <a:r>
              <a:rPr lang="ru-RU" sz="2400" dirty="0"/>
              <a:t>Проблемное обучение</a:t>
            </a:r>
            <a:br>
              <a:rPr lang="ru-RU" sz="2400" dirty="0"/>
            </a:br>
            <a:r>
              <a:rPr lang="ru-RU" sz="2400" dirty="0"/>
              <a:t>Информационно-коммуникационные технологии</a:t>
            </a:r>
            <a:br>
              <a:rPr lang="ru-RU" sz="2400" dirty="0"/>
            </a:br>
            <a:r>
              <a:rPr lang="ru-RU" sz="2400" dirty="0"/>
              <a:t>Научно-исследовательская и проектная деятельность</a:t>
            </a:r>
            <a:br>
              <a:rPr lang="ru-RU" sz="2400" dirty="0"/>
            </a:br>
            <a:r>
              <a:rPr lang="ru-RU" sz="2400" dirty="0"/>
              <a:t>Интерактивное обучение</a:t>
            </a:r>
            <a:br>
              <a:rPr lang="ru-RU" sz="2400" dirty="0"/>
            </a:br>
            <a:r>
              <a:rPr lang="ru-RU" sz="2400" dirty="0"/>
              <a:t>Решение творческих задач</a:t>
            </a:r>
          </a:p>
        </p:txBody>
      </p:sp>
    </p:spTree>
    <p:extLst>
      <p:ext uri="{BB962C8B-B14F-4D97-AF65-F5344CB8AC3E}">
        <p14:creationId xmlns:p14="http://schemas.microsoft.com/office/powerpoint/2010/main" val="423454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Проблемное обучение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b="1" dirty="0" smtClean="0"/>
              <a:t>                                                                               </a:t>
            </a:r>
          </a:p>
          <a:p>
            <a:pPr marL="0" indent="0">
              <a:buNone/>
            </a:pPr>
            <a:endParaRPr lang="ru-RU" sz="1400" dirty="0"/>
          </a:p>
        </p:txBody>
      </p:sp>
      <p:pic>
        <p:nvPicPr>
          <p:cNvPr id="5" name="Produce4343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31640" y="1304764"/>
            <a:ext cx="6768752" cy="507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98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/>
              <a:t> Проблемно-поисковое обучение помогает мне на урока</a:t>
            </a:r>
            <a:r>
              <a:rPr lang="ru-RU" dirty="0"/>
              <a:t>х поддерживать интерес к изучаемому материалу. Так, перед изучением новой темы ребятам задаётся вопрос, для ответа на который требуются новые знания. На следующем этапе им предлагается выполнить практическую (творческую) работу, в ходе выполнения которой они находят ответ на поставленный вопрос. Этот прием позволяет учителю держать в напряжении одну из пружин процесса обучения – детскую любознательность.</a:t>
            </a:r>
          </a:p>
        </p:txBody>
      </p:sp>
    </p:spTree>
    <p:extLst>
      <p:ext uri="{BB962C8B-B14F-4D97-AF65-F5344CB8AC3E}">
        <p14:creationId xmlns:p14="http://schemas.microsoft.com/office/powerpoint/2010/main" val="529411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roduce2121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3568" y="332656"/>
            <a:ext cx="7392173" cy="5544616"/>
          </a:xfrm>
        </p:spPr>
      </p:pic>
    </p:spTree>
    <p:extLst>
      <p:ext uri="{BB962C8B-B14F-4D97-AF65-F5344CB8AC3E}">
        <p14:creationId xmlns:p14="http://schemas.microsoft.com/office/powerpoint/2010/main" val="380021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парах </a:t>
            </a:r>
            <a:endParaRPr lang="ru-RU" dirty="0"/>
          </a:p>
        </p:txBody>
      </p:sp>
      <p:pic>
        <p:nvPicPr>
          <p:cNvPr id="4" name="Produce676767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35696" y="1124744"/>
            <a:ext cx="6034088" cy="4525963"/>
          </a:xfrm>
        </p:spPr>
      </p:pic>
    </p:spTree>
    <p:extLst>
      <p:ext uri="{BB962C8B-B14F-4D97-AF65-F5344CB8AC3E}">
        <p14:creationId xmlns:p14="http://schemas.microsoft.com/office/powerpoint/2010/main" val="72656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Методику коллективного способа обучения разработал и применил на практике А. Г. Ривин. Суть его в следующем. Ученики работают в парах. Состав пар постоянно меняется: каждый по очереди работает со всеми учащимися класса или группы, каждого при этом обучали, чему-то у каждого учились</a:t>
            </a:r>
          </a:p>
        </p:txBody>
      </p:sp>
    </p:spTree>
    <p:extLst>
      <p:ext uri="{BB962C8B-B14F-4D97-AF65-F5344CB8AC3E}">
        <p14:creationId xmlns:p14="http://schemas.microsoft.com/office/powerpoint/2010/main" val="3602324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roduce98989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31640" y="1484784"/>
            <a:ext cx="6034088" cy="4525963"/>
          </a:xfrm>
        </p:spPr>
      </p:pic>
    </p:spTree>
    <p:extLst>
      <p:ext uri="{BB962C8B-B14F-4D97-AF65-F5344CB8AC3E}">
        <p14:creationId xmlns:p14="http://schemas.microsoft.com/office/powerpoint/2010/main" val="405770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1391</TotalTime>
  <Words>467</Words>
  <Application>Microsoft Office PowerPoint</Application>
  <PresentationFormat>Экран (4:3)</PresentationFormat>
  <Paragraphs>26</Paragraphs>
  <Slides>19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Техническая</vt:lpstr>
      <vt:lpstr>« Инновационные методики в процессе обучения учащихся физике в условиях личностного ориентированного подхода»</vt:lpstr>
      <vt:lpstr>Актуальность и перспективность опыта</vt:lpstr>
      <vt:lpstr>Использую следящие технологии</vt:lpstr>
      <vt:lpstr>Проблемное обучение </vt:lpstr>
      <vt:lpstr>Презентация PowerPoint</vt:lpstr>
      <vt:lpstr>Презентация PowerPoint</vt:lpstr>
      <vt:lpstr>Работа в парах </vt:lpstr>
      <vt:lpstr>Презентация PowerPoint</vt:lpstr>
      <vt:lpstr>Презентация PowerPoint</vt:lpstr>
      <vt:lpstr> Технология использования игровых методов. </vt:lpstr>
      <vt:lpstr>Групповая работа на уроке</vt:lpstr>
      <vt:lpstr>Презентация PowerPoint</vt:lpstr>
      <vt:lpstr>Презентация PowerPoint</vt:lpstr>
      <vt:lpstr>Проектная деятельность </vt:lpstr>
      <vt:lpstr>Презентация PowerPoint</vt:lpstr>
      <vt:lpstr>Модульно-рейтинговая система оценивания </vt:lpstr>
      <vt:lpstr>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</dc:title>
  <dc:creator>HP</dc:creator>
  <cp:lastModifiedBy>HP</cp:lastModifiedBy>
  <cp:revision>41</cp:revision>
  <dcterms:created xsi:type="dcterms:W3CDTF">2019-09-19T13:40:14Z</dcterms:created>
  <dcterms:modified xsi:type="dcterms:W3CDTF">2020-11-15T04:45:43Z</dcterms:modified>
</cp:coreProperties>
</file>