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91" d="100"/>
          <a:sy n="91" d="100"/>
        </p:scale>
        <p:origin x="-126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4F237-D903-44FD-81C3-300368CC6D0B}" type="datetimeFigureOut">
              <a:rPr lang="ru-RU" smtClean="0"/>
              <a:pPr/>
              <a:t>16.03.2021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549324-DE07-484C-81C3-398BE85C0B6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534805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4F237-D903-44FD-81C3-300368CC6D0B}" type="datetimeFigureOut">
              <a:rPr lang="ru-RU" smtClean="0"/>
              <a:pPr/>
              <a:t>16.03.2021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549324-DE07-484C-81C3-398BE85C0B6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788426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4F237-D903-44FD-81C3-300368CC6D0B}" type="datetimeFigureOut">
              <a:rPr lang="ru-RU" smtClean="0"/>
              <a:pPr/>
              <a:t>16.03.2021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549324-DE07-484C-81C3-398BE85C0B6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46838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4F237-D903-44FD-81C3-300368CC6D0B}" type="datetimeFigureOut">
              <a:rPr lang="ru-RU" smtClean="0"/>
              <a:pPr/>
              <a:t>16.03.2021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549324-DE07-484C-81C3-398BE85C0B6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9436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4F237-D903-44FD-81C3-300368CC6D0B}" type="datetimeFigureOut">
              <a:rPr lang="ru-RU" smtClean="0"/>
              <a:pPr/>
              <a:t>16.03.2021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549324-DE07-484C-81C3-398BE85C0B6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263380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4F237-D903-44FD-81C3-300368CC6D0B}" type="datetimeFigureOut">
              <a:rPr lang="ru-RU" smtClean="0"/>
              <a:pPr/>
              <a:t>16.03.2021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549324-DE07-484C-81C3-398BE85C0B6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255753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4F237-D903-44FD-81C3-300368CC6D0B}" type="datetimeFigureOut">
              <a:rPr lang="ru-RU" smtClean="0"/>
              <a:pPr/>
              <a:t>16.03.2021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549324-DE07-484C-81C3-398BE85C0B6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588103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4F237-D903-44FD-81C3-300368CC6D0B}" type="datetimeFigureOut">
              <a:rPr lang="ru-RU" smtClean="0"/>
              <a:pPr/>
              <a:t>16.03.2021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549324-DE07-484C-81C3-398BE85C0B6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03501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4F237-D903-44FD-81C3-300368CC6D0B}" type="datetimeFigureOut">
              <a:rPr lang="ru-RU" smtClean="0"/>
              <a:pPr/>
              <a:t>16.03.2021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549324-DE07-484C-81C3-398BE85C0B6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1304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4F237-D903-44FD-81C3-300368CC6D0B}" type="datetimeFigureOut">
              <a:rPr lang="ru-RU" smtClean="0"/>
              <a:pPr/>
              <a:t>16.03.2021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549324-DE07-484C-81C3-398BE85C0B6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572398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4F237-D903-44FD-81C3-300368CC6D0B}" type="datetimeFigureOut">
              <a:rPr lang="ru-RU" smtClean="0"/>
              <a:pPr/>
              <a:t>16.03.2021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549324-DE07-484C-81C3-398BE85C0B6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82600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34F237-D903-44FD-81C3-300368CC6D0B}" type="datetimeFigureOut">
              <a:rPr lang="ru-RU" smtClean="0"/>
              <a:pPr/>
              <a:t>16.03.2021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549324-DE07-484C-81C3-398BE85C0B6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034452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/>
          <a:srcRect r="41479"/>
          <a:stretch/>
        </p:blipFill>
        <p:spPr>
          <a:xfrm>
            <a:off x="0" y="0"/>
            <a:ext cx="7134896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7477" y="1470092"/>
            <a:ext cx="6885904" cy="2387600"/>
          </a:xfrm>
        </p:spPr>
        <p:txBody>
          <a:bodyPr>
            <a:normAutofit fontScale="90000"/>
          </a:bodyPr>
          <a:lstStyle/>
          <a:p>
            <a:r>
              <a:rPr lang="ru-RU" sz="6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«Летописец сатиры»</a:t>
            </a:r>
            <a:br>
              <a:rPr lang="ru-RU" sz="6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января — </a:t>
            </a:r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195 лет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 дня рождения русского писателя-сатирика </a:t>
            </a:r>
            <a:r>
              <a:rPr lang="ru-RU" sz="4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Михаила Евграфовича Салтыкова-Щедрина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(1826–1899)</a:t>
            </a:r>
            <a:endParaRPr lang="ru-RU" sz="6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7477" y="4374771"/>
            <a:ext cx="6885904" cy="1655762"/>
          </a:xfrm>
        </p:spPr>
        <p:txBody>
          <a:bodyPr>
            <a:normAutofit lnSpcReduction="10000"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русского языка и литературы</a:t>
            </a:r>
          </a:p>
          <a:p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Емец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Л.С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22018" y="0"/>
            <a:ext cx="5069982" cy="6762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252463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4560" y="1592173"/>
            <a:ext cx="5961845" cy="3673654"/>
          </a:xfrm>
        </p:spPr>
        <p:txBody>
          <a:bodyPr/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1880 г. Салтыков-Щедрин написал гениальный роман «Господа Головлевы». В нем рассказывалось о семье, которая всю сознательную жизнь думала только об увеличении своего капитала. В конечном счете это привело все семейство к духовному и моральному разложению.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54572" y="0"/>
            <a:ext cx="43838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5364756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89429" y="1170063"/>
            <a:ext cx="6202251" cy="4351338"/>
          </a:xfrm>
        </p:spPr>
        <p:txBody>
          <a:bodyPr/>
          <a:lstStyle/>
          <a:p>
            <a:pPr algn="just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Михаил Салтыков-Щедрин умер 10 мая 1889 года в Петербурге. По завещанию его похоронили рядом с Иваном Тургеневым на Волковском кладбище.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2842" y="25824"/>
            <a:ext cx="5183745" cy="6832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9464888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339" y="0"/>
            <a:ext cx="1218066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/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Теренсайской библиотеке можно ознакомиться с книгами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 Е. Салтыкова-Щедрина: «История одного города», «Господа Головлевы», «Сказки», «Господа Головлевы».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11339" y="2065496"/>
            <a:ext cx="2933999" cy="4541587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6231829" y="1536140"/>
            <a:ext cx="2912630" cy="458132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223986" y="2150772"/>
            <a:ext cx="2968014" cy="415522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83022" y="1814580"/>
            <a:ext cx="3069281" cy="504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37612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02794" y="0"/>
            <a:ext cx="7315199" cy="54864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31383" y="5370490"/>
            <a:ext cx="10515600" cy="132652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xmlns="" val="3678303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4762"/>
            <a:ext cx="9760383" cy="6853238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8498" y="412124"/>
            <a:ext cx="6953519" cy="5677996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Михаил Салтыков-Щедрин – русский писатель, журналист, редактор журнала «Отечественные записки», Рязанский и Тверской вице-губернатор. 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Ему удавалось создавать прекрасные работы в жанре сатиры и реализма.</a:t>
            </a:r>
          </a:p>
          <a:p>
            <a:endParaRPr lang="ru-RU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65276" y="0"/>
            <a:ext cx="49267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3462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10637" y="0"/>
            <a:ext cx="7581363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12912" y="180306"/>
            <a:ext cx="6622961" cy="437881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иография Салтыкова-Щедрина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58366" y="875763"/>
            <a:ext cx="6932054" cy="5605486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Михаил Евграфович Салтыков родился 15 января 1826 г. в деревне Спас-Угол, Тверской губернии. Интересно, что вторая часть его фамилии (Щедрин) является его псевдонимом.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 Михаил в образованной дворянской семье.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Его отец, Евграф Васильевич, работал коллежским советником. Мать, Ольга Михайловна, была дочерью богатого дворянина.</a:t>
            </a: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610637" cy="6878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0269023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12268199" cy="688483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57577"/>
            <a:ext cx="10515600" cy="64394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Детство и юность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3183" y="1043189"/>
            <a:ext cx="11809927" cy="5692462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юном возрасте ему удалось выучить немецкий и французский языки, а также изучить разные науки.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Полученные знания пригодились ему в биографии и помогли успешно сдать экзамены в Московский дворянский институт, где он получал хорошие оценки.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этого Михаил продолжил учебу в престижном Царском лицее, в котором училась «золотая молодежь» России.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результате, студент окончил лицей в чине коллежского секретаря. Интересно, что именно в данный период биографии он попробовал написать свои первые произведения.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этого Михаил начал работать в канцелярии военного ведомства. Он продолжал заниматься писательской деятельностью и серьезно заинтересовался работами французских социалистов.</a:t>
            </a:r>
          </a:p>
        </p:txBody>
      </p:sp>
    </p:spTree>
    <p:extLst>
      <p:ext uri="{BB962C8B-B14F-4D97-AF65-F5344CB8AC3E}">
        <p14:creationId xmlns:p14="http://schemas.microsoft.com/office/powerpoint/2010/main" xmlns="" val="2049660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1231" y="513568"/>
            <a:ext cx="10515600" cy="798490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Ссылка в Вятку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7882" y="1825625"/>
            <a:ext cx="10915918" cy="4351338"/>
          </a:xfrm>
        </p:spPr>
        <p:txBody>
          <a:bodyPr>
            <a:norm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Первыми повестями в биографии Салтыкова-Щедрина стали «Запутанное дело» и «Противоречия». В них он поднимал важные вопросы, идущее вразрез с политикой действующей власти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итоге Салтыков-Щедрин был сослан в ссылку в Вятку, где также работал в канцелярии. Там Михаил Евграфович еще больше уделял внимания изучению истории, занимался переводческой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деятельностью.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1855 г. на троне оказался Александр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ему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разрешили вернуться домой. На следующий год он был назначен чиновником особых поручений при Министерстве внутренних дел.</a:t>
            </a:r>
          </a:p>
        </p:txBody>
      </p:sp>
    </p:spTree>
    <p:extLst>
      <p:ext uri="{BB962C8B-B14F-4D97-AF65-F5344CB8AC3E}">
        <p14:creationId xmlns:p14="http://schemas.microsoft.com/office/powerpoint/2010/main" xmlns="" val="212878864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41668"/>
            <a:ext cx="10515600" cy="68258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Творчество Салтыкова-Щедрина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440" y="1271833"/>
            <a:ext cx="6863366" cy="5347907"/>
          </a:xfrm>
        </p:spPr>
        <p:txBody>
          <a:bodyPr>
            <a:norm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Михаил Салтыков-Щедрин является одним из наиболее ярких представителей сатиры в русской литературе. Он обладал тонким чувством юмора и умел блестяще передавать его на бумаге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того, как Салтыков-Щедрин возвратился из ссылки в Петербург, он опубликовал сборник рассказов «Губернские очерки» под именем Николая Щедрина.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54804" y="824248"/>
            <a:ext cx="3576647" cy="5795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8560251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39437" y="280160"/>
            <a:ext cx="5383368" cy="6352460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своих рассказах Салтыков-Щедрин изобразил множество разных героев, которые, по его мнению, являлись яркими представителями русского народа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1870 г. Салтыков-Щедрин написал один из наиболее известных рассказов в своей биографии – «История одного города».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62749" y="0"/>
            <a:ext cx="436259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874084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5924" y="1094704"/>
            <a:ext cx="6103513" cy="4417454"/>
          </a:xfrm>
        </p:spPr>
        <p:txBody>
          <a:bodyPr>
            <a:normAutofit/>
          </a:bodyPr>
          <a:lstStyle/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скором времени из-под пера Салтыкова-Щедрина вышла очень интересная и глубокая по содержанию сказка «Премудрый пискарь». В ней рассказывалось о всего боящемся пискаре, который до самой смерти прожил в страхе и одиночестве.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65219" y="0"/>
            <a:ext cx="443883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6152075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10908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4890" y="241524"/>
            <a:ext cx="5777248" cy="6352459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Затем он начал работать редактором в издании «Отечественные записки», владельцем которого был Николай Некрасов. В этом журнале, помимо своих прямых обязанностей, Михаил Салтыков-Щедрин также публиковал собственные произведения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журнале впервые были опубликованы наиболее выдающиеся произведения русской литературы 1840-х годов – стихотворения и повести Лермонтова, произведения Достоевского 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Островского.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3943" y="0"/>
            <a:ext cx="5100034" cy="6810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6821529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560</Words>
  <Application>Microsoft Office PowerPoint</Application>
  <PresentationFormat>Произвольный</PresentationFormat>
  <Paragraphs>32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«Летописец сатиры» 27 января — 195 лет со дня рождения русского писателя-сатирика Михаила Евграфовича Салтыкова-Щедрина (1826–1899)</vt:lpstr>
      <vt:lpstr>Слайд 2</vt:lpstr>
      <vt:lpstr>Биография Салтыкова-Щедрина</vt:lpstr>
      <vt:lpstr>Детство и юность</vt:lpstr>
      <vt:lpstr>Ссылка в Вятку</vt:lpstr>
      <vt:lpstr>Творчество Салтыкова-Щедрина</vt:lpstr>
      <vt:lpstr>Слайд 7</vt:lpstr>
      <vt:lpstr>Слайд 8</vt:lpstr>
      <vt:lpstr>Слайд 9</vt:lpstr>
      <vt:lpstr>Слайд 10</vt:lpstr>
      <vt:lpstr>Слайд 11</vt:lpstr>
      <vt:lpstr>В Теренсайской библиотеке можно ознакомиться с книгами  М. Е. Салтыкова-Щедрина: «История одного города», «Господа Головлевы», «Сказки», «Господа Головлевы». </vt:lpstr>
      <vt:lpstr>Слайд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«Летописец сатиры» 27 января — 195 лет со дня рождения русского писателя-сатирика Михаила Евграфовича Салтыкова-Щедрина (1826–1899)</dc:title>
  <dc:creator>Valery</dc:creator>
  <cp:lastModifiedBy>лариса</cp:lastModifiedBy>
  <cp:revision>15</cp:revision>
  <dcterms:created xsi:type="dcterms:W3CDTF">2021-01-20T16:26:40Z</dcterms:created>
  <dcterms:modified xsi:type="dcterms:W3CDTF">2021-03-16T14:53:08Z</dcterms:modified>
</cp:coreProperties>
</file>