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92" r:id="rId4"/>
    <p:sldId id="281" r:id="rId5"/>
    <p:sldId id="278" r:id="rId6"/>
    <p:sldId id="296" r:id="rId7"/>
    <p:sldId id="293" r:id="rId8"/>
    <p:sldId id="309" r:id="rId9"/>
    <p:sldId id="303" r:id="rId10"/>
    <p:sldId id="298" r:id="rId11"/>
    <p:sldId id="304" r:id="rId12"/>
    <p:sldId id="279" r:id="rId13"/>
    <p:sldId id="299" r:id="rId14"/>
    <p:sldId id="306" r:id="rId15"/>
    <p:sldId id="307" r:id="rId16"/>
    <p:sldId id="290" r:id="rId17"/>
    <p:sldId id="30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795" userDrawn="1">
          <p15:clr>
            <a:srgbClr val="A4A3A4"/>
          </p15:clr>
        </p15:guide>
        <p15:guide id="3" pos="7106" userDrawn="1">
          <p15:clr>
            <a:srgbClr val="A4A3A4"/>
          </p15:clr>
        </p15:guide>
        <p15:guide id="4" pos="551" userDrawn="1">
          <p15:clr>
            <a:srgbClr val="A4A3A4"/>
          </p15:clr>
        </p15:guide>
        <p15:guide id="5" orient="horz" pos="527" userDrawn="1">
          <p15:clr>
            <a:srgbClr val="A4A3A4"/>
          </p15:clr>
        </p15:guide>
        <p15:guide id="6" orient="horz" pos="3816" userDrawn="1">
          <p15:clr>
            <a:srgbClr val="A4A3A4"/>
          </p15:clr>
        </p15:guide>
        <p15:guide id="7" orient="horz" pos="1049" userDrawn="1">
          <p15:clr>
            <a:srgbClr val="A4A3A4"/>
          </p15:clr>
        </p15:guide>
        <p15:guide id="9" pos="36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75BB"/>
    <a:srgbClr val="CC4F3B"/>
    <a:srgbClr val="EBF7E5"/>
    <a:srgbClr val="F8FCF6"/>
    <a:srgbClr val="BF3E1B"/>
    <a:srgbClr val="2A5B79"/>
    <a:srgbClr val="324853"/>
    <a:srgbClr val="194889"/>
    <a:srgbClr val="2231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258" y="114"/>
      </p:cViewPr>
      <p:guideLst>
        <p:guide orient="horz" pos="2183"/>
        <p:guide pos="3795"/>
        <p:guide pos="7106"/>
        <p:guide pos="551"/>
        <p:guide orient="horz" pos="527"/>
        <p:guide orient="horz" pos="3816"/>
        <p:guide orient="horz" pos="1049"/>
        <p:guide pos="361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6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41000F-40BB-4ACC-B49B-9B4CE515E02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3" csCatId="accent1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ru-RU"/>
        </a:p>
      </dgm:t>
    </dgm:pt>
    <dgm:pt modelId="{8A405404-6003-4C5F-BD36-E64F68BFB751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…</a:t>
          </a:r>
          <a:endParaRPr lang="ru-RU" dirty="0"/>
        </a:p>
      </dgm:t>
    </dgm:pt>
    <dgm:pt modelId="{4741AA41-09AC-407D-988D-3589A58E9C6B}" type="parTrans" cxnId="{B9A4BDFD-B5A6-4885-991A-218AF3B8D441}">
      <dgm:prSet/>
      <dgm:spPr/>
      <dgm:t>
        <a:bodyPr/>
        <a:lstStyle/>
        <a:p>
          <a:endParaRPr lang="ru-RU"/>
        </a:p>
      </dgm:t>
    </dgm:pt>
    <dgm:pt modelId="{C8992A6F-B51F-47BD-9141-84402B998441}" type="sibTrans" cxnId="{B9A4BDFD-B5A6-4885-991A-218AF3B8D441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41AD9CE9-03A7-4D24-BB42-11D105926892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…</a:t>
          </a:r>
          <a:endParaRPr lang="ru-RU" dirty="0"/>
        </a:p>
      </dgm:t>
    </dgm:pt>
    <dgm:pt modelId="{57ACF35C-57DE-4566-94CD-20D15489A769}" type="parTrans" cxnId="{AD46D4F9-CB36-42E6-9065-C5CE456366C4}">
      <dgm:prSet/>
      <dgm:spPr/>
      <dgm:t>
        <a:bodyPr/>
        <a:lstStyle/>
        <a:p>
          <a:endParaRPr lang="ru-RU"/>
        </a:p>
      </dgm:t>
    </dgm:pt>
    <dgm:pt modelId="{78B5AC5F-7322-48A8-A78F-7239C4194D2B}" type="sibTrans" cxnId="{AD46D4F9-CB36-42E6-9065-C5CE456366C4}">
      <dgm:prSet/>
      <dgm:spPr/>
      <dgm:t>
        <a:bodyPr/>
        <a:lstStyle/>
        <a:p>
          <a:endParaRPr lang="ru-RU"/>
        </a:p>
      </dgm:t>
    </dgm:pt>
    <dgm:pt modelId="{5BEE016B-9BF0-4620-97DC-379FFCEECBE9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…</a:t>
          </a:r>
          <a:endParaRPr lang="ru-RU" dirty="0"/>
        </a:p>
      </dgm:t>
    </dgm:pt>
    <dgm:pt modelId="{23543E65-5CA3-4151-BD40-A27A4A4D7B3C}" type="parTrans" cxnId="{F1E9A8F5-58C2-4F5C-8EEB-ECAB2FA6CB1F}">
      <dgm:prSet/>
      <dgm:spPr/>
      <dgm:t>
        <a:bodyPr/>
        <a:lstStyle/>
        <a:p>
          <a:endParaRPr lang="ru-RU"/>
        </a:p>
      </dgm:t>
    </dgm:pt>
    <dgm:pt modelId="{A6C2D590-DE8C-4CBE-A8AB-1F5F7FA90FE2}" type="sibTrans" cxnId="{F1E9A8F5-58C2-4F5C-8EEB-ECAB2FA6CB1F}">
      <dgm:prSet/>
      <dgm:spPr/>
      <dgm:t>
        <a:bodyPr/>
        <a:lstStyle/>
        <a:p>
          <a:endParaRPr lang="ru-RU"/>
        </a:p>
      </dgm:t>
    </dgm:pt>
    <dgm:pt modelId="{C89B9AB4-BEB5-4B67-84DB-8B79D9C1212E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…</a:t>
          </a:r>
          <a:endParaRPr lang="ru-RU" dirty="0"/>
        </a:p>
      </dgm:t>
    </dgm:pt>
    <dgm:pt modelId="{629256D8-34AE-4B36-A2DC-2002583C3067}" type="parTrans" cxnId="{265FF4DA-D40A-460B-933E-36DA08F4F5DD}">
      <dgm:prSet/>
      <dgm:spPr/>
      <dgm:t>
        <a:bodyPr/>
        <a:lstStyle/>
        <a:p>
          <a:endParaRPr lang="ru-RU"/>
        </a:p>
      </dgm:t>
    </dgm:pt>
    <dgm:pt modelId="{16B8DD15-2D63-4DC6-8744-887CA0BB376A}" type="sibTrans" cxnId="{265FF4DA-D40A-460B-933E-36DA08F4F5DD}">
      <dgm:prSet/>
      <dgm:spPr/>
      <dgm:t>
        <a:bodyPr/>
        <a:lstStyle/>
        <a:p>
          <a:endParaRPr lang="ru-RU"/>
        </a:p>
      </dgm:t>
    </dgm:pt>
    <dgm:pt modelId="{C6992D51-232F-4FFD-A7C0-15DB90222FED}" type="pres">
      <dgm:prSet presAssocID="{2841000F-40BB-4ACC-B49B-9B4CE515E02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6822140-084F-4788-938B-E87B82A25474}" type="pres">
      <dgm:prSet presAssocID="{2841000F-40BB-4ACC-B49B-9B4CE515E029}" presName="Name1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693A01D-EAC2-40A1-957E-A12D0234F2DD}" type="pres">
      <dgm:prSet presAssocID="{2841000F-40BB-4ACC-B49B-9B4CE515E029}" presName="cycl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8BB16867-88DB-4BFA-A272-74DDE3C30E80}" type="pres">
      <dgm:prSet presAssocID="{2841000F-40BB-4ACC-B49B-9B4CE515E029}" presName="srcNode" presStyleLbl="node1" presStyleIdx="0" presStyleCnt="4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ADBDD416-E87F-42F2-9313-48E4BE54F485}" type="pres">
      <dgm:prSet presAssocID="{2841000F-40BB-4ACC-B49B-9B4CE515E029}" presName="conn" presStyleLbl="parChTrans1D2" presStyleIdx="0" presStyleCnt="1"/>
      <dgm:spPr/>
      <dgm:t>
        <a:bodyPr/>
        <a:lstStyle/>
        <a:p>
          <a:endParaRPr lang="ru-RU"/>
        </a:p>
      </dgm:t>
    </dgm:pt>
    <dgm:pt modelId="{24A0C57F-6929-4DF4-B9A9-E83C21AE49B6}" type="pres">
      <dgm:prSet presAssocID="{2841000F-40BB-4ACC-B49B-9B4CE515E029}" presName="extraNode" presStyleLbl="node1" presStyleIdx="0" presStyleCnt="4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1F485FAA-0651-442B-A132-2ED4E5B1E52C}" type="pres">
      <dgm:prSet presAssocID="{2841000F-40BB-4ACC-B49B-9B4CE515E029}" presName="dstNode" presStyleLbl="node1" presStyleIdx="0" presStyleCnt="4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8195BF40-1E10-412D-AA80-39BD263B282E}" type="pres">
      <dgm:prSet presAssocID="{8A405404-6003-4C5F-BD36-E64F68BFB751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586468-829B-4349-9692-46C48C968029}" type="pres">
      <dgm:prSet presAssocID="{8A405404-6003-4C5F-BD36-E64F68BFB751}" presName="accent_1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306C966C-C9A3-48A0-A336-81ABDDC09F12}" type="pres">
      <dgm:prSet presAssocID="{8A405404-6003-4C5F-BD36-E64F68BFB751}" presName="accentRepeatNode" presStyleLbl="solidFgAcc1" presStyleIdx="0" presStyleCnt="4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F23AFE90-6565-4D0F-A3F6-6CCD9B67B951}" type="pres">
      <dgm:prSet presAssocID="{41AD9CE9-03A7-4D24-BB42-11D105926892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C37B78-7ED9-4080-AA91-CD10ABD9578B}" type="pres">
      <dgm:prSet presAssocID="{41AD9CE9-03A7-4D24-BB42-11D105926892}" presName="accent_2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DD20B360-0567-47C6-93CB-90B8962777D8}" type="pres">
      <dgm:prSet presAssocID="{41AD9CE9-03A7-4D24-BB42-11D105926892}" presName="accentRepeatNode" presStyleLbl="solidFgAcc1" presStyleIdx="1" presStyleCnt="4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A0401A02-428D-490C-B2EB-700B34FE3FA9}" type="pres">
      <dgm:prSet presAssocID="{5BEE016B-9BF0-4620-97DC-379FFCEECBE9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69A923-A7FE-4FBB-A1D4-0F20CF9F62D6}" type="pres">
      <dgm:prSet presAssocID="{5BEE016B-9BF0-4620-97DC-379FFCEECBE9}" presName="accent_3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B9BCC986-4940-44BD-868D-90FA90CA371B}" type="pres">
      <dgm:prSet presAssocID="{5BEE016B-9BF0-4620-97DC-379FFCEECBE9}" presName="accentRepeatNode" presStyleLbl="solidFgAcc1" presStyleIdx="2" presStyleCnt="4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63FCD5B5-F89C-4CD5-9348-00A5A60A59A6}" type="pres">
      <dgm:prSet presAssocID="{C89B9AB4-BEB5-4B67-84DB-8B79D9C1212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5F05FE-F7F9-4EDF-9D2B-FA86978C6C21}" type="pres">
      <dgm:prSet presAssocID="{C89B9AB4-BEB5-4B67-84DB-8B79D9C1212E}" presName="accent_4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AE88590-7C5A-4415-8FDE-B1C02E846F38}" type="pres">
      <dgm:prSet presAssocID="{C89B9AB4-BEB5-4B67-84DB-8B79D9C1212E}" presName="accentRepeatNode" presStyleLbl="solidFgAcc1" presStyleIdx="3" presStyleCnt="4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</dgm:ptLst>
  <dgm:cxnLst>
    <dgm:cxn modelId="{F49BCABD-73E9-4E7E-A8CA-DA9FC51CAB2F}" type="presOf" srcId="{8A405404-6003-4C5F-BD36-E64F68BFB751}" destId="{8195BF40-1E10-412D-AA80-39BD263B282E}" srcOrd="0" destOrd="0" presId="urn:microsoft.com/office/officeart/2008/layout/VerticalCurvedList"/>
    <dgm:cxn modelId="{436B3888-A4A2-46A2-813B-EBBB174917E2}" type="presOf" srcId="{C89B9AB4-BEB5-4B67-84DB-8B79D9C1212E}" destId="{63FCD5B5-F89C-4CD5-9348-00A5A60A59A6}" srcOrd="0" destOrd="0" presId="urn:microsoft.com/office/officeart/2008/layout/VerticalCurvedList"/>
    <dgm:cxn modelId="{E66D8EE7-B7EB-4095-B62B-361B42B25AD6}" type="presOf" srcId="{5BEE016B-9BF0-4620-97DC-379FFCEECBE9}" destId="{A0401A02-428D-490C-B2EB-700B34FE3FA9}" srcOrd="0" destOrd="0" presId="urn:microsoft.com/office/officeart/2008/layout/VerticalCurvedList"/>
    <dgm:cxn modelId="{AD46D4F9-CB36-42E6-9065-C5CE456366C4}" srcId="{2841000F-40BB-4ACC-B49B-9B4CE515E029}" destId="{41AD9CE9-03A7-4D24-BB42-11D105926892}" srcOrd="1" destOrd="0" parTransId="{57ACF35C-57DE-4566-94CD-20D15489A769}" sibTransId="{78B5AC5F-7322-48A8-A78F-7239C4194D2B}"/>
    <dgm:cxn modelId="{C7B88236-3505-419E-9909-EC1A41686B58}" type="presOf" srcId="{41AD9CE9-03A7-4D24-BB42-11D105926892}" destId="{F23AFE90-6565-4D0F-A3F6-6CCD9B67B951}" srcOrd="0" destOrd="0" presId="urn:microsoft.com/office/officeart/2008/layout/VerticalCurvedList"/>
    <dgm:cxn modelId="{265FF4DA-D40A-460B-933E-36DA08F4F5DD}" srcId="{2841000F-40BB-4ACC-B49B-9B4CE515E029}" destId="{C89B9AB4-BEB5-4B67-84DB-8B79D9C1212E}" srcOrd="3" destOrd="0" parTransId="{629256D8-34AE-4B36-A2DC-2002583C3067}" sibTransId="{16B8DD15-2D63-4DC6-8744-887CA0BB376A}"/>
    <dgm:cxn modelId="{67E1F50D-701A-468F-8286-75F09B632C63}" type="presOf" srcId="{C8992A6F-B51F-47BD-9141-84402B998441}" destId="{ADBDD416-E87F-42F2-9313-48E4BE54F485}" srcOrd="0" destOrd="0" presId="urn:microsoft.com/office/officeart/2008/layout/VerticalCurvedList"/>
    <dgm:cxn modelId="{F1E9A8F5-58C2-4F5C-8EEB-ECAB2FA6CB1F}" srcId="{2841000F-40BB-4ACC-B49B-9B4CE515E029}" destId="{5BEE016B-9BF0-4620-97DC-379FFCEECBE9}" srcOrd="2" destOrd="0" parTransId="{23543E65-5CA3-4151-BD40-A27A4A4D7B3C}" sibTransId="{A6C2D590-DE8C-4CBE-A8AB-1F5F7FA90FE2}"/>
    <dgm:cxn modelId="{B9A4BDFD-B5A6-4885-991A-218AF3B8D441}" srcId="{2841000F-40BB-4ACC-B49B-9B4CE515E029}" destId="{8A405404-6003-4C5F-BD36-E64F68BFB751}" srcOrd="0" destOrd="0" parTransId="{4741AA41-09AC-407D-988D-3589A58E9C6B}" sibTransId="{C8992A6F-B51F-47BD-9141-84402B998441}"/>
    <dgm:cxn modelId="{D24C11CB-5EDC-4053-A684-D70AE3A9A514}" type="presOf" srcId="{2841000F-40BB-4ACC-B49B-9B4CE515E029}" destId="{C6992D51-232F-4FFD-A7C0-15DB90222FED}" srcOrd="0" destOrd="0" presId="urn:microsoft.com/office/officeart/2008/layout/VerticalCurvedList"/>
    <dgm:cxn modelId="{99DC5684-8B6F-4674-A0E7-2BBBDE873BA0}" type="presParOf" srcId="{C6992D51-232F-4FFD-A7C0-15DB90222FED}" destId="{F6822140-084F-4788-938B-E87B82A25474}" srcOrd="0" destOrd="0" presId="urn:microsoft.com/office/officeart/2008/layout/VerticalCurvedList"/>
    <dgm:cxn modelId="{A15A4D97-7FF6-457B-89F9-FC60584FAD77}" type="presParOf" srcId="{F6822140-084F-4788-938B-E87B82A25474}" destId="{4693A01D-EAC2-40A1-957E-A12D0234F2DD}" srcOrd="0" destOrd="0" presId="urn:microsoft.com/office/officeart/2008/layout/VerticalCurvedList"/>
    <dgm:cxn modelId="{9DD6FE81-EB4A-4272-BC33-AE9DC4085571}" type="presParOf" srcId="{4693A01D-EAC2-40A1-957E-A12D0234F2DD}" destId="{8BB16867-88DB-4BFA-A272-74DDE3C30E80}" srcOrd="0" destOrd="0" presId="urn:microsoft.com/office/officeart/2008/layout/VerticalCurvedList"/>
    <dgm:cxn modelId="{AF97EDB1-7003-4D0C-A81D-874F78685E09}" type="presParOf" srcId="{4693A01D-EAC2-40A1-957E-A12D0234F2DD}" destId="{ADBDD416-E87F-42F2-9313-48E4BE54F485}" srcOrd="1" destOrd="0" presId="urn:microsoft.com/office/officeart/2008/layout/VerticalCurvedList"/>
    <dgm:cxn modelId="{FF6598E2-5AA5-4191-8088-919F32871141}" type="presParOf" srcId="{4693A01D-EAC2-40A1-957E-A12D0234F2DD}" destId="{24A0C57F-6929-4DF4-B9A9-E83C21AE49B6}" srcOrd="2" destOrd="0" presId="urn:microsoft.com/office/officeart/2008/layout/VerticalCurvedList"/>
    <dgm:cxn modelId="{2F3E2F69-F492-46E4-B3E0-D57EFA7315F7}" type="presParOf" srcId="{4693A01D-EAC2-40A1-957E-A12D0234F2DD}" destId="{1F485FAA-0651-442B-A132-2ED4E5B1E52C}" srcOrd="3" destOrd="0" presId="urn:microsoft.com/office/officeart/2008/layout/VerticalCurvedList"/>
    <dgm:cxn modelId="{8128A983-FE74-444F-AC18-19C2DB4B3788}" type="presParOf" srcId="{F6822140-084F-4788-938B-E87B82A25474}" destId="{8195BF40-1E10-412D-AA80-39BD263B282E}" srcOrd="1" destOrd="0" presId="urn:microsoft.com/office/officeart/2008/layout/VerticalCurvedList"/>
    <dgm:cxn modelId="{75FC224A-C0E2-4645-8061-C2DDB434086F}" type="presParOf" srcId="{F6822140-084F-4788-938B-E87B82A25474}" destId="{EA586468-829B-4349-9692-46C48C968029}" srcOrd="2" destOrd="0" presId="urn:microsoft.com/office/officeart/2008/layout/VerticalCurvedList"/>
    <dgm:cxn modelId="{72B1D1D0-6DC8-4787-8381-261BADAF557F}" type="presParOf" srcId="{EA586468-829B-4349-9692-46C48C968029}" destId="{306C966C-C9A3-48A0-A336-81ABDDC09F12}" srcOrd="0" destOrd="0" presId="urn:microsoft.com/office/officeart/2008/layout/VerticalCurvedList"/>
    <dgm:cxn modelId="{6A2DF5A9-5F8A-429F-8EFC-A1878A42C59A}" type="presParOf" srcId="{F6822140-084F-4788-938B-E87B82A25474}" destId="{F23AFE90-6565-4D0F-A3F6-6CCD9B67B951}" srcOrd="3" destOrd="0" presId="urn:microsoft.com/office/officeart/2008/layout/VerticalCurvedList"/>
    <dgm:cxn modelId="{596DDD33-AFE0-4A34-B4FB-ABC8D4E2A6AB}" type="presParOf" srcId="{F6822140-084F-4788-938B-E87B82A25474}" destId="{F3C37B78-7ED9-4080-AA91-CD10ABD9578B}" srcOrd="4" destOrd="0" presId="urn:microsoft.com/office/officeart/2008/layout/VerticalCurvedList"/>
    <dgm:cxn modelId="{BC2CC586-2BBB-40A8-AF9E-D9711641F61F}" type="presParOf" srcId="{F3C37B78-7ED9-4080-AA91-CD10ABD9578B}" destId="{DD20B360-0567-47C6-93CB-90B8962777D8}" srcOrd="0" destOrd="0" presId="urn:microsoft.com/office/officeart/2008/layout/VerticalCurvedList"/>
    <dgm:cxn modelId="{75ED6AD7-4D6C-4BE9-B01F-C6868E429E28}" type="presParOf" srcId="{F6822140-084F-4788-938B-E87B82A25474}" destId="{A0401A02-428D-490C-B2EB-700B34FE3FA9}" srcOrd="5" destOrd="0" presId="urn:microsoft.com/office/officeart/2008/layout/VerticalCurvedList"/>
    <dgm:cxn modelId="{2EE7A9B9-E6A9-4E59-89E3-410DA17F5A8B}" type="presParOf" srcId="{F6822140-084F-4788-938B-E87B82A25474}" destId="{F069A923-A7FE-4FBB-A1D4-0F20CF9F62D6}" srcOrd="6" destOrd="0" presId="urn:microsoft.com/office/officeart/2008/layout/VerticalCurvedList"/>
    <dgm:cxn modelId="{3874AF27-A397-4760-9E26-F7882CDC1115}" type="presParOf" srcId="{F069A923-A7FE-4FBB-A1D4-0F20CF9F62D6}" destId="{B9BCC986-4940-44BD-868D-90FA90CA371B}" srcOrd="0" destOrd="0" presId="urn:microsoft.com/office/officeart/2008/layout/VerticalCurvedList"/>
    <dgm:cxn modelId="{47C004F4-0B56-4A5A-82A7-5F6A6D5E51F0}" type="presParOf" srcId="{F6822140-084F-4788-938B-E87B82A25474}" destId="{63FCD5B5-F89C-4CD5-9348-00A5A60A59A6}" srcOrd="7" destOrd="0" presId="urn:microsoft.com/office/officeart/2008/layout/VerticalCurvedList"/>
    <dgm:cxn modelId="{3D0A24DF-58C4-487F-8EBB-2A695D6BCB5A}" type="presParOf" srcId="{F6822140-084F-4788-938B-E87B82A25474}" destId="{835F05FE-F7F9-4EDF-9D2B-FA86978C6C21}" srcOrd="8" destOrd="0" presId="urn:microsoft.com/office/officeart/2008/layout/VerticalCurvedList"/>
    <dgm:cxn modelId="{9D83EF2A-B336-43A6-8388-CB751217BF1A}" type="presParOf" srcId="{835F05FE-F7F9-4EDF-9D2B-FA86978C6C21}" destId="{4AE88590-7C5A-4415-8FDE-B1C02E846F3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FAEB77-8230-418A-A617-C1AED64D9146}" type="doc">
      <dgm:prSet loTypeId="urn:microsoft.com/office/officeart/2005/8/layout/cycle8" loCatId="cycle" qsTypeId="urn:microsoft.com/office/officeart/2005/8/quickstyle/3d1" qsCatId="3D" csTypeId="urn:microsoft.com/office/officeart/2005/8/colors/accent1_3" csCatId="accent1" phldr="1"/>
      <dgm:spPr/>
    </dgm:pt>
    <dgm:pt modelId="{6ED7BDFD-AD2C-45F5-B3F7-F0177AE17EB2}">
      <dgm:prSet phldrT="[Текст]"/>
      <dgm:spPr/>
      <dgm:t>
        <a:bodyPr/>
        <a:lstStyle/>
        <a:p>
          <a:r>
            <a:rPr lang="ru-RU" b="1" dirty="0" smtClean="0"/>
            <a:t>Разрушение озонового экрана</a:t>
          </a:r>
          <a:endParaRPr lang="ru-RU" b="1" dirty="0"/>
        </a:p>
      </dgm:t>
    </dgm:pt>
    <dgm:pt modelId="{48BBD95B-C59A-49B9-AD84-8F908C784535}" type="parTrans" cxnId="{F932C63A-33FA-43BD-B944-AE018E3466BA}">
      <dgm:prSet/>
      <dgm:spPr/>
      <dgm:t>
        <a:bodyPr/>
        <a:lstStyle/>
        <a:p>
          <a:endParaRPr lang="ru-RU" b="1"/>
        </a:p>
      </dgm:t>
    </dgm:pt>
    <dgm:pt modelId="{25152488-776D-46F4-A8EB-CFD395DD93F1}" type="sibTrans" cxnId="{F932C63A-33FA-43BD-B944-AE018E3466BA}">
      <dgm:prSet/>
      <dgm:spPr/>
      <dgm:t>
        <a:bodyPr/>
        <a:lstStyle/>
        <a:p>
          <a:endParaRPr lang="ru-RU" b="1"/>
        </a:p>
      </dgm:t>
    </dgm:pt>
    <dgm:pt modelId="{4EEBE578-D964-47B2-941C-4CD36429DF31}">
      <dgm:prSet phldrT="[Текст]"/>
      <dgm:spPr/>
      <dgm:t>
        <a:bodyPr/>
        <a:lstStyle/>
        <a:p>
          <a:r>
            <a:rPr lang="ru-RU" b="1" dirty="0" smtClean="0"/>
            <a:t>Глобальное потепление</a:t>
          </a:r>
          <a:endParaRPr lang="ru-RU" b="1" dirty="0"/>
        </a:p>
      </dgm:t>
    </dgm:pt>
    <dgm:pt modelId="{5FE40B64-ECF1-4567-AD22-82F44CE1E43D}" type="parTrans" cxnId="{8D36815B-31AC-4B82-8BAD-498B6EEA96E3}">
      <dgm:prSet/>
      <dgm:spPr/>
      <dgm:t>
        <a:bodyPr/>
        <a:lstStyle/>
        <a:p>
          <a:endParaRPr lang="ru-RU" b="1"/>
        </a:p>
      </dgm:t>
    </dgm:pt>
    <dgm:pt modelId="{49C52D51-4219-4EA8-BDD2-8F9498E02892}" type="sibTrans" cxnId="{8D36815B-31AC-4B82-8BAD-498B6EEA96E3}">
      <dgm:prSet/>
      <dgm:spPr/>
      <dgm:t>
        <a:bodyPr/>
        <a:lstStyle/>
        <a:p>
          <a:endParaRPr lang="ru-RU" b="1"/>
        </a:p>
      </dgm:t>
    </dgm:pt>
    <dgm:pt modelId="{7A496E18-B96C-4F9F-AAE1-981CBBB4824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Кислотные дожди</a:t>
          </a:r>
          <a:endParaRPr lang="ru-RU" b="1" dirty="0">
            <a:solidFill>
              <a:schemeClr val="tx1"/>
            </a:solidFill>
          </a:endParaRPr>
        </a:p>
      </dgm:t>
    </dgm:pt>
    <dgm:pt modelId="{94E9A6AD-031A-4B5A-9BDF-E3D0509FE4F9}" type="parTrans" cxnId="{47B1D768-47A5-46B0-B1C0-A5260672B7E2}">
      <dgm:prSet/>
      <dgm:spPr/>
      <dgm:t>
        <a:bodyPr/>
        <a:lstStyle/>
        <a:p>
          <a:endParaRPr lang="ru-RU" b="1"/>
        </a:p>
      </dgm:t>
    </dgm:pt>
    <dgm:pt modelId="{E0C69E72-6129-41D8-8EDB-D3F82CCC6E6A}" type="sibTrans" cxnId="{47B1D768-47A5-46B0-B1C0-A5260672B7E2}">
      <dgm:prSet/>
      <dgm:spPr/>
      <dgm:t>
        <a:bodyPr/>
        <a:lstStyle/>
        <a:p>
          <a:endParaRPr lang="ru-RU" b="1"/>
        </a:p>
      </dgm:t>
    </dgm:pt>
    <dgm:pt modelId="{4B127443-40AB-4971-A5BF-095DA0AD28C2}" type="pres">
      <dgm:prSet presAssocID="{FEFAEB77-8230-418A-A617-C1AED64D9146}" presName="compositeShape" presStyleCnt="0">
        <dgm:presLayoutVars>
          <dgm:chMax val="7"/>
          <dgm:dir/>
          <dgm:resizeHandles val="exact"/>
        </dgm:presLayoutVars>
      </dgm:prSet>
      <dgm:spPr/>
    </dgm:pt>
    <dgm:pt modelId="{775EABA2-0AB7-4519-B239-0B36FD280355}" type="pres">
      <dgm:prSet presAssocID="{FEFAEB77-8230-418A-A617-C1AED64D9146}" presName="wedge1" presStyleLbl="node1" presStyleIdx="0" presStyleCnt="3"/>
      <dgm:spPr/>
      <dgm:t>
        <a:bodyPr/>
        <a:lstStyle/>
        <a:p>
          <a:endParaRPr lang="ru-RU"/>
        </a:p>
      </dgm:t>
    </dgm:pt>
    <dgm:pt modelId="{CD760F6B-A453-4BAD-8050-95DFFBA8B20E}" type="pres">
      <dgm:prSet presAssocID="{FEFAEB77-8230-418A-A617-C1AED64D9146}" presName="dummy1a" presStyleCnt="0"/>
      <dgm:spPr/>
    </dgm:pt>
    <dgm:pt modelId="{777331F5-06B5-4AD6-83D4-F2F7E6B047F5}" type="pres">
      <dgm:prSet presAssocID="{FEFAEB77-8230-418A-A617-C1AED64D9146}" presName="dummy1b" presStyleCnt="0"/>
      <dgm:spPr/>
    </dgm:pt>
    <dgm:pt modelId="{17824AE2-22A4-4786-8930-E7808B060928}" type="pres">
      <dgm:prSet presAssocID="{FEFAEB77-8230-418A-A617-C1AED64D914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AA34D0-0575-4A2F-A006-CCFE96020C71}" type="pres">
      <dgm:prSet presAssocID="{FEFAEB77-8230-418A-A617-C1AED64D9146}" presName="wedge2" presStyleLbl="node1" presStyleIdx="1" presStyleCnt="3"/>
      <dgm:spPr/>
      <dgm:t>
        <a:bodyPr/>
        <a:lstStyle/>
        <a:p>
          <a:endParaRPr lang="ru-RU"/>
        </a:p>
      </dgm:t>
    </dgm:pt>
    <dgm:pt modelId="{63B1A59A-CFAE-4223-901F-0405585DBC31}" type="pres">
      <dgm:prSet presAssocID="{FEFAEB77-8230-418A-A617-C1AED64D9146}" presName="dummy2a" presStyleCnt="0"/>
      <dgm:spPr/>
    </dgm:pt>
    <dgm:pt modelId="{F84317E1-7716-4599-A878-8C3AC40930D6}" type="pres">
      <dgm:prSet presAssocID="{FEFAEB77-8230-418A-A617-C1AED64D9146}" presName="dummy2b" presStyleCnt="0"/>
      <dgm:spPr/>
    </dgm:pt>
    <dgm:pt modelId="{DDD0E387-D580-4997-B361-FC81C288D7FA}" type="pres">
      <dgm:prSet presAssocID="{FEFAEB77-8230-418A-A617-C1AED64D914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8A6FBB-0F5C-4DC8-AE77-20AC0F1CBA36}" type="pres">
      <dgm:prSet presAssocID="{FEFAEB77-8230-418A-A617-C1AED64D9146}" presName="wedge3" presStyleLbl="node1" presStyleIdx="2" presStyleCnt="3"/>
      <dgm:spPr/>
      <dgm:t>
        <a:bodyPr/>
        <a:lstStyle/>
        <a:p>
          <a:endParaRPr lang="ru-RU"/>
        </a:p>
      </dgm:t>
    </dgm:pt>
    <dgm:pt modelId="{5439998B-9F02-43F4-8B6E-B0FF0FEFB0A9}" type="pres">
      <dgm:prSet presAssocID="{FEFAEB77-8230-418A-A617-C1AED64D9146}" presName="dummy3a" presStyleCnt="0"/>
      <dgm:spPr/>
    </dgm:pt>
    <dgm:pt modelId="{374E3624-B0A1-4507-86BD-8EC693CA72BD}" type="pres">
      <dgm:prSet presAssocID="{FEFAEB77-8230-418A-A617-C1AED64D9146}" presName="dummy3b" presStyleCnt="0"/>
      <dgm:spPr/>
    </dgm:pt>
    <dgm:pt modelId="{BAEDD993-3E11-4F05-AE43-E45FA3D4019F}" type="pres">
      <dgm:prSet presAssocID="{FEFAEB77-8230-418A-A617-C1AED64D914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A0E292-307F-423A-A062-F8B30D9EF435}" type="pres">
      <dgm:prSet presAssocID="{25152488-776D-46F4-A8EB-CFD395DD93F1}" presName="arrowWedge1" presStyleLbl="fgSibTrans2D1" presStyleIdx="0" presStyleCnt="3"/>
      <dgm:spPr/>
    </dgm:pt>
    <dgm:pt modelId="{2467D225-82D2-416E-A474-A54CB0DCB843}" type="pres">
      <dgm:prSet presAssocID="{49C52D51-4219-4EA8-BDD2-8F9498E02892}" presName="arrowWedge2" presStyleLbl="fgSibTrans2D1" presStyleIdx="1" presStyleCnt="3"/>
      <dgm:spPr/>
    </dgm:pt>
    <dgm:pt modelId="{A68A9B01-54DA-47B9-B0A2-DDAB9BCE31FC}" type="pres">
      <dgm:prSet presAssocID="{E0C69E72-6129-41D8-8EDB-D3F82CCC6E6A}" presName="arrowWedge3" presStyleLbl="fgSibTrans2D1" presStyleIdx="2" presStyleCnt="3"/>
      <dgm:spPr/>
    </dgm:pt>
  </dgm:ptLst>
  <dgm:cxnLst>
    <dgm:cxn modelId="{79EDF6D7-BA15-454A-B7AD-C040987ADF07}" type="presOf" srcId="{6ED7BDFD-AD2C-45F5-B3F7-F0177AE17EB2}" destId="{775EABA2-0AB7-4519-B239-0B36FD280355}" srcOrd="0" destOrd="0" presId="urn:microsoft.com/office/officeart/2005/8/layout/cycle8"/>
    <dgm:cxn modelId="{F932C63A-33FA-43BD-B944-AE018E3466BA}" srcId="{FEFAEB77-8230-418A-A617-C1AED64D9146}" destId="{6ED7BDFD-AD2C-45F5-B3F7-F0177AE17EB2}" srcOrd="0" destOrd="0" parTransId="{48BBD95B-C59A-49B9-AD84-8F908C784535}" sibTransId="{25152488-776D-46F4-A8EB-CFD395DD93F1}"/>
    <dgm:cxn modelId="{C83D035F-BAE1-4F66-87D9-3AF4A7EABDEA}" type="presOf" srcId="{7A496E18-B96C-4F9F-AAE1-981CBBB48248}" destId="{BAEDD993-3E11-4F05-AE43-E45FA3D4019F}" srcOrd="1" destOrd="0" presId="urn:microsoft.com/office/officeart/2005/8/layout/cycle8"/>
    <dgm:cxn modelId="{8DFA0CDF-770C-4176-8982-F4FD74026EA5}" type="presOf" srcId="{4EEBE578-D964-47B2-941C-4CD36429DF31}" destId="{FEAA34D0-0575-4A2F-A006-CCFE96020C71}" srcOrd="0" destOrd="0" presId="urn:microsoft.com/office/officeart/2005/8/layout/cycle8"/>
    <dgm:cxn modelId="{47B1D768-47A5-46B0-B1C0-A5260672B7E2}" srcId="{FEFAEB77-8230-418A-A617-C1AED64D9146}" destId="{7A496E18-B96C-4F9F-AAE1-981CBBB48248}" srcOrd="2" destOrd="0" parTransId="{94E9A6AD-031A-4B5A-9BDF-E3D0509FE4F9}" sibTransId="{E0C69E72-6129-41D8-8EDB-D3F82CCC6E6A}"/>
    <dgm:cxn modelId="{467B13B8-5BF1-4AE8-8745-7DC61CCB9F89}" type="presOf" srcId="{6ED7BDFD-AD2C-45F5-B3F7-F0177AE17EB2}" destId="{17824AE2-22A4-4786-8930-E7808B060928}" srcOrd="1" destOrd="0" presId="urn:microsoft.com/office/officeart/2005/8/layout/cycle8"/>
    <dgm:cxn modelId="{6DC35AE0-E54F-48CB-94FC-BB40154788D5}" type="presOf" srcId="{FEFAEB77-8230-418A-A617-C1AED64D9146}" destId="{4B127443-40AB-4971-A5BF-095DA0AD28C2}" srcOrd="0" destOrd="0" presId="urn:microsoft.com/office/officeart/2005/8/layout/cycle8"/>
    <dgm:cxn modelId="{8D36815B-31AC-4B82-8BAD-498B6EEA96E3}" srcId="{FEFAEB77-8230-418A-A617-C1AED64D9146}" destId="{4EEBE578-D964-47B2-941C-4CD36429DF31}" srcOrd="1" destOrd="0" parTransId="{5FE40B64-ECF1-4567-AD22-82F44CE1E43D}" sibTransId="{49C52D51-4219-4EA8-BDD2-8F9498E02892}"/>
    <dgm:cxn modelId="{2A912658-01EA-4AA9-8F59-988425228FD1}" type="presOf" srcId="{7A496E18-B96C-4F9F-AAE1-981CBBB48248}" destId="{328A6FBB-0F5C-4DC8-AE77-20AC0F1CBA36}" srcOrd="0" destOrd="0" presId="urn:microsoft.com/office/officeart/2005/8/layout/cycle8"/>
    <dgm:cxn modelId="{75958B65-E6A3-44F8-8700-8F6CAA4BAD15}" type="presOf" srcId="{4EEBE578-D964-47B2-941C-4CD36429DF31}" destId="{DDD0E387-D580-4997-B361-FC81C288D7FA}" srcOrd="1" destOrd="0" presId="urn:microsoft.com/office/officeart/2005/8/layout/cycle8"/>
    <dgm:cxn modelId="{A956435E-3B99-4CEE-B325-D8A296C737FA}" type="presParOf" srcId="{4B127443-40AB-4971-A5BF-095DA0AD28C2}" destId="{775EABA2-0AB7-4519-B239-0B36FD280355}" srcOrd="0" destOrd="0" presId="urn:microsoft.com/office/officeart/2005/8/layout/cycle8"/>
    <dgm:cxn modelId="{85B63997-6877-46D0-B481-341CD0E5B067}" type="presParOf" srcId="{4B127443-40AB-4971-A5BF-095DA0AD28C2}" destId="{CD760F6B-A453-4BAD-8050-95DFFBA8B20E}" srcOrd="1" destOrd="0" presId="urn:microsoft.com/office/officeart/2005/8/layout/cycle8"/>
    <dgm:cxn modelId="{1D9D9ED5-6A4E-4C02-9DE4-906B30E42262}" type="presParOf" srcId="{4B127443-40AB-4971-A5BF-095DA0AD28C2}" destId="{777331F5-06B5-4AD6-83D4-F2F7E6B047F5}" srcOrd="2" destOrd="0" presId="urn:microsoft.com/office/officeart/2005/8/layout/cycle8"/>
    <dgm:cxn modelId="{EE08404F-C47C-47A1-9389-9583EB882664}" type="presParOf" srcId="{4B127443-40AB-4971-A5BF-095DA0AD28C2}" destId="{17824AE2-22A4-4786-8930-E7808B060928}" srcOrd="3" destOrd="0" presId="urn:microsoft.com/office/officeart/2005/8/layout/cycle8"/>
    <dgm:cxn modelId="{C5186233-1912-4AA1-A1AE-E13E5D05FE6D}" type="presParOf" srcId="{4B127443-40AB-4971-A5BF-095DA0AD28C2}" destId="{FEAA34D0-0575-4A2F-A006-CCFE96020C71}" srcOrd="4" destOrd="0" presId="urn:microsoft.com/office/officeart/2005/8/layout/cycle8"/>
    <dgm:cxn modelId="{C6D71FC7-65E6-49EF-8B40-911E610DB6DC}" type="presParOf" srcId="{4B127443-40AB-4971-A5BF-095DA0AD28C2}" destId="{63B1A59A-CFAE-4223-901F-0405585DBC31}" srcOrd="5" destOrd="0" presId="urn:microsoft.com/office/officeart/2005/8/layout/cycle8"/>
    <dgm:cxn modelId="{32FD3875-6CA5-4699-BC3E-37BEEFD86F61}" type="presParOf" srcId="{4B127443-40AB-4971-A5BF-095DA0AD28C2}" destId="{F84317E1-7716-4599-A878-8C3AC40930D6}" srcOrd="6" destOrd="0" presId="urn:microsoft.com/office/officeart/2005/8/layout/cycle8"/>
    <dgm:cxn modelId="{2433407D-FDD8-49BA-BE1E-1AFDE6CAF252}" type="presParOf" srcId="{4B127443-40AB-4971-A5BF-095DA0AD28C2}" destId="{DDD0E387-D580-4997-B361-FC81C288D7FA}" srcOrd="7" destOrd="0" presId="urn:microsoft.com/office/officeart/2005/8/layout/cycle8"/>
    <dgm:cxn modelId="{D038A684-CEA0-4260-BA58-634423BCE993}" type="presParOf" srcId="{4B127443-40AB-4971-A5BF-095DA0AD28C2}" destId="{328A6FBB-0F5C-4DC8-AE77-20AC0F1CBA36}" srcOrd="8" destOrd="0" presId="urn:microsoft.com/office/officeart/2005/8/layout/cycle8"/>
    <dgm:cxn modelId="{CB1507A1-E2E7-45B9-937D-8CF18ECC9F96}" type="presParOf" srcId="{4B127443-40AB-4971-A5BF-095DA0AD28C2}" destId="{5439998B-9F02-43F4-8B6E-B0FF0FEFB0A9}" srcOrd="9" destOrd="0" presId="urn:microsoft.com/office/officeart/2005/8/layout/cycle8"/>
    <dgm:cxn modelId="{B93DF4D6-9063-404F-A582-CF9B22D1D7E8}" type="presParOf" srcId="{4B127443-40AB-4971-A5BF-095DA0AD28C2}" destId="{374E3624-B0A1-4507-86BD-8EC693CA72BD}" srcOrd="10" destOrd="0" presId="urn:microsoft.com/office/officeart/2005/8/layout/cycle8"/>
    <dgm:cxn modelId="{D52C6D6A-4828-4C84-B499-41CE49590F58}" type="presParOf" srcId="{4B127443-40AB-4971-A5BF-095DA0AD28C2}" destId="{BAEDD993-3E11-4F05-AE43-E45FA3D4019F}" srcOrd="11" destOrd="0" presId="urn:microsoft.com/office/officeart/2005/8/layout/cycle8"/>
    <dgm:cxn modelId="{D4E21473-45A4-4FC7-AD25-A3889FEE542E}" type="presParOf" srcId="{4B127443-40AB-4971-A5BF-095DA0AD28C2}" destId="{F5A0E292-307F-423A-A062-F8B30D9EF435}" srcOrd="12" destOrd="0" presId="urn:microsoft.com/office/officeart/2005/8/layout/cycle8"/>
    <dgm:cxn modelId="{A914B826-6EDC-486D-8CFD-A634DCE051C6}" type="presParOf" srcId="{4B127443-40AB-4971-A5BF-095DA0AD28C2}" destId="{2467D225-82D2-416E-A474-A54CB0DCB843}" srcOrd="13" destOrd="0" presId="urn:microsoft.com/office/officeart/2005/8/layout/cycle8"/>
    <dgm:cxn modelId="{BAA895B1-FB20-48E2-AE7E-DE809129AA4C}" type="presParOf" srcId="{4B127443-40AB-4971-A5BF-095DA0AD28C2}" destId="{A68A9B01-54DA-47B9-B0A2-DDAB9BCE31FC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BDD416-E87F-42F2-9313-48E4BE54F485}">
      <dsp:nvSpPr>
        <dsp:cNvPr id="0" name=""/>
        <dsp:cNvSpPr/>
      </dsp:nvSpPr>
      <dsp:spPr>
        <a:xfrm>
          <a:off x="-6667131" y="-1019527"/>
          <a:ext cx="7935147" cy="7935147"/>
        </a:xfrm>
        <a:prstGeom prst="blockArc">
          <a:avLst>
            <a:gd name="adj1" fmla="val 18900000"/>
            <a:gd name="adj2" fmla="val 2700000"/>
            <a:gd name="adj3" fmla="val 272"/>
          </a:avLst>
        </a:prstGeom>
        <a:noFill/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95BF40-1E10-412D-AA80-39BD263B282E}">
      <dsp:nvSpPr>
        <dsp:cNvPr id="0" name=""/>
        <dsp:cNvSpPr/>
      </dsp:nvSpPr>
      <dsp:spPr>
        <a:xfrm>
          <a:off x="663501" y="453291"/>
          <a:ext cx="8024091" cy="907054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9975" tIns="111760" rIns="111760" bIns="11176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…</a:t>
          </a:r>
          <a:endParaRPr lang="ru-RU" sz="4400" kern="1200" dirty="0"/>
        </a:p>
      </dsp:txBody>
      <dsp:txXfrm>
        <a:off x="663501" y="453291"/>
        <a:ext cx="8024091" cy="907054"/>
      </dsp:txXfrm>
    </dsp:sp>
    <dsp:sp modelId="{306C966C-C9A3-48A0-A336-81ABDDC09F12}">
      <dsp:nvSpPr>
        <dsp:cNvPr id="0" name=""/>
        <dsp:cNvSpPr/>
      </dsp:nvSpPr>
      <dsp:spPr>
        <a:xfrm>
          <a:off x="96592" y="339909"/>
          <a:ext cx="1133818" cy="11338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3AFE90-6565-4D0F-A3F6-6CCD9B67B951}">
      <dsp:nvSpPr>
        <dsp:cNvPr id="0" name=""/>
        <dsp:cNvSpPr/>
      </dsp:nvSpPr>
      <dsp:spPr>
        <a:xfrm>
          <a:off x="1183537" y="1814109"/>
          <a:ext cx="7504056" cy="907054"/>
        </a:xfrm>
        <a:prstGeom prst="rect">
          <a:avLst/>
        </a:prstGeom>
        <a:solidFill>
          <a:schemeClr val="accent1">
            <a:shade val="80000"/>
            <a:hueOff val="85038"/>
            <a:satOff val="-9253"/>
            <a:lumOff val="15128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9975" tIns="111760" rIns="111760" bIns="11176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…</a:t>
          </a:r>
          <a:endParaRPr lang="ru-RU" sz="4400" kern="1200" dirty="0"/>
        </a:p>
      </dsp:txBody>
      <dsp:txXfrm>
        <a:off x="1183537" y="1814109"/>
        <a:ext cx="7504056" cy="907054"/>
      </dsp:txXfrm>
    </dsp:sp>
    <dsp:sp modelId="{DD20B360-0567-47C6-93CB-90B8962777D8}">
      <dsp:nvSpPr>
        <dsp:cNvPr id="0" name=""/>
        <dsp:cNvSpPr/>
      </dsp:nvSpPr>
      <dsp:spPr>
        <a:xfrm>
          <a:off x="616628" y="1700727"/>
          <a:ext cx="1133818" cy="11338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401A02-428D-490C-B2EB-700B34FE3FA9}">
      <dsp:nvSpPr>
        <dsp:cNvPr id="0" name=""/>
        <dsp:cNvSpPr/>
      </dsp:nvSpPr>
      <dsp:spPr>
        <a:xfrm>
          <a:off x="1183537" y="3174927"/>
          <a:ext cx="7504056" cy="907054"/>
        </a:xfrm>
        <a:prstGeom prst="rect">
          <a:avLst/>
        </a:prstGeom>
        <a:solidFill>
          <a:schemeClr val="accent1">
            <a:shade val="80000"/>
            <a:hueOff val="170077"/>
            <a:satOff val="-18505"/>
            <a:lumOff val="30255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9975" tIns="111760" rIns="111760" bIns="11176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…</a:t>
          </a:r>
          <a:endParaRPr lang="ru-RU" sz="4400" kern="1200" dirty="0"/>
        </a:p>
      </dsp:txBody>
      <dsp:txXfrm>
        <a:off x="1183537" y="3174927"/>
        <a:ext cx="7504056" cy="907054"/>
      </dsp:txXfrm>
    </dsp:sp>
    <dsp:sp modelId="{B9BCC986-4940-44BD-868D-90FA90CA371B}">
      <dsp:nvSpPr>
        <dsp:cNvPr id="0" name=""/>
        <dsp:cNvSpPr/>
      </dsp:nvSpPr>
      <dsp:spPr>
        <a:xfrm>
          <a:off x="616628" y="3061545"/>
          <a:ext cx="1133818" cy="11338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FCD5B5-F89C-4CD5-9348-00A5A60A59A6}">
      <dsp:nvSpPr>
        <dsp:cNvPr id="0" name=""/>
        <dsp:cNvSpPr/>
      </dsp:nvSpPr>
      <dsp:spPr>
        <a:xfrm>
          <a:off x="663501" y="4535745"/>
          <a:ext cx="8024091" cy="907054"/>
        </a:xfrm>
        <a:prstGeom prst="rect">
          <a:avLst/>
        </a:prstGeom>
        <a:solidFill>
          <a:schemeClr val="accent1">
            <a:shade val="80000"/>
            <a:hueOff val="255115"/>
            <a:satOff val="-27758"/>
            <a:lumOff val="45383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9975" tIns="111760" rIns="111760" bIns="11176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…</a:t>
          </a:r>
          <a:endParaRPr lang="ru-RU" sz="4400" kern="1200" dirty="0"/>
        </a:p>
      </dsp:txBody>
      <dsp:txXfrm>
        <a:off x="663501" y="4535745"/>
        <a:ext cx="8024091" cy="907054"/>
      </dsp:txXfrm>
    </dsp:sp>
    <dsp:sp modelId="{4AE88590-7C5A-4415-8FDE-B1C02E846F38}">
      <dsp:nvSpPr>
        <dsp:cNvPr id="0" name=""/>
        <dsp:cNvSpPr/>
      </dsp:nvSpPr>
      <dsp:spPr>
        <a:xfrm>
          <a:off x="96592" y="4422363"/>
          <a:ext cx="1133818" cy="11338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EABA2-0AB7-4519-B239-0B36FD280355}">
      <dsp:nvSpPr>
        <dsp:cNvPr id="0" name=""/>
        <dsp:cNvSpPr/>
      </dsp:nvSpPr>
      <dsp:spPr>
        <a:xfrm>
          <a:off x="3349821" y="380487"/>
          <a:ext cx="4917072" cy="4917072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Разрушение озонового экрана</a:t>
          </a:r>
          <a:endParaRPr lang="ru-RU" sz="2500" b="1" kern="1200" dirty="0"/>
        </a:p>
      </dsp:txBody>
      <dsp:txXfrm>
        <a:off x="5941236" y="1422438"/>
        <a:ext cx="1756097" cy="1463414"/>
      </dsp:txXfrm>
    </dsp:sp>
    <dsp:sp modelId="{FEAA34D0-0575-4A2F-A006-CCFE96020C71}">
      <dsp:nvSpPr>
        <dsp:cNvPr id="0" name=""/>
        <dsp:cNvSpPr/>
      </dsp:nvSpPr>
      <dsp:spPr>
        <a:xfrm>
          <a:off x="3248553" y="556097"/>
          <a:ext cx="4917072" cy="4917072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1">
                <a:shade val="80000"/>
                <a:hueOff val="127557"/>
                <a:satOff val="-13879"/>
                <a:lumOff val="2269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27557"/>
                <a:satOff val="-13879"/>
                <a:lumOff val="2269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27557"/>
                <a:satOff val="-13879"/>
                <a:lumOff val="2269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Глобальное потепление</a:t>
          </a:r>
          <a:endParaRPr lang="ru-RU" sz="2500" b="1" kern="1200" dirty="0"/>
        </a:p>
      </dsp:txBody>
      <dsp:txXfrm>
        <a:off x="4419285" y="3746341"/>
        <a:ext cx="2634146" cy="1287804"/>
      </dsp:txXfrm>
    </dsp:sp>
    <dsp:sp modelId="{328A6FBB-0F5C-4DC8-AE77-20AC0F1CBA36}">
      <dsp:nvSpPr>
        <dsp:cNvPr id="0" name=""/>
        <dsp:cNvSpPr/>
      </dsp:nvSpPr>
      <dsp:spPr>
        <a:xfrm>
          <a:off x="3147285" y="380487"/>
          <a:ext cx="4917072" cy="4917072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1">
                <a:shade val="80000"/>
                <a:hueOff val="255115"/>
                <a:satOff val="-27758"/>
                <a:lumOff val="453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55115"/>
                <a:satOff val="-27758"/>
                <a:lumOff val="453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55115"/>
                <a:satOff val="-27758"/>
                <a:lumOff val="453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Кислотные дожди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3716846" y="1422438"/>
        <a:ext cx="1756097" cy="1463414"/>
      </dsp:txXfrm>
    </dsp:sp>
    <dsp:sp modelId="{F5A0E292-307F-423A-A062-F8B30D9EF435}">
      <dsp:nvSpPr>
        <dsp:cNvPr id="0" name=""/>
        <dsp:cNvSpPr/>
      </dsp:nvSpPr>
      <dsp:spPr>
        <a:xfrm>
          <a:off x="3045837" y="76097"/>
          <a:ext cx="5525853" cy="5525853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467D225-82D2-416E-A474-A54CB0DCB843}">
      <dsp:nvSpPr>
        <dsp:cNvPr id="0" name=""/>
        <dsp:cNvSpPr/>
      </dsp:nvSpPr>
      <dsp:spPr>
        <a:xfrm>
          <a:off x="2944163" y="251396"/>
          <a:ext cx="5525853" cy="5525853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1">
                <a:shade val="90000"/>
                <a:hueOff val="126868"/>
                <a:satOff val="-13613"/>
                <a:lumOff val="221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126868"/>
                <a:satOff val="-13613"/>
                <a:lumOff val="221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126868"/>
                <a:satOff val="-13613"/>
                <a:lumOff val="221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68A9B01-54DA-47B9-B0A2-DDAB9BCE31FC}">
      <dsp:nvSpPr>
        <dsp:cNvPr id="0" name=""/>
        <dsp:cNvSpPr/>
      </dsp:nvSpPr>
      <dsp:spPr>
        <a:xfrm>
          <a:off x="2842489" y="76097"/>
          <a:ext cx="5525853" cy="5525853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1">
                <a:shade val="90000"/>
                <a:hueOff val="253736"/>
                <a:satOff val="-27226"/>
                <a:lumOff val="4437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253736"/>
                <a:satOff val="-27226"/>
                <a:lumOff val="4437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253736"/>
                <a:satOff val="-27226"/>
                <a:lumOff val="4437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C8287-CA0D-4129-A0FA-BE5BB849AE98}" type="datetimeFigureOut">
              <a:rPr lang="en-US" smtClean="0"/>
              <a:pPr/>
              <a:t>3/21/2021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7769D3-A305-4183-BE92-92C9EF06D1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381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19FE4E-3BF2-41B7-AFAF-EA3A2342ADAF}" type="datetime1">
              <a:rPr lang="en-US" smtClean="0"/>
              <a:pPr/>
              <a:t>3/21/2021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279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B32147-FDDA-4417-AB5C-77DD2045EC6B}" type="datetime1">
              <a:rPr lang="en-US" smtClean="0"/>
              <a:pPr/>
              <a:t>3/21/2021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22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61B77A-D751-42E6-8C84-7E927EAD69E3}" type="datetime1">
              <a:rPr lang="en-US" smtClean="0"/>
              <a:pPr/>
              <a:t>3/21/2021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34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0381" y="614306"/>
            <a:ext cx="10049428" cy="7794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0381" y="1825625"/>
            <a:ext cx="10521696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82598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accent2"/>
                </a:solidFill>
              </a:defRPr>
            </a:lvl1pPr>
          </a:lstStyle>
          <a:p>
            <a:fld id="{7944A037-37C3-441E-8343-0846A3B20FC2}" type="datetime1">
              <a:rPr lang="en-US" smtClean="0"/>
              <a:pPr/>
              <a:t>3/21/2021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381" y="6325638"/>
            <a:ext cx="1957988" cy="365125"/>
          </a:xfrm>
        </p:spPr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876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1013C4-A2A8-4F17-AA2C-C5BD6165097D}" type="datetime1">
              <a:rPr lang="en-US" smtClean="0"/>
              <a:pPr/>
              <a:t>3/21/2021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1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8D2137-C846-4614-A154-43AC9E78B2EC}" type="datetime1">
              <a:rPr lang="en-US" smtClean="0"/>
              <a:pPr/>
              <a:t>3/21/2021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0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FA0F25-359C-43CF-89A4-80F672A33310}" type="datetime1">
              <a:rPr lang="en-US" smtClean="0"/>
              <a:pPr/>
              <a:t>3/21/2021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714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62AC17-6E9C-47D9-97D3-FE4834801C70}" type="datetime1">
              <a:rPr lang="en-US" smtClean="0"/>
              <a:pPr/>
              <a:t>3/21/2021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603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D6F42A-5468-4A2B-80CE-22A97B5F86CF}" type="datetime1">
              <a:rPr lang="en-US" smtClean="0"/>
              <a:pPr/>
              <a:t>3/21/2021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70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2D3AEB-DFC4-46EA-B8FC-DAB904D52A8F}" type="datetime1">
              <a:rPr lang="en-US" smtClean="0"/>
              <a:pPr/>
              <a:t>3/21/2021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222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3D99FD-A457-40FF-BBAC-D42F578E2294}" type="datetime1">
              <a:rPr lang="en-US" smtClean="0"/>
              <a:pPr/>
              <a:t>3/21/2021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256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5921" y="614306"/>
            <a:ext cx="10049428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5921" y="1465346"/>
            <a:ext cx="10521696" cy="4525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5921" y="6325638"/>
            <a:ext cx="1957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2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10905703" y="5643207"/>
            <a:ext cx="1614673" cy="2875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200" dirty="0" smtClean="0">
                <a:solidFill>
                  <a:schemeClr val="accent2"/>
                </a:solidFill>
                <a:latin typeface="+mj-lt"/>
              </a:rPr>
              <a:t>www.eco.com</a:t>
            </a:r>
            <a:endParaRPr lang="en-US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 rot="16200000">
            <a:off x="11110793" y="418960"/>
            <a:ext cx="1198437" cy="491399"/>
            <a:chOff x="10993563" y="735481"/>
            <a:chExt cx="1198437" cy="491399"/>
          </a:xfrm>
        </p:grpSpPr>
        <p:grpSp>
          <p:nvGrpSpPr>
            <p:cNvPr id="23" name="Group 8"/>
            <p:cNvGrpSpPr>
              <a:grpSpLocks noChangeAspect="1"/>
            </p:cNvGrpSpPr>
            <p:nvPr/>
          </p:nvGrpSpPr>
          <p:grpSpPr bwMode="auto">
            <a:xfrm>
              <a:off x="10993563" y="772812"/>
              <a:ext cx="287277" cy="454068"/>
              <a:chOff x="3200" y="1150"/>
              <a:chExt cx="1278" cy="2020"/>
            </a:xfrm>
            <a:solidFill>
              <a:schemeClr val="accent2"/>
            </a:solidFill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3827" y="1861"/>
                <a:ext cx="0" cy="1299"/>
              </a:xfrm>
              <a:custGeom>
                <a:avLst/>
                <a:gdLst>
                  <a:gd name="T0" fmla="*/ 0 h 1299"/>
                  <a:gd name="T1" fmla="*/ 1299 h 1299"/>
                  <a:gd name="T2" fmla="*/ 0 h 129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299">
                    <a:moveTo>
                      <a:pt x="0" y="0"/>
                    </a:moveTo>
                    <a:lnTo>
                      <a:pt x="0" y="129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Line 10"/>
              <p:cNvSpPr>
                <a:spLocks noChangeShapeType="1"/>
              </p:cNvSpPr>
              <p:nvPr/>
            </p:nvSpPr>
            <p:spPr bwMode="auto">
              <a:xfrm>
                <a:off x="3827" y="1861"/>
                <a:ext cx="0" cy="1299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Rectangle 11"/>
              <p:cNvSpPr>
                <a:spLocks noChangeArrowheads="1"/>
              </p:cNvSpPr>
              <p:nvPr/>
            </p:nvSpPr>
            <p:spPr bwMode="auto">
              <a:xfrm>
                <a:off x="3779" y="1871"/>
                <a:ext cx="114" cy="1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3836" y="1861"/>
                <a:ext cx="0" cy="180"/>
              </a:xfrm>
              <a:custGeom>
                <a:avLst/>
                <a:gdLst>
                  <a:gd name="T0" fmla="*/ 180 h 180"/>
                  <a:gd name="T1" fmla="*/ 0 h 180"/>
                  <a:gd name="T2" fmla="*/ 180 h 18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80">
                    <a:moveTo>
                      <a:pt x="0" y="180"/>
                    </a:moveTo>
                    <a:lnTo>
                      <a:pt x="0" y="0"/>
                    </a:lnTo>
                    <a:lnTo>
                      <a:pt x="0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Line 13"/>
              <p:cNvSpPr>
                <a:spLocks noChangeShapeType="1"/>
              </p:cNvSpPr>
              <p:nvPr/>
            </p:nvSpPr>
            <p:spPr bwMode="auto">
              <a:xfrm flipV="1">
                <a:off x="3836" y="1861"/>
                <a:ext cx="0" cy="18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3798" y="1871"/>
                <a:ext cx="86" cy="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6"/>
              <p:cNvSpPr>
                <a:spLocks noEditPoints="1"/>
              </p:cNvSpPr>
              <p:nvPr/>
            </p:nvSpPr>
            <p:spPr bwMode="auto">
              <a:xfrm>
                <a:off x="3625" y="1150"/>
                <a:ext cx="439" cy="789"/>
              </a:xfrm>
              <a:custGeom>
                <a:avLst/>
                <a:gdLst>
                  <a:gd name="T0" fmla="*/ 90 w 185"/>
                  <a:gd name="T1" fmla="*/ 333 h 333"/>
                  <a:gd name="T2" fmla="*/ 79 w 185"/>
                  <a:gd name="T3" fmla="*/ 326 h 333"/>
                  <a:gd name="T4" fmla="*/ 10 w 185"/>
                  <a:gd name="T5" fmla="*/ 217 h 333"/>
                  <a:gd name="T6" fmla="*/ 76 w 185"/>
                  <a:gd name="T7" fmla="*/ 18 h 333"/>
                  <a:gd name="T8" fmla="*/ 90 w 185"/>
                  <a:gd name="T9" fmla="*/ 0 h 333"/>
                  <a:gd name="T10" fmla="*/ 104 w 185"/>
                  <a:gd name="T11" fmla="*/ 17 h 333"/>
                  <a:gd name="T12" fmla="*/ 173 w 185"/>
                  <a:gd name="T13" fmla="*/ 209 h 333"/>
                  <a:gd name="T14" fmla="*/ 99 w 185"/>
                  <a:gd name="T15" fmla="*/ 326 h 333"/>
                  <a:gd name="T16" fmla="*/ 90 w 185"/>
                  <a:gd name="T17" fmla="*/ 333 h 333"/>
                  <a:gd name="T18" fmla="*/ 91 w 185"/>
                  <a:gd name="T19" fmla="*/ 59 h 333"/>
                  <a:gd name="T20" fmla="*/ 46 w 185"/>
                  <a:gd name="T21" fmla="*/ 210 h 333"/>
                  <a:gd name="T22" fmla="*/ 89 w 185"/>
                  <a:gd name="T23" fmla="*/ 288 h 333"/>
                  <a:gd name="T24" fmla="*/ 137 w 185"/>
                  <a:gd name="T25" fmla="*/ 205 h 333"/>
                  <a:gd name="T26" fmla="*/ 91 w 185"/>
                  <a:gd name="T27" fmla="*/ 59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5" h="333">
                    <a:moveTo>
                      <a:pt x="90" y="333"/>
                    </a:moveTo>
                    <a:cubicBezTo>
                      <a:pt x="79" y="326"/>
                      <a:pt x="79" y="326"/>
                      <a:pt x="79" y="326"/>
                    </a:cubicBezTo>
                    <a:cubicBezTo>
                      <a:pt x="77" y="325"/>
                      <a:pt x="23" y="289"/>
                      <a:pt x="10" y="217"/>
                    </a:cubicBezTo>
                    <a:cubicBezTo>
                      <a:pt x="0" y="156"/>
                      <a:pt x="22" y="89"/>
                      <a:pt x="76" y="18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7" y="21"/>
                      <a:pt x="185" y="112"/>
                      <a:pt x="173" y="209"/>
                    </a:cubicBezTo>
                    <a:cubicBezTo>
                      <a:pt x="167" y="255"/>
                      <a:pt x="143" y="294"/>
                      <a:pt x="99" y="326"/>
                    </a:cubicBezTo>
                    <a:lnTo>
                      <a:pt x="90" y="333"/>
                    </a:lnTo>
                    <a:close/>
                    <a:moveTo>
                      <a:pt x="91" y="59"/>
                    </a:moveTo>
                    <a:cubicBezTo>
                      <a:pt x="53" y="114"/>
                      <a:pt x="38" y="165"/>
                      <a:pt x="46" y="210"/>
                    </a:cubicBezTo>
                    <a:cubicBezTo>
                      <a:pt x="52" y="250"/>
                      <a:pt x="76" y="276"/>
                      <a:pt x="89" y="288"/>
                    </a:cubicBezTo>
                    <a:cubicBezTo>
                      <a:pt x="117" y="265"/>
                      <a:pt x="133" y="237"/>
                      <a:pt x="137" y="205"/>
                    </a:cubicBezTo>
                    <a:cubicBezTo>
                      <a:pt x="144" y="147"/>
                      <a:pt x="111" y="88"/>
                      <a:pt x="9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7"/>
              <p:cNvSpPr>
                <a:spLocks/>
              </p:cNvSpPr>
              <p:nvPr/>
            </p:nvSpPr>
            <p:spPr bwMode="auto">
              <a:xfrm>
                <a:off x="3872" y="2205"/>
                <a:ext cx="126" cy="138"/>
              </a:xfrm>
              <a:custGeom>
                <a:avLst/>
                <a:gdLst>
                  <a:gd name="T0" fmla="*/ 0 w 126"/>
                  <a:gd name="T1" fmla="*/ 138 h 138"/>
                  <a:gd name="T2" fmla="*/ 126 w 126"/>
                  <a:gd name="T3" fmla="*/ 0 h 138"/>
                  <a:gd name="T4" fmla="*/ 0 w 126"/>
                  <a:gd name="T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6" h="138">
                    <a:moveTo>
                      <a:pt x="0" y="138"/>
                    </a:moveTo>
                    <a:lnTo>
                      <a:pt x="126" y="0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Line 18"/>
              <p:cNvSpPr>
                <a:spLocks noChangeShapeType="1"/>
              </p:cNvSpPr>
              <p:nvPr/>
            </p:nvSpPr>
            <p:spPr bwMode="auto">
              <a:xfrm flipV="1">
                <a:off x="3872" y="2205"/>
                <a:ext cx="126" cy="13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9"/>
              <p:cNvSpPr>
                <a:spLocks/>
              </p:cNvSpPr>
              <p:nvPr/>
            </p:nvSpPr>
            <p:spPr bwMode="auto">
              <a:xfrm>
                <a:off x="3822" y="2177"/>
                <a:ext cx="188" cy="194"/>
              </a:xfrm>
              <a:custGeom>
                <a:avLst/>
                <a:gdLst>
                  <a:gd name="T0" fmla="*/ 62 w 188"/>
                  <a:gd name="T1" fmla="*/ 194 h 194"/>
                  <a:gd name="T2" fmla="*/ 0 w 188"/>
                  <a:gd name="T3" fmla="*/ 137 h 194"/>
                  <a:gd name="T4" fmla="*/ 124 w 188"/>
                  <a:gd name="T5" fmla="*/ 0 h 194"/>
                  <a:gd name="T6" fmla="*/ 188 w 188"/>
                  <a:gd name="T7" fmla="*/ 56 h 194"/>
                  <a:gd name="T8" fmla="*/ 62 w 188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94">
                    <a:moveTo>
                      <a:pt x="62" y="194"/>
                    </a:moveTo>
                    <a:lnTo>
                      <a:pt x="0" y="137"/>
                    </a:lnTo>
                    <a:lnTo>
                      <a:pt x="124" y="0"/>
                    </a:lnTo>
                    <a:lnTo>
                      <a:pt x="188" y="56"/>
                    </a:lnTo>
                    <a:lnTo>
                      <a:pt x="62" y="1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1"/>
              <p:cNvSpPr>
                <a:spLocks noEditPoints="1"/>
              </p:cNvSpPr>
              <p:nvPr/>
            </p:nvSpPr>
            <p:spPr bwMode="auto">
              <a:xfrm>
                <a:off x="3898" y="1662"/>
                <a:ext cx="580" cy="590"/>
              </a:xfrm>
              <a:custGeom>
                <a:avLst/>
                <a:gdLst>
                  <a:gd name="T0" fmla="*/ 58 w 244"/>
                  <a:gd name="T1" fmla="*/ 249 h 249"/>
                  <a:gd name="T2" fmla="*/ 32 w 244"/>
                  <a:gd name="T3" fmla="*/ 247 h 249"/>
                  <a:gd name="T4" fmla="*/ 19 w 244"/>
                  <a:gd name="T5" fmla="*/ 245 h 249"/>
                  <a:gd name="T6" fmla="*/ 16 w 244"/>
                  <a:gd name="T7" fmla="*/ 234 h 249"/>
                  <a:gd name="T8" fmla="*/ 39 w 244"/>
                  <a:gd name="T9" fmla="*/ 107 h 249"/>
                  <a:gd name="T10" fmla="*/ 222 w 244"/>
                  <a:gd name="T11" fmla="*/ 4 h 249"/>
                  <a:gd name="T12" fmla="*/ 244 w 244"/>
                  <a:gd name="T13" fmla="*/ 0 h 249"/>
                  <a:gd name="T14" fmla="*/ 244 w 244"/>
                  <a:gd name="T15" fmla="*/ 22 h 249"/>
                  <a:gd name="T16" fmla="*/ 218 w 244"/>
                  <a:gd name="T17" fmla="*/ 133 h 249"/>
                  <a:gd name="T18" fmla="*/ 58 w 244"/>
                  <a:gd name="T19" fmla="*/ 249 h 249"/>
                  <a:gd name="T20" fmla="*/ 49 w 244"/>
                  <a:gd name="T21" fmla="*/ 212 h 249"/>
                  <a:gd name="T22" fmla="*/ 58 w 244"/>
                  <a:gd name="T23" fmla="*/ 213 h 249"/>
                  <a:gd name="T24" fmla="*/ 185 w 244"/>
                  <a:gd name="T25" fmla="*/ 119 h 249"/>
                  <a:gd name="T26" fmla="*/ 205 w 244"/>
                  <a:gd name="T27" fmla="*/ 44 h 249"/>
                  <a:gd name="T28" fmla="*/ 70 w 244"/>
                  <a:gd name="T29" fmla="*/ 126 h 249"/>
                  <a:gd name="T30" fmla="*/ 49 w 244"/>
                  <a:gd name="T31" fmla="*/ 212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49">
                    <a:moveTo>
                      <a:pt x="58" y="249"/>
                    </a:moveTo>
                    <a:cubicBezTo>
                      <a:pt x="49" y="249"/>
                      <a:pt x="40" y="248"/>
                      <a:pt x="32" y="247"/>
                    </a:cubicBezTo>
                    <a:cubicBezTo>
                      <a:pt x="19" y="245"/>
                      <a:pt x="19" y="245"/>
                      <a:pt x="19" y="245"/>
                    </a:cubicBezTo>
                    <a:cubicBezTo>
                      <a:pt x="16" y="234"/>
                      <a:pt x="16" y="234"/>
                      <a:pt x="16" y="234"/>
                    </a:cubicBezTo>
                    <a:cubicBezTo>
                      <a:pt x="16" y="231"/>
                      <a:pt x="0" y="168"/>
                      <a:pt x="39" y="107"/>
                    </a:cubicBezTo>
                    <a:cubicBezTo>
                      <a:pt x="72" y="55"/>
                      <a:pt x="134" y="20"/>
                      <a:pt x="222" y="4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3" y="25"/>
                      <a:pt x="241" y="78"/>
                      <a:pt x="218" y="133"/>
                    </a:cubicBezTo>
                    <a:cubicBezTo>
                      <a:pt x="187" y="209"/>
                      <a:pt x="131" y="249"/>
                      <a:pt x="58" y="249"/>
                    </a:cubicBezTo>
                    <a:close/>
                    <a:moveTo>
                      <a:pt x="49" y="212"/>
                    </a:moveTo>
                    <a:cubicBezTo>
                      <a:pt x="52" y="212"/>
                      <a:pt x="55" y="213"/>
                      <a:pt x="58" y="213"/>
                    </a:cubicBezTo>
                    <a:cubicBezTo>
                      <a:pt x="116" y="213"/>
                      <a:pt x="159" y="181"/>
                      <a:pt x="185" y="119"/>
                    </a:cubicBezTo>
                    <a:cubicBezTo>
                      <a:pt x="197" y="91"/>
                      <a:pt x="203" y="63"/>
                      <a:pt x="205" y="44"/>
                    </a:cubicBezTo>
                    <a:cubicBezTo>
                      <a:pt x="140" y="60"/>
                      <a:pt x="94" y="87"/>
                      <a:pt x="70" y="126"/>
                    </a:cubicBezTo>
                    <a:cubicBezTo>
                      <a:pt x="48" y="159"/>
                      <a:pt x="47" y="194"/>
                      <a:pt x="49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3872" y="2788"/>
                <a:ext cx="126" cy="138"/>
              </a:xfrm>
              <a:custGeom>
                <a:avLst/>
                <a:gdLst>
                  <a:gd name="T0" fmla="*/ 0 w 126"/>
                  <a:gd name="T1" fmla="*/ 138 h 138"/>
                  <a:gd name="T2" fmla="*/ 126 w 126"/>
                  <a:gd name="T3" fmla="*/ 0 h 138"/>
                  <a:gd name="T4" fmla="*/ 0 w 126"/>
                  <a:gd name="T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6" h="138">
                    <a:moveTo>
                      <a:pt x="0" y="138"/>
                    </a:moveTo>
                    <a:lnTo>
                      <a:pt x="126" y="0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Line 23"/>
              <p:cNvSpPr>
                <a:spLocks noChangeShapeType="1"/>
              </p:cNvSpPr>
              <p:nvPr/>
            </p:nvSpPr>
            <p:spPr bwMode="auto">
              <a:xfrm flipV="1">
                <a:off x="3872" y="2788"/>
                <a:ext cx="126" cy="13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24"/>
              <p:cNvSpPr>
                <a:spLocks/>
              </p:cNvSpPr>
              <p:nvPr/>
            </p:nvSpPr>
            <p:spPr bwMode="auto">
              <a:xfrm>
                <a:off x="3822" y="2760"/>
                <a:ext cx="188" cy="194"/>
              </a:xfrm>
              <a:custGeom>
                <a:avLst/>
                <a:gdLst>
                  <a:gd name="T0" fmla="*/ 62 w 188"/>
                  <a:gd name="T1" fmla="*/ 194 h 194"/>
                  <a:gd name="T2" fmla="*/ 0 w 188"/>
                  <a:gd name="T3" fmla="*/ 137 h 194"/>
                  <a:gd name="T4" fmla="*/ 124 w 188"/>
                  <a:gd name="T5" fmla="*/ 0 h 194"/>
                  <a:gd name="T6" fmla="*/ 188 w 188"/>
                  <a:gd name="T7" fmla="*/ 59 h 194"/>
                  <a:gd name="T8" fmla="*/ 62 w 188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94">
                    <a:moveTo>
                      <a:pt x="62" y="194"/>
                    </a:moveTo>
                    <a:lnTo>
                      <a:pt x="0" y="137"/>
                    </a:lnTo>
                    <a:lnTo>
                      <a:pt x="124" y="0"/>
                    </a:lnTo>
                    <a:lnTo>
                      <a:pt x="188" y="59"/>
                    </a:lnTo>
                    <a:lnTo>
                      <a:pt x="62" y="1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26"/>
              <p:cNvSpPr>
                <a:spLocks noEditPoints="1"/>
              </p:cNvSpPr>
              <p:nvPr/>
            </p:nvSpPr>
            <p:spPr bwMode="auto">
              <a:xfrm>
                <a:off x="3898" y="2245"/>
                <a:ext cx="580" cy="591"/>
              </a:xfrm>
              <a:custGeom>
                <a:avLst/>
                <a:gdLst>
                  <a:gd name="T0" fmla="*/ 58 w 244"/>
                  <a:gd name="T1" fmla="*/ 249 h 249"/>
                  <a:gd name="T2" fmla="*/ 32 w 244"/>
                  <a:gd name="T3" fmla="*/ 247 h 249"/>
                  <a:gd name="T4" fmla="*/ 19 w 244"/>
                  <a:gd name="T5" fmla="*/ 246 h 249"/>
                  <a:gd name="T6" fmla="*/ 16 w 244"/>
                  <a:gd name="T7" fmla="*/ 234 h 249"/>
                  <a:gd name="T8" fmla="*/ 39 w 244"/>
                  <a:gd name="T9" fmla="*/ 107 h 249"/>
                  <a:gd name="T10" fmla="*/ 222 w 244"/>
                  <a:gd name="T11" fmla="*/ 4 h 249"/>
                  <a:gd name="T12" fmla="*/ 244 w 244"/>
                  <a:gd name="T13" fmla="*/ 0 h 249"/>
                  <a:gd name="T14" fmla="*/ 244 w 244"/>
                  <a:gd name="T15" fmla="*/ 23 h 249"/>
                  <a:gd name="T16" fmla="*/ 218 w 244"/>
                  <a:gd name="T17" fmla="*/ 134 h 249"/>
                  <a:gd name="T18" fmla="*/ 58 w 244"/>
                  <a:gd name="T19" fmla="*/ 249 h 249"/>
                  <a:gd name="T20" fmla="*/ 49 w 244"/>
                  <a:gd name="T21" fmla="*/ 213 h 249"/>
                  <a:gd name="T22" fmla="*/ 58 w 244"/>
                  <a:gd name="T23" fmla="*/ 213 h 249"/>
                  <a:gd name="T24" fmla="*/ 205 w 244"/>
                  <a:gd name="T25" fmla="*/ 45 h 249"/>
                  <a:gd name="T26" fmla="*/ 70 w 244"/>
                  <a:gd name="T27" fmla="*/ 126 h 249"/>
                  <a:gd name="T28" fmla="*/ 49 w 244"/>
                  <a:gd name="T29" fmla="*/ 21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4" h="249">
                    <a:moveTo>
                      <a:pt x="58" y="249"/>
                    </a:moveTo>
                    <a:cubicBezTo>
                      <a:pt x="49" y="249"/>
                      <a:pt x="40" y="248"/>
                      <a:pt x="32" y="247"/>
                    </a:cubicBezTo>
                    <a:cubicBezTo>
                      <a:pt x="19" y="246"/>
                      <a:pt x="19" y="246"/>
                      <a:pt x="19" y="246"/>
                    </a:cubicBezTo>
                    <a:cubicBezTo>
                      <a:pt x="16" y="234"/>
                      <a:pt x="16" y="234"/>
                      <a:pt x="16" y="234"/>
                    </a:cubicBezTo>
                    <a:cubicBezTo>
                      <a:pt x="16" y="231"/>
                      <a:pt x="0" y="169"/>
                      <a:pt x="39" y="107"/>
                    </a:cubicBezTo>
                    <a:cubicBezTo>
                      <a:pt x="72" y="55"/>
                      <a:pt x="134" y="20"/>
                      <a:pt x="222" y="4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44" y="23"/>
                      <a:pt x="244" y="23"/>
                      <a:pt x="244" y="23"/>
                    </a:cubicBezTo>
                    <a:cubicBezTo>
                      <a:pt x="243" y="25"/>
                      <a:pt x="241" y="79"/>
                      <a:pt x="218" y="134"/>
                    </a:cubicBezTo>
                    <a:cubicBezTo>
                      <a:pt x="187" y="209"/>
                      <a:pt x="131" y="249"/>
                      <a:pt x="58" y="249"/>
                    </a:cubicBezTo>
                    <a:close/>
                    <a:moveTo>
                      <a:pt x="49" y="213"/>
                    </a:moveTo>
                    <a:cubicBezTo>
                      <a:pt x="52" y="213"/>
                      <a:pt x="55" y="213"/>
                      <a:pt x="58" y="213"/>
                    </a:cubicBezTo>
                    <a:cubicBezTo>
                      <a:pt x="170" y="213"/>
                      <a:pt x="198" y="96"/>
                      <a:pt x="205" y="45"/>
                    </a:cubicBezTo>
                    <a:cubicBezTo>
                      <a:pt x="140" y="60"/>
                      <a:pt x="94" y="87"/>
                      <a:pt x="70" y="126"/>
                    </a:cubicBezTo>
                    <a:cubicBezTo>
                      <a:pt x="48" y="160"/>
                      <a:pt x="47" y="195"/>
                      <a:pt x="49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27"/>
              <p:cNvSpPr>
                <a:spLocks/>
              </p:cNvSpPr>
              <p:nvPr/>
            </p:nvSpPr>
            <p:spPr bwMode="auto">
              <a:xfrm>
                <a:off x="3699" y="2205"/>
                <a:ext cx="125" cy="138"/>
              </a:xfrm>
              <a:custGeom>
                <a:avLst/>
                <a:gdLst>
                  <a:gd name="T0" fmla="*/ 125 w 125"/>
                  <a:gd name="T1" fmla="*/ 138 h 138"/>
                  <a:gd name="T2" fmla="*/ 0 w 125"/>
                  <a:gd name="T3" fmla="*/ 0 h 138"/>
                  <a:gd name="T4" fmla="*/ 125 w 125"/>
                  <a:gd name="T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138">
                    <a:moveTo>
                      <a:pt x="125" y="138"/>
                    </a:moveTo>
                    <a:lnTo>
                      <a:pt x="0" y="0"/>
                    </a:lnTo>
                    <a:lnTo>
                      <a:pt x="125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Line 28"/>
              <p:cNvSpPr>
                <a:spLocks noChangeShapeType="1"/>
              </p:cNvSpPr>
              <p:nvPr/>
            </p:nvSpPr>
            <p:spPr bwMode="auto">
              <a:xfrm flipH="1" flipV="1">
                <a:off x="3699" y="2205"/>
                <a:ext cx="125" cy="13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29"/>
              <p:cNvSpPr>
                <a:spLocks/>
              </p:cNvSpPr>
              <p:nvPr/>
            </p:nvSpPr>
            <p:spPr bwMode="auto">
              <a:xfrm>
                <a:off x="3668" y="2177"/>
                <a:ext cx="187" cy="194"/>
              </a:xfrm>
              <a:custGeom>
                <a:avLst/>
                <a:gdLst>
                  <a:gd name="T0" fmla="*/ 126 w 187"/>
                  <a:gd name="T1" fmla="*/ 194 h 194"/>
                  <a:gd name="T2" fmla="*/ 0 w 187"/>
                  <a:gd name="T3" fmla="*/ 56 h 194"/>
                  <a:gd name="T4" fmla="*/ 64 w 187"/>
                  <a:gd name="T5" fmla="*/ 0 h 194"/>
                  <a:gd name="T6" fmla="*/ 187 w 187"/>
                  <a:gd name="T7" fmla="*/ 137 h 194"/>
                  <a:gd name="T8" fmla="*/ 126 w 187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194">
                    <a:moveTo>
                      <a:pt x="126" y="194"/>
                    </a:moveTo>
                    <a:lnTo>
                      <a:pt x="0" y="56"/>
                    </a:lnTo>
                    <a:lnTo>
                      <a:pt x="64" y="0"/>
                    </a:lnTo>
                    <a:lnTo>
                      <a:pt x="187" y="137"/>
                    </a:lnTo>
                    <a:lnTo>
                      <a:pt x="126" y="1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31"/>
              <p:cNvSpPr>
                <a:spLocks noEditPoints="1"/>
              </p:cNvSpPr>
              <p:nvPr/>
            </p:nvSpPr>
            <p:spPr bwMode="auto">
              <a:xfrm>
                <a:off x="3200" y="1662"/>
                <a:ext cx="579" cy="598"/>
              </a:xfrm>
              <a:custGeom>
                <a:avLst/>
                <a:gdLst>
                  <a:gd name="T0" fmla="*/ 186 w 244"/>
                  <a:gd name="T1" fmla="*/ 252 h 252"/>
                  <a:gd name="T2" fmla="*/ 186 w 244"/>
                  <a:gd name="T3" fmla="*/ 252 h 252"/>
                  <a:gd name="T4" fmla="*/ 26 w 244"/>
                  <a:gd name="T5" fmla="*/ 135 h 252"/>
                  <a:gd name="T6" fmla="*/ 0 w 244"/>
                  <a:gd name="T7" fmla="*/ 23 h 252"/>
                  <a:gd name="T8" fmla="*/ 0 w 244"/>
                  <a:gd name="T9" fmla="*/ 0 h 252"/>
                  <a:gd name="T10" fmla="*/ 22 w 244"/>
                  <a:gd name="T11" fmla="*/ 4 h 252"/>
                  <a:gd name="T12" fmla="*/ 205 w 244"/>
                  <a:gd name="T13" fmla="*/ 107 h 252"/>
                  <a:gd name="T14" fmla="*/ 228 w 244"/>
                  <a:gd name="T15" fmla="*/ 234 h 252"/>
                  <a:gd name="T16" fmla="*/ 225 w 244"/>
                  <a:gd name="T17" fmla="*/ 246 h 252"/>
                  <a:gd name="T18" fmla="*/ 212 w 244"/>
                  <a:gd name="T19" fmla="*/ 249 h 252"/>
                  <a:gd name="T20" fmla="*/ 186 w 244"/>
                  <a:gd name="T21" fmla="*/ 252 h 252"/>
                  <a:gd name="T22" fmla="*/ 39 w 244"/>
                  <a:gd name="T23" fmla="*/ 46 h 252"/>
                  <a:gd name="T24" fmla="*/ 186 w 244"/>
                  <a:gd name="T25" fmla="*/ 216 h 252"/>
                  <a:gd name="T26" fmla="*/ 186 w 244"/>
                  <a:gd name="T27" fmla="*/ 216 h 252"/>
                  <a:gd name="T28" fmla="*/ 195 w 244"/>
                  <a:gd name="T29" fmla="*/ 214 h 252"/>
                  <a:gd name="T30" fmla="*/ 174 w 244"/>
                  <a:gd name="T31" fmla="*/ 127 h 252"/>
                  <a:gd name="T32" fmla="*/ 39 w 244"/>
                  <a:gd name="T33" fmla="*/ 46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4" h="252">
                    <a:moveTo>
                      <a:pt x="186" y="252"/>
                    </a:moveTo>
                    <a:cubicBezTo>
                      <a:pt x="186" y="252"/>
                      <a:pt x="186" y="252"/>
                      <a:pt x="186" y="252"/>
                    </a:cubicBezTo>
                    <a:cubicBezTo>
                      <a:pt x="113" y="252"/>
                      <a:pt x="57" y="210"/>
                      <a:pt x="26" y="135"/>
                    </a:cubicBezTo>
                    <a:cubicBezTo>
                      <a:pt x="3" y="80"/>
                      <a:pt x="1" y="25"/>
                      <a:pt x="0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10" y="20"/>
                      <a:pt x="172" y="55"/>
                      <a:pt x="205" y="107"/>
                    </a:cubicBezTo>
                    <a:cubicBezTo>
                      <a:pt x="244" y="169"/>
                      <a:pt x="228" y="231"/>
                      <a:pt x="228" y="234"/>
                    </a:cubicBezTo>
                    <a:cubicBezTo>
                      <a:pt x="225" y="246"/>
                      <a:pt x="225" y="246"/>
                      <a:pt x="225" y="246"/>
                    </a:cubicBezTo>
                    <a:cubicBezTo>
                      <a:pt x="212" y="249"/>
                      <a:pt x="212" y="249"/>
                      <a:pt x="212" y="249"/>
                    </a:cubicBezTo>
                    <a:cubicBezTo>
                      <a:pt x="204" y="250"/>
                      <a:pt x="195" y="252"/>
                      <a:pt x="186" y="252"/>
                    </a:cubicBezTo>
                    <a:close/>
                    <a:moveTo>
                      <a:pt x="39" y="46"/>
                    </a:moveTo>
                    <a:cubicBezTo>
                      <a:pt x="46" y="97"/>
                      <a:pt x="74" y="216"/>
                      <a:pt x="186" y="216"/>
                    </a:cubicBezTo>
                    <a:cubicBezTo>
                      <a:pt x="186" y="216"/>
                      <a:pt x="186" y="216"/>
                      <a:pt x="186" y="216"/>
                    </a:cubicBezTo>
                    <a:cubicBezTo>
                      <a:pt x="189" y="216"/>
                      <a:pt x="192" y="214"/>
                      <a:pt x="195" y="214"/>
                    </a:cubicBezTo>
                    <a:cubicBezTo>
                      <a:pt x="197" y="196"/>
                      <a:pt x="196" y="161"/>
                      <a:pt x="174" y="127"/>
                    </a:cubicBezTo>
                    <a:cubicBezTo>
                      <a:pt x="150" y="89"/>
                      <a:pt x="104" y="61"/>
                      <a:pt x="3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auto">
              <a:xfrm>
                <a:off x="3699" y="2788"/>
                <a:ext cx="125" cy="138"/>
              </a:xfrm>
              <a:custGeom>
                <a:avLst/>
                <a:gdLst>
                  <a:gd name="T0" fmla="*/ 125 w 125"/>
                  <a:gd name="T1" fmla="*/ 138 h 138"/>
                  <a:gd name="T2" fmla="*/ 0 w 125"/>
                  <a:gd name="T3" fmla="*/ 0 h 138"/>
                  <a:gd name="T4" fmla="*/ 125 w 125"/>
                  <a:gd name="T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138">
                    <a:moveTo>
                      <a:pt x="125" y="138"/>
                    </a:moveTo>
                    <a:lnTo>
                      <a:pt x="0" y="0"/>
                    </a:lnTo>
                    <a:lnTo>
                      <a:pt x="125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Line 33"/>
              <p:cNvSpPr>
                <a:spLocks noChangeShapeType="1"/>
              </p:cNvSpPr>
              <p:nvPr/>
            </p:nvSpPr>
            <p:spPr bwMode="auto">
              <a:xfrm flipH="1" flipV="1">
                <a:off x="3699" y="2788"/>
                <a:ext cx="125" cy="13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auto">
              <a:xfrm>
                <a:off x="3668" y="2760"/>
                <a:ext cx="187" cy="194"/>
              </a:xfrm>
              <a:custGeom>
                <a:avLst/>
                <a:gdLst>
                  <a:gd name="T0" fmla="*/ 126 w 187"/>
                  <a:gd name="T1" fmla="*/ 194 h 194"/>
                  <a:gd name="T2" fmla="*/ 0 w 187"/>
                  <a:gd name="T3" fmla="*/ 59 h 194"/>
                  <a:gd name="T4" fmla="*/ 64 w 187"/>
                  <a:gd name="T5" fmla="*/ 0 h 194"/>
                  <a:gd name="T6" fmla="*/ 187 w 187"/>
                  <a:gd name="T7" fmla="*/ 137 h 194"/>
                  <a:gd name="T8" fmla="*/ 126 w 187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194">
                    <a:moveTo>
                      <a:pt x="126" y="194"/>
                    </a:moveTo>
                    <a:lnTo>
                      <a:pt x="0" y="59"/>
                    </a:lnTo>
                    <a:lnTo>
                      <a:pt x="64" y="0"/>
                    </a:lnTo>
                    <a:lnTo>
                      <a:pt x="187" y="137"/>
                    </a:lnTo>
                    <a:lnTo>
                      <a:pt x="126" y="1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36"/>
              <p:cNvSpPr>
                <a:spLocks noEditPoints="1"/>
              </p:cNvSpPr>
              <p:nvPr/>
            </p:nvSpPr>
            <p:spPr bwMode="auto">
              <a:xfrm>
                <a:off x="3200" y="2248"/>
                <a:ext cx="579" cy="600"/>
              </a:xfrm>
              <a:custGeom>
                <a:avLst/>
                <a:gdLst>
                  <a:gd name="T0" fmla="*/ 186 w 244"/>
                  <a:gd name="T1" fmla="*/ 253 h 253"/>
                  <a:gd name="T2" fmla="*/ 186 w 244"/>
                  <a:gd name="T3" fmla="*/ 253 h 253"/>
                  <a:gd name="T4" fmla="*/ 26 w 244"/>
                  <a:gd name="T5" fmla="*/ 135 h 253"/>
                  <a:gd name="T6" fmla="*/ 0 w 244"/>
                  <a:gd name="T7" fmla="*/ 23 h 253"/>
                  <a:gd name="T8" fmla="*/ 0 w 244"/>
                  <a:gd name="T9" fmla="*/ 0 h 253"/>
                  <a:gd name="T10" fmla="*/ 22 w 244"/>
                  <a:gd name="T11" fmla="*/ 4 h 253"/>
                  <a:gd name="T12" fmla="*/ 205 w 244"/>
                  <a:gd name="T13" fmla="*/ 106 h 253"/>
                  <a:gd name="T14" fmla="*/ 228 w 244"/>
                  <a:gd name="T15" fmla="*/ 233 h 253"/>
                  <a:gd name="T16" fmla="*/ 225 w 244"/>
                  <a:gd name="T17" fmla="*/ 245 h 253"/>
                  <a:gd name="T18" fmla="*/ 212 w 244"/>
                  <a:gd name="T19" fmla="*/ 249 h 253"/>
                  <a:gd name="T20" fmla="*/ 186 w 244"/>
                  <a:gd name="T21" fmla="*/ 253 h 253"/>
                  <a:gd name="T22" fmla="*/ 39 w 244"/>
                  <a:gd name="T23" fmla="*/ 46 h 253"/>
                  <a:gd name="T24" fmla="*/ 186 w 244"/>
                  <a:gd name="T25" fmla="*/ 217 h 253"/>
                  <a:gd name="T26" fmla="*/ 186 w 244"/>
                  <a:gd name="T27" fmla="*/ 217 h 253"/>
                  <a:gd name="T28" fmla="*/ 195 w 244"/>
                  <a:gd name="T29" fmla="*/ 214 h 253"/>
                  <a:gd name="T30" fmla="*/ 174 w 244"/>
                  <a:gd name="T31" fmla="*/ 128 h 253"/>
                  <a:gd name="T32" fmla="*/ 39 w 244"/>
                  <a:gd name="T33" fmla="*/ 46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4" h="253">
                    <a:moveTo>
                      <a:pt x="186" y="253"/>
                    </a:moveTo>
                    <a:cubicBezTo>
                      <a:pt x="186" y="253"/>
                      <a:pt x="186" y="253"/>
                      <a:pt x="186" y="253"/>
                    </a:cubicBezTo>
                    <a:cubicBezTo>
                      <a:pt x="113" y="253"/>
                      <a:pt x="57" y="211"/>
                      <a:pt x="26" y="135"/>
                    </a:cubicBezTo>
                    <a:cubicBezTo>
                      <a:pt x="3" y="80"/>
                      <a:pt x="1" y="25"/>
                      <a:pt x="0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10" y="20"/>
                      <a:pt x="172" y="54"/>
                      <a:pt x="205" y="106"/>
                    </a:cubicBezTo>
                    <a:cubicBezTo>
                      <a:pt x="244" y="168"/>
                      <a:pt x="228" y="231"/>
                      <a:pt x="228" y="233"/>
                    </a:cubicBezTo>
                    <a:cubicBezTo>
                      <a:pt x="225" y="245"/>
                      <a:pt x="225" y="245"/>
                      <a:pt x="225" y="245"/>
                    </a:cubicBezTo>
                    <a:cubicBezTo>
                      <a:pt x="212" y="249"/>
                      <a:pt x="212" y="249"/>
                      <a:pt x="212" y="249"/>
                    </a:cubicBezTo>
                    <a:cubicBezTo>
                      <a:pt x="204" y="250"/>
                      <a:pt x="195" y="253"/>
                      <a:pt x="186" y="253"/>
                    </a:cubicBezTo>
                    <a:close/>
                    <a:moveTo>
                      <a:pt x="39" y="46"/>
                    </a:moveTo>
                    <a:cubicBezTo>
                      <a:pt x="46" y="97"/>
                      <a:pt x="74" y="217"/>
                      <a:pt x="186" y="217"/>
                    </a:cubicBezTo>
                    <a:cubicBezTo>
                      <a:pt x="186" y="217"/>
                      <a:pt x="186" y="217"/>
                      <a:pt x="186" y="217"/>
                    </a:cubicBezTo>
                    <a:cubicBezTo>
                      <a:pt x="189" y="217"/>
                      <a:pt x="192" y="214"/>
                      <a:pt x="195" y="214"/>
                    </a:cubicBezTo>
                    <a:cubicBezTo>
                      <a:pt x="197" y="196"/>
                      <a:pt x="196" y="161"/>
                      <a:pt x="174" y="128"/>
                    </a:cubicBezTo>
                    <a:cubicBezTo>
                      <a:pt x="150" y="89"/>
                      <a:pt x="104" y="62"/>
                      <a:pt x="3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11280840" y="735481"/>
              <a:ext cx="9111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solidFill>
                    <a:schemeClr val="accent1"/>
                  </a:solidFill>
                  <a:latin typeface="+mj-lt"/>
                </a:rPr>
                <a:t>One Earth</a:t>
              </a:r>
              <a:endParaRPr lang="en-US" sz="1200" b="1" dirty="0">
                <a:solidFill>
                  <a:schemeClr val="accent1"/>
                </a:solidFill>
                <a:latin typeface="+mj-lt"/>
              </a:endParaRPr>
            </a:p>
          </p:txBody>
        </p:sp>
      </p:grpSp>
      <p:cxnSp>
        <p:nvCxnSpPr>
          <p:cNvPr id="58" name="Straight Connector 57"/>
          <p:cNvCxnSpPr/>
          <p:nvPr userDrawn="1"/>
        </p:nvCxnSpPr>
        <p:spPr>
          <a:xfrm flipH="1">
            <a:off x="11724762" y="1465346"/>
            <a:ext cx="34593" cy="388037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683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1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887" y="-562"/>
            <a:ext cx="12192001" cy="6858001"/>
          </a:xfrm>
          <a:prstGeom prst="rect">
            <a:avLst/>
          </a:prstGeom>
          <a:solidFill>
            <a:schemeClr val="accent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78301" y="-198767"/>
            <a:ext cx="7805958" cy="3334323"/>
          </a:xfrm>
        </p:spPr>
        <p:txBody>
          <a:bodyPr>
            <a:noAutofit/>
          </a:bodyPr>
          <a:lstStyle/>
          <a:p>
            <a:r>
              <a:rPr lang="ru-RU" sz="5400" b="0" dirty="0" smtClean="0">
                <a:solidFill>
                  <a:schemeClr val="tx2"/>
                </a:solidFill>
              </a:rPr>
              <a:t>Загрязнение и охрана окружающей среды</a:t>
            </a:r>
            <a:endParaRPr lang="en-US" sz="5400" b="0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1694" y="6041096"/>
            <a:ext cx="4478095" cy="54841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chemeClr val="accent2"/>
                </a:solidFill>
                <a:latin typeface="+mj-lt"/>
              </a:rPr>
              <a:t>г. Николаевск-на-Амуре 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chemeClr val="accent2"/>
                </a:solidFill>
                <a:latin typeface="+mj-lt"/>
              </a:rPr>
              <a:t>2021 г</a:t>
            </a:r>
            <a:endParaRPr lang="en-US" sz="1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4" name="Subtitle 2"/>
          <p:cNvSpPr txBox="1">
            <a:spLocks/>
          </p:cNvSpPr>
          <p:nvPr/>
        </p:nvSpPr>
        <p:spPr>
          <a:xfrm>
            <a:off x="6642538" y="3923819"/>
            <a:ext cx="5097517" cy="1199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400" dirty="0" smtClean="0">
                <a:solidFill>
                  <a:schemeClr val="bg1"/>
                </a:solidFill>
                <a:latin typeface="+mj-lt"/>
              </a:rPr>
              <a:t>Presented by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solidFill>
                  <a:schemeClr val="accent2"/>
                </a:solidFill>
                <a:latin typeface="+mj-lt"/>
              </a:rPr>
              <a:t>Соболева Зоя Юрьевна, к.б.н.,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solidFill>
                  <a:schemeClr val="accent2"/>
                </a:solidFill>
                <a:latin typeface="+mj-lt"/>
              </a:rPr>
              <a:t>учитель биологии, географии и экологии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9" name="Group 122"/>
          <p:cNvGrpSpPr/>
          <p:nvPr/>
        </p:nvGrpSpPr>
        <p:grpSpPr>
          <a:xfrm>
            <a:off x="1309079" y="3179773"/>
            <a:ext cx="2598575" cy="2400873"/>
            <a:chOff x="2285381" y="3085494"/>
            <a:chExt cx="3182143" cy="2994026"/>
          </a:xfrm>
          <a:solidFill>
            <a:schemeClr val="accent2"/>
          </a:solidFill>
          <a:effectLst/>
        </p:grpSpPr>
        <p:sp>
          <p:nvSpPr>
            <p:cNvPr id="41" name="Freeform 10"/>
            <p:cNvSpPr>
              <a:spLocks/>
            </p:cNvSpPr>
            <p:nvPr/>
          </p:nvSpPr>
          <p:spPr bwMode="auto">
            <a:xfrm flipH="1">
              <a:off x="3683174" y="4177887"/>
              <a:ext cx="1784350" cy="530225"/>
            </a:xfrm>
            <a:custGeom>
              <a:avLst/>
              <a:gdLst>
                <a:gd name="T0" fmla="*/ 227 w 1569"/>
                <a:gd name="T1" fmla="*/ 0 h 468"/>
                <a:gd name="T2" fmla="*/ 0 w 1569"/>
                <a:gd name="T3" fmla="*/ 13 h 468"/>
                <a:gd name="T4" fmla="*/ 71 w 1569"/>
                <a:gd name="T5" fmla="*/ 229 h 468"/>
                <a:gd name="T6" fmla="*/ 114 w 1569"/>
                <a:gd name="T7" fmla="*/ 165 h 468"/>
                <a:gd name="T8" fmla="*/ 128 w 1569"/>
                <a:gd name="T9" fmla="*/ 172 h 468"/>
                <a:gd name="T10" fmla="*/ 669 w 1569"/>
                <a:gd name="T11" fmla="*/ 402 h 468"/>
                <a:gd name="T12" fmla="*/ 1096 w 1569"/>
                <a:gd name="T13" fmla="*/ 464 h 468"/>
                <a:gd name="T14" fmla="*/ 1569 w 1569"/>
                <a:gd name="T15" fmla="*/ 266 h 468"/>
                <a:gd name="T16" fmla="*/ 1425 w 1569"/>
                <a:gd name="T17" fmla="*/ 363 h 468"/>
                <a:gd name="T18" fmla="*/ 1096 w 1569"/>
                <a:gd name="T19" fmla="*/ 431 h 468"/>
                <a:gd name="T20" fmla="*/ 193 w 1569"/>
                <a:gd name="T21" fmla="*/ 79 h 468"/>
                <a:gd name="T22" fmla="*/ 179 w 1569"/>
                <a:gd name="T23" fmla="*/ 69 h 468"/>
                <a:gd name="T24" fmla="*/ 227 w 1569"/>
                <a:gd name="T2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9" h="468">
                  <a:moveTo>
                    <a:pt x="227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71" y="229"/>
                    <a:pt x="71" y="229"/>
                    <a:pt x="71" y="229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299" y="265"/>
                    <a:pt x="481" y="348"/>
                    <a:pt x="669" y="402"/>
                  </a:cubicBezTo>
                  <a:cubicBezTo>
                    <a:pt x="806" y="442"/>
                    <a:pt x="953" y="468"/>
                    <a:pt x="1096" y="464"/>
                  </a:cubicBezTo>
                  <a:cubicBezTo>
                    <a:pt x="1276" y="458"/>
                    <a:pt x="1452" y="402"/>
                    <a:pt x="1569" y="266"/>
                  </a:cubicBezTo>
                  <a:cubicBezTo>
                    <a:pt x="1526" y="305"/>
                    <a:pt x="1478" y="337"/>
                    <a:pt x="1425" y="363"/>
                  </a:cubicBezTo>
                  <a:cubicBezTo>
                    <a:pt x="1323" y="412"/>
                    <a:pt x="1209" y="432"/>
                    <a:pt x="1096" y="431"/>
                  </a:cubicBezTo>
                  <a:cubicBezTo>
                    <a:pt x="774" y="429"/>
                    <a:pt x="449" y="263"/>
                    <a:pt x="193" y="79"/>
                  </a:cubicBezTo>
                  <a:cubicBezTo>
                    <a:pt x="179" y="69"/>
                    <a:pt x="179" y="69"/>
                    <a:pt x="179" y="69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 rot="265086" flipH="1">
              <a:off x="3581627" y="4557081"/>
              <a:ext cx="1782763" cy="408244"/>
            </a:xfrm>
            <a:custGeom>
              <a:avLst/>
              <a:gdLst>
                <a:gd name="T0" fmla="*/ 243 w 1695"/>
                <a:gd name="T1" fmla="*/ 3 h 388"/>
                <a:gd name="T2" fmla="*/ 0 w 1695"/>
                <a:gd name="T3" fmla="*/ 59 h 388"/>
                <a:gd name="T4" fmla="*/ 117 w 1695"/>
                <a:gd name="T5" fmla="*/ 280 h 388"/>
                <a:gd name="T6" fmla="*/ 157 w 1695"/>
                <a:gd name="T7" fmla="*/ 191 h 388"/>
                <a:gd name="T8" fmla="*/ 173 w 1695"/>
                <a:gd name="T9" fmla="*/ 199 h 388"/>
                <a:gd name="T10" fmla="*/ 573 w 1695"/>
                <a:gd name="T11" fmla="*/ 343 h 388"/>
                <a:gd name="T12" fmla="*/ 957 w 1695"/>
                <a:gd name="T13" fmla="*/ 386 h 388"/>
                <a:gd name="T14" fmla="*/ 1567 w 1695"/>
                <a:gd name="T15" fmla="*/ 167 h 388"/>
                <a:gd name="T16" fmla="*/ 1695 w 1695"/>
                <a:gd name="T17" fmla="*/ 0 h 388"/>
                <a:gd name="T18" fmla="*/ 1390 w 1695"/>
                <a:gd name="T19" fmla="*/ 254 h 388"/>
                <a:gd name="T20" fmla="*/ 1176 w 1695"/>
                <a:gd name="T21" fmla="*/ 311 h 388"/>
                <a:gd name="T22" fmla="*/ 912 w 1695"/>
                <a:gd name="T23" fmla="*/ 311 h 388"/>
                <a:gd name="T24" fmla="*/ 595 w 1695"/>
                <a:gd name="T25" fmla="*/ 243 h 388"/>
                <a:gd name="T26" fmla="*/ 220 w 1695"/>
                <a:gd name="T27" fmla="*/ 94 h 388"/>
                <a:gd name="T28" fmla="*/ 205 w 1695"/>
                <a:gd name="T29" fmla="*/ 87 h 388"/>
                <a:gd name="T30" fmla="*/ 243 w 1695"/>
                <a:gd name="T31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5" h="388">
                  <a:moveTo>
                    <a:pt x="243" y="3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117" y="280"/>
                    <a:pt x="117" y="280"/>
                    <a:pt x="117" y="280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73" y="199"/>
                    <a:pt x="173" y="199"/>
                    <a:pt x="173" y="199"/>
                  </a:cubicBezTo>
                  <a:cubicBezTo>
                    <a:pt x="301" y="261"/>
                    <a:pt x="435" y="310"/>
                    <a:pt x="573" y="343"/>
                  </a:cubicBezTo>
                  <a:cubicBezTo>
                    <a:pt x="698" y="372"/>
                    <a:pt x="828" y="388"/>
                    <a:pt x="957" y="386"/>
                  </a:cubicBezTo>
                  <a:cubicBezTo>
                    <a:pt x="1177" y="381"/>
                    <a:pt x="1404" y="321"/>
                    <a:pt x="1567" y="167"/>
                  </a:cubicBezTo>
                  <a:cubicBezTo>
                    <a:pt x="1620" y="117"/>
                    <a:pt x="1662" y="61"/>
                    <a:pt x="1695" y="0"/>
                  </a:cubicBezTo>
                  <a:cubicBezTo>
                    <a:pt x="1621" y="110"/>
                    <a:pt x="1519" y="199"/>
                    <a:pt x="1390" y="254"/>
                  </a:cubicBezTo>
                  <a:cubicBezTo>
                    <a:pt x="1322" y="284"/>
                    <a:pt x="1250" y="302"/>
                    <a:pt x="1176" y="311"/>
                  </a:cubicBezTo>
                  <a:cubicBezTo>
                    <a:pt x="1089" y="322"/>
                    <a:pt x="1000" y="321"/>
                    <a:pt x="912" y="311"/>
                  </a:cubicBezTo>
                  <a:cubicBezTo>
                    <a:pt x="805" y="299"/>
                    <a:pt x="698" y="275"/>
                    <a:pt x="595" y="243"/>
                  </a:cubicBezTo>
                  <a:cubicBezTo>
                    <a:pt x="467" y="203"/>
                    <a:pt x="342" y="152"/>
                    <a:pt x="220" y="94"/>
                  </a:cubicBezTo>
                  <a:cubicBezTo>
                    <a:pt x="205" y="87"/>
                    <a:pt x="205" y="87"/>
                    <a:pt x="205" y="87"/>
                  </a:cubicBezTo>
                  <a:lnTo>
                    <a:pt x="243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3" name="Group 121"/>
            <p:cNvGrpSpPr/>
            <p:nvPr/>
          </p:nvGrpSpPr>
          <p:grpSpPr>
            <a:xfrm>
              <a:off x="2285381" y="3085494"/>
              <a:ext cx="2357438" cy="1252538"/>
              <a:chOff x="2128839" y="3238500"/>
              <a:chExt cx="2357438" cy="1252538"/>
            </a:xfrm>
            <a:grpFill/>
          </p:grpSpPr>
          <p:sp>
            <p:nvSpPr>
              <p:cNvPr id="68" name="Freeform 13"/>
              <p:cNvSpPr>
                <a:spLocks noEditPoints="1"/>
              </p:cNvSpPr>
              <p:nvPr/>
            </p:nvSpPr>
            <p:spPr bwMode="auto">
              <a:xfrm flipH="1">
                <a:off x="3402014" y="3575050"/>
                <a:ext cx="201613" cy="280988"/>
              </a:xfrm>
              <a:custGeom>
                <a:avLst/>
                <a:gdLst>
                  <a:gd name="T0" fmla="*/ 134 w 177"/>
                  <a:gd name="T1" fmla="*/ 28 h 248"/>
                  <a:gd name="T2" fmla="*/ 134 w 177"/>
                  <a:gd name="T3" fmla="*/ 45 h 248"/>
                  <a:gd name="T4" fmla="*/ 145 w 177"/>
                  <a:gd name="T5" fmla="*/ 78 h 248"/>
                  <a:gd name="T6" fmla="*/ 146 w 177"/>
                  <a:gd name="T7" fmla="*/ 95 h 248"/>
                  <a:gd name="T8" fmla="*/ 134 w 177"/>
                  <a:gd name="T9" fmla="*/ 130 h 248"/>
                  <a:gd name="T10" fmla="*/ 134 w 177"/>
                  <a:gd name="T11" fmla="*/ 147 h 248"/>
                  <a:gd name="T12" fmla="*/ 155 w 177"/>
                  <a:gd name="T13" fmla="*/ 179 h 248"/>
                  <a:gd name="T14" fmla="*/ 157 w 177"/>
                  <a:gd name="T15" fmla="*/ 196 h 248"/>
                  <a:gd name="T16" fmla="*/ 134 w 177"/>
                  <a:gd name="T17" fmla="*/ 237 h 248"/>
                  <a:gd name="T18" fmla="*/ 154 w 177"/>
                  <a:gd name="T19" fmla="*/ 0 h 248"/>
                  <a:gd name="T20" fmla="*/ 105 w 177"/>
                  <a:gd name="T21" fmla="*/ 31 h 248"/>
                  <a:gd name="T22" fmla="*/ 105 w 177"/>
                  <a:gd name="T23" fmla="*/ 240 h 248"/>
                  <a:gd name="T24" fmla="*/ 105 w 177"/>
                  <a:gd name="T25" fmla="*/ 218 h 248"/>
                  <a:gd name="T26" fmla="*/ 134 w 177"/>
                  <a:gd name="T27" fmla="*/ 62 h 248"/>
                  <a:gd name="T28" fmla="*/ 134 w 177"/>
                  <a:gd name="T29" fmla="*/ 45 h 248"/>
                  <a:gd name="T30" fmla="*/ 105 w 177"/>
                  <a:gd name="T31" fmla="*/ 99 h 248"/>
                  <a:gd name="T32" fmla="*/ 134 w 177"/>
                  <a:gd name="T33" fmla="*/ 79 h 248"/>
                  <a:gd name="T34" fmla="*/ 105 w 177"/>
                  <a:gd name="T35" fmla="*/ 133 h 248"/>
                  <a:gd name="T36" fmla="*/ 134 w 177"/>
                  <a:gd name="T37" fmla="*/ 147 h 248"/>
                  <a:gd name="T38" fmla="*/ 116 w 177"/>
                  <a:gd name="T39" fmla="*/ 183 h 248"/>
                  <a:gd name="T40" fmla="*/ 105 w 177"/>
                  <a:gd name="T41" fmla="*/ 201 h 248"/>
                  <a:gd name="T42" fmla="*/ 106 w 177"/>
                  <a:gd name="T43" fmla="*/ 167 h 248"/>
                  <a:gd name="T44" fmla="*/ 134 w 177"/>
                  <a:gd name="T45" fmla="*/ 147 h 248"/>
                  <a:gd name="T46" fmla="*/ 38 w 177"/>
                  <a:gd name="T47" fmla="*/ 38 h 248"/>
                  <a:gd name="T48" fmla="*/ 38 w 177"/>
                  <a:gd name="T49" fmla="*/ 55 h 248"/>
                  <a:gd name="T50" fmla="*/ 97 w 177"/>
                  <a:gd name="T51" fmla="*/ 83 h 248"/>
                  <a:gd name="T52" fmla="*/ 105 w 177"/>
                  <a:gd name="T53" fmla="*/ 99 h 248"/>
                  <a:gd name="T54" fmla="*/ 105 w 177"/>
                  <a:gd name="T55" fmla="*/ 65 h 248"/>
                  <a:gd name="T56" fmla="*/ 68 w 177"/>
                  <a:gd name="T57" fmla="*/ 35 h 248"/>
                  <a:gd name="T58" fmla="*/ 38 w 177"/>
                  <a:gd name="T59" fmla="*/ 247 h 248"/>
                  <a:gd name="T60" fmla="*/ 38 w 177"/>
                  <a:gd name="T61" fmla="*/ 225 h 248"/>
                  <a:gd name="T62" fmla="*/ 105 w 177"/>
                  <a:gd name="T63" fmla="*/ 116 h 248"/>
                  <a:gd name="T64" fmla="*/ 69 w 177"/>
                  <a:gd name="T65" fmla="*/ 154 h 248"/>
                  <a:gd name="T66" fmla="*/ 38 w 177"/>
                  <a:gd name="T67" fmla="*/ 174 h 248"/>
                  <a:gd name="T68" fmla="*/ 56 w 177"/>
                  <a:gd name="T69" fmla="*/ 138 h 248"/>
                  <a:gd name="T70" fmla="*/ 105 w 177"/>
                  <a:gd name="T71" fmla="*/ 116 h 248"/>
                  <a:gd name="T72" fmla="*/ 38 w 177"/>
                  <a:gd name="T73" fmla="*/ 208 h 248"/>
                  <a:gd name="T74" fmla="*/ 38 w 177"/>
                  <a:gd name="T75" fmla="*/ 12 h 248"/>
                  <a:gd name="T76" fmla="*/ 24 w 177"/>
                  <a:gd name="T77" fmla="*/ 248 h 248"/>
                  <a:gd name="T78" fmla="*/ 37 w 177"/>
                  <a:gd name="T79" fmla="*/ 208 h 248"/>
                  <a:gd name="T80" fmla="*/ 35 w 177"/>
                  <a:gd name="T81" fmla="*/ 191 h 248"/>
                  <a:gd name="T82" fmla="*/ 38 w 177"/>
                  <a:gd name="T83" fmla="*/ 157 h 248"/>
                  <a:gd name="T84" fmla="*/ 38 w 177"/>
                  <a:gd name="T85" fmla="*/ 140 h 248"/>
                  <a:gd name="T86" fmla="*/ 27 w 177"/>
                  <a:gd name="T87" fmla="*/ 107 h 248"/>
                  <a:gd name="T88" fmla="*/ 25 w 177"/>
                  <a:gd name="T89" fmla="*/ 90 h 248"/>
                  <a:gd name="T90" fmla="*/ 38 w 177"/>
                  <a:gd name="T91" fmla="*/ 55 h 248"/>
                  <a:gd name="T92" fmla="*/ 38 w 177"/>
                  <a:gd name="T93" fmla="*/ 3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7" h="248">
                    <a:moveTo>
                      <a:pt x="154" y="0"/>
                    </a:moveTo>
                    <a:cubicBezTo>
                      <a:pt x="134" y="2"/>
                      <a:pt x="134" y="2"/>
                      <a:pt x="134" y="2"/>
                    </a:cubicBezTo>
                    <a:cubicBezTo>
                      <a:pt x="134" y="28"/>
                      <a:pt x="134" y="28"/>
                      <a:pt x="134" y="28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40" y="33"/>
                      <a:pt x="141" y="39"/>
                      <a:pt x="141" y="44"/>
                    </a:cubicBezTo>
                    <a:cubicBezTo>
                      <a:pt x="134" y="45"/>
                      <a:pt x="134" y="45"/>
                      <a:pt x="134" y="45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43" y="61"/>
                      <a:pt x="143" y="61"/>
                      <a:pt x="143" y="61"/>
                    </a:cubicBezTo>
                    <a:cubicBezTo>
                      <a:pt x="144" y="67"/>
                      <a:pt x="144" y="72"/>
                      <a:pt x="145" y="78"/>
                    </a:cubicBezTo>
                    <a:cubicBezTo>
                      <a:pt x="134" y="79"/>
                      <a:pt x="134" y="79"/>
                      <a:pt x="134" y="79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46" y="95"/>
                      <a:pt x="146" y="95"/>
                      <a:pt x="146" y="95"/>
                    </a:cubicBezTo>
                    <a:cubicBezTo>
                      <a:pt x="147" y="101"/>
                      <a:pt x="147" y="106"/>
                      <a:pt x="148" y="112"/>
                    </a:cubicBezTo>
                    <a:cubicBezTo>
                      <a:pt x="134" y="113"/>
                      <a:pt x="134" y="113"/>
                      <a:pt x="134" y="113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50" y="129"/>
                      <a:pt x="150" y="129"/>
                      <a:pt x="150" y="129"/>
                    </a:cubicBezTo>
                    <a:cubicBezTo>
                      <a:pt x="150" y="134"/>
                      <a:pt x="151" y="140"/>
                      <a:pt x="151" y="145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34" y="164"/>
                      <a:pt x="134" y="164"/>
                      <a:pt x="134" y="164"/>
                    </a:cubicBezTo>
                    <a:cubicBezTo>
                      <a:pt x="153" y="162"/>
                      <a:pt x="153" y="162"/>
                      <a:pt x="153" y="162"/>
                    </a:cubicBezTo>
                    <a:cubicBezTo>
                      <a:pt x="154" y="168"/>
                      <a:pt x="154" y="173"/>
                      <a:pt x="155" y="179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4" y="198"/>
                      <a:pt x="134" y="198"/>
                      <a:pt x="134" y="198"/>
                    </a:cubicBezTo>
                    <a:cubicBezTo>
                      <a:pt x="157" y="196"/>
                      <a:pt x="157" y="196"/>
                      <a:pt x="157" y="196"/>
                    </a:cubicBezTo>
                    <a:cubicBezTo>
                      <a:pt x="157" y="202"/>
                      <a:pt x="158" y="207"/>
                      <a:pt x="158" y="213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37"/>
                      <a:pt x="134" y="237"/>
                      <a:pt x="134" y="237"/>
                    </a:cubicBezTo>
                    <a:cubicBezTo>
                      <a:pt x="177" y="233"/>
                      <a:pt x="177" y="233"/>
                      <a:pt x="177" y="233"/>
                    </a:cubicBezTo>
                    <a:cubicBezTo>
                      <a:pt x="173" y="194"/>
                      <a:pt x="169" y="155"/>
                      <a:pt x="165" y="117"/>
                    </a:cubicBezTo>
                    <a:cubicBezTo>
                      <a:pt x="162" y="78"/>
                      <a:pt x="158" y="39"/>
                      <a:pt x="154" y="0"/>
                    </a:cubicBezTo>
                    <a:close/>
                    <a:moveTo>
                      <a:pt x="134" y="2"/>
                    </a:moveTo>
                    <a:cubicBezTo>
                      <a:pt x="105" y="5"/>
                      <a:pt x="105" y="5"/>
                      <a:pt x="105" y="5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34" y="28"/>
                      <a:pt x="134" y="28"/>
                      <a:pt x="134" y="28"/>
                    </a:cubicBezTo>
                    <a:cubicBezTo>
                      <a:pt x="134" y="2"/>
                      <a:pt x="134" y="2"/>
                      <a:pt x="134" y="2"/>
                    </a:cubicBezTo>
                    <a:close/>
                    <a:moveTo>
                      <a:pt x="105" y="240"/>
                    </a:moveTo>
                    <a:cubicBezTo>
                      <a:pt x="134" y="237"/>
                      <a:pt x="134" y="237"/>
                      <a:pt x="134" y="237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05" y="218"/>
                      <a:pt x="105" y="218"/>
                      <a:pt x="105" y="218"/>
                    </a:cubicBezTo>
                    <a:cubicBezTo>
                      <a:pt x="105" y="240"/>
                      <a:pt x="105" y="240"/>
                      <a:pt x="105" y="240"/>
                    </a:cubicBezTo>
                    <a:close/>
                    <a:moveTo>
                      <a:pt x="134" y="45"/>
                    </a:moveTo>
                    <a:cubicBezTo>
                      <a:pt x="134" y="62"/>
                      <a:pt x="134" y="62"/>
                      <a:pt x="134" y="62"/>
                    </a:cubicBezTo>
                    <a:cubicBezTo>
                      <a:pt x="105" y="65"/>
                      <a:pt x="105" y="65"/>
                      <a:pt x="105" y="65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34" y="45"/>
                      <a:pt x="134" y="45"/>
                      <a:pt x="134" y="45"/>
                    </a:cubicBezTo>
                    <a:close/>
                    <a:moveTo>
                      <a:pt x="134" y="79"/>
                    </a:moveTo>
                    <a:cubicBezTo>
                      <a:pt x="134" y="96"/>
                      <a:pt x="134" y="96"/>
                      <a:pt x="134" y="96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5" y="73"/>
                      <a:pt x="105" y="73"/>
                      <a:pt x="105" y="73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34" y="79"/>
                      <a:pt x="134" y="79"/>
                      <a:pt x="134" y="79"/>
                    </a:cubicBezTo>
                    <a:close/>
                    <a:moveTo>
                      <a:pt x="134" y="113"/>
                    </a:move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05" y="133"/>
                      <a:pt x="105" y="133"/>
                      <a:pt x="105" y="133"/>
                    </a:cubicBezTo>
                    <a:cubicBezTo>
                      <a:pt x="105" y="116"/>
                      <a:pt x="105" y="116"/>
                      <a:pt x="105" y="116"/>
                    </a:cubicBezTo>
                    <a:cubicBezTo>
                      <a:pt x="134" y="113"/>
                      <a:pt x="134" y="113"/>
                      <a:pt x="134" y="113"/>
                    </a:cubicBezTo>
                    <a:close/>
                    <a:moveTo>
                      <a:pt x="134" y="147"/>
                    </a:moveTo>
                    <a:cubicBezTo>
                      <a:pt x="134" y="164"/>
                      <a:pt x="134" y="164"/>
                      <a:pt x="134" y="164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5" y="172"/>
                      <a:pt x="115" y="177"/>
                      <a:pt x="116" y="183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4" y="198"/>
                      <a:pt x="134" y="198"/>
                      <a:pt x="134" y="198"/>
                    </a:cubicBezTo>
                    <a:cubicBezTo>
                      <a:pt x="105" y="201"/>
                      <a:pt x="105" y="201"/>
                      <a:pt x="105" y="201"/>
                    </a:cubicBezTo>
                    <a:cubicBezTo>
                      <a:pt x="105" y="184"/>
                      <a:pt x="105" y="184"/>
                      <a:pt x="105" y="184"/>
                    </a:cubicBezTo>
                    <a:cubicBezTo>
                      <a:pt x="108" y="184"/>
                      <a:pt x="108" y="184"/>
                      <a:pt x="108" y="184"/>
                    </a:cubicBezTo>
                    <a:cubicBezTo>
                      <a:pt x="107" y="178"/>
                      <a:pt x="106" y="173"/>
                      <a:pt x="106" y="167"/>
                    </a:cubicBezTo>
                    <a:cubicBezTo>
                      <a:pt x="105" y="167"/>
                      <a:pt x="105" y="167"/>
                      <a:pt x="105" y="167"/>
                    </a:cubicBezTo>
                    <a:cubicBezTo>
                      <a:pt x="105" y="150"/>
                      <a:pt x="105" y="150"/>
                      <a:pt x="105" y="150"/>
                    </a:cubicBezTo>
                    <a:lnTo>
                      <a:pt x="134" y="147"/>
                    </a:lnTo>
                    <a:close/>
                    <a:moveTo>
                      <a:pt x="105" y="5"/>
                    </a:move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6" y="42"/>
                      <a:pt x="56" y="47"/>
                      <a:pt x="57" y="53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72"/>
                      <a:pt x="97" y="77"/>
                      <a:pt x="97" y="83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5" y="73"/>
                      <a:pt x="105" y="73"/>
                      <a:pt x="105" y="73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5" y="65"/>
                      <a:pt x="105" y="65"/>
                      <a:pt x="105" y="65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69" y="46"/>
                      <a:pt x="68" y="40"/>
                      <a:pt x="68" y="35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5"/>
                      <a:pt x="105" y="5"/>
                      <a:pt x="105" y="5"/>
                    </a:cubicBezTo>
                    <a:close/>
                    <a:moveTo>
                      <a:pt x="38" y="247"/>
                    </a:moveTo>
                    <a:cubicBezTo>
                      <a:pt x="105" y="240"/>
                      <a:pt x="105" y="240"/>
                      <a:pt x="105" y="240"/>
                    </a:cubicBezTo>
                    <a:cubicBezTo>
                      <a:pt x="105" y="218"/>
                      <a:pt x="105" y="218"/>
                      <a:pt x="105" y="218"/>
                    </a:cubicBezTo>
                    <a:cubicBezTo>
                      <a:pt x="38" y="225"/>
                      <a:pt x="38" y="225"/>
                      <a:pt x="38" y="225"/>
                    </a:cubicBezTo>
                    <a:cubicBezTo>
                      <a:pt x="38" y="224"/>
                      <a:pt x="38" y="224"/>
                      <a:pt x="38" y="224"/>
                    </a:cubicBezTo>
                    <a:cubicBezTo>
                      <a:pt x="38" y="247"/>
                      <a:pt x="38" y="247"/>
                      <a:pt x="38" y="247"/>
                    </a:cubicBezTo>
                    <a:close/>
                    <a:moveTo>
                      <a:pt x="105" y="116"/>
                    </a:moveTo>
                    <a:cubicBezTo>
                      <a:pt x="105" y="133"/>
                      <a:pt x="105" y="133"/>
                      <a:pt x="105" y="133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68" y="142"/>
                      <a:pt x="69" y="148"/>
                      <a:pt x="69" y="154"/>
                    </a:cubicBez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5" y="167"/>
                      <a:pt x="105" y="167"/>
                      <a:pt x="105" y="167"/>
                    </a:cubicBezTo>
                    <a:cubicBezTo>
                      <a:pt x="38" y="174"/>
                      <a:pt x="38" y="174"/>
                      <a:pt x="38" y="174"/>
                    </a:cubicBezTo>
                    <a:cubicBezTo>
                      <a:pt x="38" y="157"/>
                      <a:pt x="38" y="157"/>
                      <a:pt x="38" y="157"/>
                    </a:cubicBezTo>
                    <a:cubicBezTo>
                      <a:pt x="58" y="155"/>
                      <a:pt x="58" y="155"/>
                      <a:pt x="58" y="155"/>
                    </a:cubicBezTo>
                    <a:cubicBezTo>
                      <a:pt x="58" y="149"/>
                      <a:pt x="57" y="144"/>
                      <a:pt x="56" y="138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105" y="116"/>
                      <a:pt x="105" y="116"/>
                      <a:pt x="105" y="116"/>
                    </a:cubicBezTo>
                    <a:close/>
                    <a:moveTo>
                      <a:pt x="105" y="184"/>
                    </a:moveTo>
                    <a:cubicBezTo>
                      <a:pt x="105" y="201"/>
                      <a:pt x="105" y="201"/>
                      <a:pt x="105" y="201"/>
                    </a:cubicBezTo>
                    <a:cubicBezTo>
                      <a:pt x="38" y="208"/>
                      <a:pt x="38" y="208"/>
                      <a:pt x="38" y="208"/>
                    </a:cubicBezTo>
                    <a:cubicBezTo>
                      <a:pt x="38" y="191"/>
                      <a:pt x="38" y="191"/>
                      <a:pt x="38" y="191"/>
                    </a:cubicBezTo>
                    <a:lnTo>
                      <a:pt x="105" y="184"/>
                    </a:lnTo>
                    <a:close/>
                    <a:moveTo>
                      <a:pt x="38" y="1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4" y="54"/>
                      <a:pt x="8" y="93"/>
                      <a:pt x="12" y="132"/>
                    </a:cubicBezTo>
                    <a:cubicBezTo>
                      <a:pt x="16" y="171"/>
                      <a:pt x="20" y="210"/>
                      <a:pt x="24" y="248"/>
                    </a:cubicBezTo>
                    <a:cubicBezTo>
                      <a:pt x="38" y="247"/>
                      <a:pt x="38" y="247"/>
                      <a:pt x="38" y="247"/>
                    </a:cubicBezTo>
                    <a:cubicBezTo>
                      <a:pt x="38" y="224"/>
                      <a:pt x="38" y="224"/>
                      <a:pt x="38" y="224"/>
                    </a:cubicBezTo>
                    <a:cubicBezTo>
                      <a:pt x="37" y="208"/>
                      <a:pt x="37" y="208"/>
                      <a:pt x="37" y="208"/>
                    </a:cubicBezTo>
                    <a:cubicBezTo>
                      <a:pt x="38" y="208"/>
                      <a:pt x="38" y="208"/>
                      <a:pt x="38" y="208"/>
                    </a:cubicBezTo>
                    <a:cubicBezTo>
                      <a:pt x="38" y="191"/>
                      <a:pt x="38" y="191"/>
                      <a:pt x="38" y="191"/>
                    </a:cubicBezTo>
                    <a:cubicBezTo>
                      <a:pt x="35" y="191"/>
                      <a:pt x="35" y="191"/>
                      <a:pt x="35" y="191"/>
                    </a:cubicBezTo>
                    <a:cubicBezTo>
                      <a:pt x="35" y="186"/>
                      <a:pt x="34" y="180"/>
                      <a:pt x="33" y="174"/>
                    </a:cubicBezTo>
                    <a:cubicBezTo>
                      <a:pt x="38" y="174"/>
                      <a:pt x="38" y="174"/>
                      <a:pt x="38" y="174"/>
                    </a:cubicBezTo>
                    <a:cubicBezTo>
                      <a:pt x="38" y="157"/>
                      <a:pt x="38" y="157"/>
                      <a:pt x="38" y="157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1" y="152"/>
                      <a:pt x="31" y="146"/>
                      <a:pt x="30" y="141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8" y="118"/>
                      <a:pt x="27" y="113"/>
                      <a:pt x="27" y="107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4" y="85"/>
                      <a:pt x="24" y="79"/>
                      <a:pt x="23" y="73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1"/>
                      <a:pt x="20" y="45"/>
                      <a:pt x="20" y="40"/>
                    </a:cubicBezTo>
                    <a:cubicBezTo>
                      <a:pt x="38" y="38"/>
                      <a:pt x="38" y="38"/>
                      <a:pt x="38" y="38"/>
                    </a:cubicBezTo>
                    <a:lnTo>
                      <a:pt x="3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4"/>
              <p:cNvSpPr>
                <a:spLocks noEditPoints="1"/>
              </p:cNvSpPr>
              <p:nvPr/>
            </p:nvSpPr>
            <p:spPr bwMode="auto">
              <a:xfrm flipH="1">
                <a:off x="3190877" y="3300413"/>
                <a:ext cx="204788" cy="544513"/>
              </a:xfrm>
              <a:custGeom>
                <a:avLst/>
                <a:gdLst>
                  <a:gd name="T0" fmla="*/ 154 w 181"/>
                  <a:gd name="T1" fmla="*/ 0 h 479"/>
                  <a:gd name="T2" fmla="*/ 154 w 181"/>
                  <a:gd name="T3" fmla="*/ 407 h 479"/>
                  <a:gd name="T4" fmla="*/ 123 w 181"/>
                  <a:gd name="T5" fmla="*/ 19 h 479"/>
                  <a:gd name="T6" fmla="*/ 125 w 181"/>
                  <a:gd name="T7" fmla="*/ 120 h 479"/>
                  <a:gd name="T8" fmla="*/ 127 w 181"/>
                  <a:gd name="T9" fmla="*/ 54 h 479"/>
                  <a:gd name="T10" fmla="*/ 125 w 181"/>
                  <a:gd name="T11" fmla="*/ 221 h 479"/>
                  <a:gd name="T12" fmla="*/ 128 w 181"/>
                  <a:gd name="T13" fmla="*/ 205 h 479"/>
                  <a:gd name="T14" fmla="*/ 123 w 181"/>
                  <a:gd name="T15" fmla="*/ 155 h 479"/>
                  <a:gd name="T16" fmla="*/ 130 w 181"/>
                  <a:gd name="T17" fmla="*/ 321 h 479"/>
                  <a:gd name="T18" fmla="*/ 122 w 181"/>
                  <a:gd name="T19" fmla="*/ 306 h 479"/>
                  <a:gd name="T20" fmla="*/ 130 w 181"/>
                  <a:gd name="T21" fmla="*/ 256 h 479"/>
                  <a:gd name="T22" fmla="*/ 128 w 181"/>
                  <a:gd name="T23" fmla="*/ 356 h 479"/>
                  <a:gd name="T24" fmla="*/ 117 w 181"/>
                  <a:gd name="T25" fmla="*/ 19 h 479"/>
                  <a:gd name="T26" fmla="*/ 119 w 181"/>
                  <a:gd name="T27" fmla="*/ 54 h 479"/>
                  <a:gd name="T28" fmla="*/ 119 w 181"/>
                  <a:gd name="T29" fmla="*/ 120 h 479"/>
                  <a:gd name="T30" fmla="*/ 119 w 181"/>
                  <a:gd name="T31" fmla="*/ 155 h 479"/>
                  <a:gd name="T32" fmla="*/ 119 w 181"/>
                  <a:gd name="T33" fmla="*/ 170 h 479"/>
                  <a:gd name="T34" fmla="*/ 118 w 181"/>
                  <a:gd name="T35" fmla="*/ 221 h 479"/>
                  <a:gd name="T36" fmla="*/ 120 w 181"/>
                  <a:gd name="T37" fmla="*/ 205 h 479"/>
                  <a:gd name="T38" fmla="*/ 120 w 181"/>
                  <a:gd name="T39" fmla="*/ 256 h 479"/>
                  <a:gd name="T40" fmla="*/ 118 w 181"/>
                  <a:gd name="T41" fmla="*/ 321 h 479"/>
                  <a:gd name="T42" fmla="*/ 120 w 181"/>
                  <a:gd name="T43" fmla="*/ 356 h 479"/>
                  <a:gd name="T44" fmla="*/ 95 w 181"/>
                  <a:gd name="T45" fmla="*/ 19 h 479"/>
                  <a:gd name="T46" fmla="*/ 96 w 181"/>
                  <a:gd name="T47" fmla="*/ 70 h 479"/>
                  <a:gd name="T48" fmla="*/ 92 w 181"/>
                  <a:gd name="T49" fmla="*/ 54 h 479"/>
                  <a:gd name="T50" fmla="*/ 91 w 181"/>
                  <a:gd name="T51" fmla="*/ 105 h 479"/>
                  <a:gd name="T52" fmla="*/ 97 w 181"/>
                  <a:gd name="T53" fmla="*/ 221 h 479"/>
                  <a:gd name="T54" fmla="*/ 97 w 181"/>
                  <a:gd name="T55" fmla="*/ 271 h 479"/>
                  <a:gd name="T56" fmla="*/ 91 w 181"/>
                  <a:gd name="T57" fmla="*/ 256 h 479"/>
                  <a:gd name="T58" fmla="*/ 91 w 181"/>
                  <a:gd name="T59" fmla="*/ 407 h 479"/>
                  <a:gd name="T60" fmla="*/ 95 w 181"/>
                  <a:gd name="T61" fmla="*/ 372 h 479"/>
                  <a:gd name="T62" fmla="*/ 94 w 181"/>
                  <a:gd name="T63" fmla="*/ 306 h 479"/>
                  <a:gd name="T64" fmla="*/ 87 w 181"/>
                  <a:gd name="T65" fmla="*/ 19 h 479"/>
                  <a:gd name="T66" fmla="*/ 87 w 181"/>
                  <a:gd name="T67" fmla="*/ 54 h 479"/>
                  <a:gd name="T68" fmla="*/ 86 w 181"/>
                  <a:gd name="T69" fmla="*/ 70 h 479"/>
                  <a:gd name="T70" fmla="*/ 61 w 181"/>
                  <a:gd name="T71" fmla="*/ 70 h 479"/>
                  <a:gd name="T72" fmla="*/ 63 w 181"/>
                  <a:gd name="T73" fmla="*/ 457 h 479"/>
                  <a:gd name="T74" fmla="*/ 63 w 181"/>
                  <a:gd name="T75" fmla="*/ 170 h 479"/>
                  <a:gd name="T76" fmla="*/ 62 w 181"/>
                  <a:gd name="T77" fmla="*/ 105 h 479"/>
                  <a:gd name="T78" fmla="*/ 87 w 181"/>
                  <a:gd name="T79" fmla="*/ 105 h 479"/>
                  <a:gd name="T80" fmla="*/ 86 w 181"/>
                  <a:gd name="T81" fmla="*/ 221 h 479"/>
                  <a:gd name="T82" fmla="*/ 88 w 181"/>
                  <a:gd name="T83" fmla="*/ 256 h 479"/>
                  <a:gd name="T84" fmla="*/ 85 w 181"/>
                  <a:gd name="T85" fmla="*/ 271 h 479"/>
                  <a:gd name="T86" fmla="*/ 60 w 181"/>
                  <a:gd name="T87" fmla="*/ 271 h 479"/>
                  <a:gd name="T88" fmla="*/ 65 w 181"/>
                  <a:gd name="T89" fmla="*/ 205 h 479"/>
                  <a:gd name="T90" fmla="*/ 84 w 181"/>
                  <a:gd name="T91" fmla="*/ 372 h 479"/>
                  <a:gd name="T92" fmla="*/ 59 w 181"/>
                  <a:gd name="T93" fmla="*/ 372 h 479"/>
                  <a:gd name="T94" fmla="*/ 65 w 181"/>
                  <a:gd name="T95" fmla="*/ 306 h 479"/>
                  <a:gd name="T96" fmla="*/ 90 w 181"/>
                  <a:gd name="T97" fmla="*/ 407 h 479"/>
                  <a:gd name="T98" fmla="*/ 59 w 181"/>
                  <a:gd name="T99" fmla="*/ 407 h 479"/>
                  <a:gd name="T100" fmla="*/ 84 w 181"/>
                  <a:gd name="T101" fmla="*/ 407 h 479"/>
                  <a:gd name="T102" fmla="*/ 57 w 181"/>
                  <a:gd name="T103" fmla="*/ 70 h 479"/>
                  <a:gd name="T104" fmla="*/ 54 w 181"/>
                  <a:gd name="T105" fmla="*/ 105 h 479"/>
                  <a:gd name="T106" fmla="*/ 57 w 181"/>
                  <a:gd name="T107" fmla="*/ 170 h 479"/>
                  <a:gd name="T108" fmla="*/ 59 w 181"/>
                  <a:gd name="T109" fmla="*/ 479 h 479"/>
                  <a:gd name="T110" fmla="*/ 58 w 181"/>
                  <a:gd name="T111" fmla="*/ 407 h 479"/>
                  <a:gd name="T112" fmla="*/ 52 w 181"/>
                  <a:gd name="T113" fmla="*/ 422 h 479"/>
                  <a:gd name="T114" fmla="*/ 52 w 181"/>
                  <a:gd name="T115" fmla="*/ 221 h 479"/>
                  <a:gd name="T116" fmla="*/ 52 w 181"/>
                  <a:gd name="T117" fmla="*/ 306 h 479"/>
                  <a:gd name="T118" fmla="*/ 59 w 181"/>
                  <a:gd name="T119" fmla="*/ 356 h 479"/>
                  <a:gd name="T120" fmla="*/ 27 w 181"/>
                  <a:gd name="T121" fmla="*/ 356 h 479"/>
                  <a:gd name="T122" fmla="*/ 57 w 181"/>
                  <a:gd name="T123" fmla="*/ 205 h 479"/>
                  <a:gd name="T124" fmla="*/ 27 w 181"/>
                  <a:gd name="T125" fmla="*/ 422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1" h="479">
                    <a:moveTo>
                      <a:pt x="154" y="0"/>
                    </a:moveTo>
                    <a:cubicBezTo>
                      <a:pt x="181" y="0"/>
                      <a:pt x="181" y="0"/>
                      <a:pt x="181" y="0"/>
                    </a:cubicBezTo>
                    <a:cubicBezTo>
                      <a:pt x="181" y="80"/>
                      <a:pt x="181" y="159"/>
                      <a:pt x="181" y="239"/>
                    </a:cubicBezTo>
                    <a:cubicBezTo>
                      <a:pt x="181" y="319"/>
                      <a:pt x="181" y="399"/>
                      <a:pt x="181" y="479"/>
                    </a:cubicBezTo>
                    <a:cubicBezTo>
                      <a:pt x="154" y="479"/>
                      <a:pt x="154" y="479"/>
                      <a:pt x="154" y="479"/>
                    </a:cubicBezTo>
                    <a:cubicBezTo>
                      <a:pt x="154" y="457"/>
                      <a:pt x="154" y="457"/>
                      <a:pt x="154" y="457"/>
                    </a:cubicBezTo>
                    <a:cubicBezTo>
                      <a:pt x="162" y="457"/>
                      <a:pt x="162" y="457"/>
                      <a:pt x="162" y="457"/>
                    </a:cubicBezTo>
                    <a:cubicBezTo>
                      <a:pt x="162" y="445"/>
                      <a:pt x="162" y="434"/>
                      <a:pt x="162" y="422"/>
                    </a:cubicBezTo>
                    <a:cubicBezTo>
                      <a:pt x="154" y="422"/>
                      <a:pt x="154" y="422"/>
                      <a:pt x="154" y="422"/>
                    </a:cubicBezTo>
                    <a:cubicBezTo>
                      <a:pt x="154" y="407"/>
                      <a:pt x="154" y="407"/>
                      <a:pt x="154" y="407"/>
                    </a:cubicBezTo>
                    <a:cubicBezTo>
                      <a:pt x="162" y="407"/>
                      <a:pt x="162" y="407"/>
                      <a:pt x="162" y="407"/>
                    </a:cubicBezTo>
                    <a:cubicBezTo>
                      <a:pt x="162" y="395"/>
                      <a:pt x="162" y="383"/>
                      <a:pt x="162" y="372"/>
                    </a:cubicBezTo>
                    <a:cubicBezTo>
                      <a:pt x="154" y="372"/>
                      <a:pt x="154" y="372"/>
                      <a:pt x="154" y="372"/>
                    </a:cubicBezTo>
                    <a:cubicBezTo>
                      <a:pt x="154" y="356"/>
                      <a:pt x="154" y="356"/>
                      <a:pt x="154" y="356"/>
                    </a:cubicBezTo>
                    <a:cubicBezTo>
                      <a:pt x="162" y="356"/>
                      <a:pt x="162" y="356"/>
                      <a:pt x="162" y="356"/>
                    </a:cubicBezTo>
                    <a:cubicBezTo>
                      <a:pt x="162" y="345"/>
                      <a:pt x="162" y="333"/>
                      <a:pt x="162" y="321"/>
                    </a:cubicBezTo>
                    <a:cubicBezTo>
                      <a:pt x="154" y="321"/>
                      <a:pt x="154" y="321"/>
                      <a:pt x="154" y="321"/>
                    </a:cubicBezTo>
                    <a:cubicBezTo>
                      <a:pt x="154" y="306"/>
                      <a:pt x="154" y="306"/>
                      <a:pt x="154" y="306"/>
                    </a:cubicBezTo>
                    <a:cubicBezTo>
                      <a:pt x="162" y="306"/>
                      <a:pt x="162" y="306"/>
                      <a:pt x="162" y="306"/>
                    </a:cubicBezTo>
                    <a:cubicBezTo>
                      <a:pt x="162" y="294"/>
                      <a:pt x="162" y="283"/>
                      <a:pt x="162" y="271"/>
                    </a:cubicBezTo>
                    <a:cubicBezTo>
                      <a:pt x="154" y="271"/>
                      <a:pt x="154" y="271"/>
                      <a:pt x="154" y="271"/>
                    </a:cubicBezTo>
                    <a:cubicBezTo>
                      <a:pt x="154" y="256"/>
                      <a:pt x="154" y="256"/>
                      <a:pt x="154" y="256"/>
                    </a:cubicBezTo>
                    <a:cubicBezTo>
                      <a:pt x="162" y="256"/>
                      <a:pt x="162" y="256"/>
                      <a:pt x="162" y="256"/>
                    </a:cubicBezTo>
                    <a:cubicBezTo>
                      <a:pt x="162" y="244"/>
                      <a:pt x="162" y="232"/>
                      <a:pt x="162" y="221"/>
                    </a:cubicBezTo>
                    <a:cubicBezTo>
                      <a:pt x="154" y="221"/>
                      <a:pt x="154" y="221"/>
                      <a:pt x="154" y="221"/>
                    </a:cubicBezTo>
                    <a:cubicBezTo>
                      <a:pt x="154" y="205"/>
                      <a:pt x="154" y="205"/>
                      <a:pt x="154" y="205"/>
                    </a:cubicBezTo>
                    <a:cubicBezTo>
                      <a:pt x="162" y="205"/>
                      <a:pt x="162" y="205"/>
                      <a:pt x="162" y="205"/>
                    </a:cubicBezTo>
                    <a:cubicBezTo>
                      <a:pt x="162" y="194"/>
                      <a:pt x="162" y="182"/>
                      <a:pt x="162" y="170"/>
                    </a:cubicBezTo>
                    <a:cubicBezTo>
                      <a:pt x="154" y="170"/>
                      <a:pt x="154" y="170"/>
                      <a:pt x="154" y="170"/>
                    </a:cubicBezTo>
                    <a:cubicBezTo>
                      <a:pt x="154" y="155"/>
                      <a:pt x="154" y="155"/>
                      <a:pt x="154" y="155"/>
                    </a:cubicBezTo>
                    <a:cubicBezTo>
                      <a:pt x="162" y="155"/>
                      <a:pt x="162" y="155"/>
                      <a:pt x="162" y="155"/>
                    </a:cubicBezTo>
                    <a:cubicBezTo>
                      <a:pt x="162" y="143"/>
                      <a:pt x="162" y="132"/>
                      <a:pt x="162" y="120"/>
                    </a:cubicBezTo>
                    <a:cubicBezTo>
                      <a:pt x="154" y="120"/>
                      <a:pt x="154" y="120"/>
                      <a:pt x="154" y="120"/>
                    </a:cubicBezTo>
                    <a:cubicBezTo>
                      <a:pt x="154" y="105"/>
                      <a:pt x="154" y="105"/>
                      <a:pt x="154" y="105"/>
                    </a:cubicBezTo>
                    <a:cubicBezTo>
                      <a:pt x="162" y="105"/>
                      <a:pt x="162" y="105"/>
                      <a:pt x="162" y="105"/>
                    </a:cubicBezTo>
                    <a:cubicBezTo>
                      <a:pt x="162" y="93"/>
                      <a:pt x="162" y="81"/>
                      <a:pt x="162" y="70"/>
                    </a:cubicBezTo>
                    <a:cubicBezTo>
                      <a:pt x="154" y="70"/>
                      <a:pt x="154" y="70"/>
                      <a:pt x="154" y="70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2" y="43"/>
                      <a:pt x="162" y="31"/>
                      <a:pt x="162" y="19"/>
                    </a:cubicBezTo>
                    <a:cubicBezTo>
                      <a:pt x="154" y="19"/>
                      <a:pt x="154" y="19"/>
                      <a:pt x="154" y="19"/>
                    </a:cubicBezTo>
                    <a:lnTo>
                      <a:pt x="154" y="0"/>
                    </a:lnTo>
                    <a:close/>
                    <a:moveTo>
                      <a:pt x="138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19"/>
                      <a:pt x="154" y="19"/>
                      <a:pt x="154" y="19"/>
                    </a:cubicBezTo>
                    <a:cubicBezTo>
                      <a:pt x="138" y="19"/>
                      <a:pt x="138" y="19"/>
                      <a:pt x="138" y="19"/>
                    </a:cubicBezTo>
                    <a:cubicBezTo>
                      <a:pt x="138" y="0"/>
                      <a:pt x="138" y="0"/>
                      <a:pt x="138" y="0"/>
                    </a:cubicBezTo>
                    <a:close/>
                    <a:moveTo>
                      <a:pt x="154" y="479"/>
                    </a:moveTo>
                    <a:cubicBezTo>
                      <a:pt x="138" y="479"/>
                      <a:pt x="138" y="479"/>
                      <a:pt x="138" y="479"/>
                    </a:cubicBezTo>
                    <a:cubicBezTo>
                      <a:pt x="138" y="457"/>
                      <a:pt x="138" y="457"/>
                      <a:pt x="138" y="457"/>
                    </a:cubicBezTo>
                    <a:cubicBezTo>
                      <a:pt x="154" y="457"/>
                      <a:pt x="154" y="457"/>
                      <a:pt x="154" y="457"/>
                    </a:cubicBezTo>
                    <a:cubicBezTo>
                      <a:pt x="154" y="479"/>
                      <a:pt x="154" y="479"/>
                      <a:pt x="154" y="479"/>
                    </a:cubicBezTo>
                    <a:close/>
                    <a:moveTo>
                      <a:pt x="154" y="54"/>
                    </a:moveTo>
                    <a:cubicBezTo>
                      <a:pt x="154" y="70"/>
                      <a:pt x="154" y="70"/>
                      <a:pt x="154" y="70"/>
                    </a:cubicBezTo>
                    <a:cubicBezTo>
                      <a:pt x="147" y="70"/>
                      <a:pt x="147" y="70"/>
                      <a:pt x="147" y="70"/>
                    </a:cubicBezTo>
                    <a:cubicBezTo>
                      <a:pt x="147" y="81"/>
                      <a:pt x="147" y="93"/>
                      <a:pt x="147" y="105"/>
                    </a:cubicBezTo>
                    <a:cubicBezTo>
                      <a:pt x="154" y="105"/>
                      <a:pt x="154" y="105"/>
                      <a:pt x="154" y="105"/>
                    </a:cubicBezTo>
                    <a:cubicBezTo>
                      <a:pt x="154" y="120"/>
                      <a:pt x="154" y="120"/>
                      <a:pt x="154" y="120"/>
                    </a:cubicBezTo>
                    <a:cubicBezTo>
                      <a:pt x="138" y="120"/>
                      <a:pt x="138" y="120"/>
                      <a:pt x="138" y="120"/>
                    </a:cubicBezTo>
                    <a:cubicBezTo>
                      <a:pt x="138" y="54"/>
                      <a:pt x="138" y="54"/>
                      <a:pt x="138" y="54"/>
                    </a:cubicBezTo>
                    <a:cubicBezTo>
                      <a:pt x="154" y="54"/>
                      <a:pt x="154" y="54"/>
                      <a:pt x="154" y="54"/>
                    </a:cubicBezTo>
                    <a:close/>
                    <a:moveTo>
                      <a:pt x="154" y="155"/>
                    </a:moveTo>
                    <a:cubicBezTo>
                      <a:pt x="154" y="170"/>
                      <a:pt x="154" y="170"/>
                      <a:pt x="154" y="17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82"/>
                      <a:pt x="147" y="194"/>
                      <a:pt x="147" y="205"/>
                    </a:cubicBezTo>
                    <a:cubicBezTo>
                      <a:pt x="154" y="205"/>
                      <a:pt x="154" y="205"/>
                      <a:pt x="154" y="205"/>
                    </a:cubicBezTo>
                    <a:cubicBezTo>
                      <a:pt x="154" y="221"/>
                      <a:pt x="154" y="221"/>
                      <a:pt x="154" y="221"/>
                    </a:cubicBezTo>
                    <a:cubicBezTo>
                      <a:pt x="138" y="221"/>
                      <a:pt x="138" y="221"/>
                      <a:pt x="138" y="221"/>
                    </a:cubicBezTo>
                    <a:cubicBezTo>
                      <a:pt x="138" y="155"/>
                      <a:pt x="138" y="155"/>
                      <a:pt x="138" y="155"/>
                    </a:cubicBezTo>
                    <a:cubicBezTo>
                      <a:pt x="154" y="155"/>
                      <a:pt x="154" y="155"/>
                      <a:pt x="154" y="155"/>
                    </a:cubicBezTo>
                    <a:close/>
                    <a:moveTo>
                      <a:pt x="154" y="256"/>
                    </a:moveTo>
                    <a:cubicBezTo>
                      <a:pt x="154" y="271"/>
                      <a:pt x="154" y="271"/>
                      <a:pt x="154" y="271"/>
                    </a:cubicBezTo>
                    <a:cubicBezTo>
                      <a:pt x="147" y="271"/>
                      <a:pt x="147" y="271"/>
                      <a:pt x="147" y="271"/>
                    </a:cubicBezTo>
                    <a:cubicBezTo>
                      <a:pt x="147" y="283"/>
                      <a:pt x="147" y="294"/>
                      <a:pt x="147" y="306"/>
                    </a:cubicBezTo>
                    <a:cubicBezTo>
                      <a:pt x="154" y="306"/>
                      <a:pt x="154" y="306"/>
                      <a:pt x="154" y="306"/>
                    </a:cubicBezTo>
                    <a:cubicBezTo>
                      <a:pt x="154" y="321"/>
                      <a:pt x="154" y="321"/>
                      <a:pt x="154" y="321"/>
                    </a:cubicBezTo>
                    <a:cubicBezTo>
                      <a:pt x="138" y="321"/>
                      <a:pt x="138" y="321"/>
                      <a:pt x="138" y="321"/>
                    </a:cubicBezTo>
                    <a:cubicBezTo>
                      <a:pt x="138" y="256"/>
                      <a:pt x="138" y="256"/>
                      <a:pt x="138" y="256"/>
                    </a:cubicBezTo>
                    <a:cubicBezTo>
                      <a:pt x="154" y="256"/>
                      <a:pt x="154" y="256"/>
                      <a:pt x="154" y="256"/>
                    </a:cubicBezTo>
                    <a:close/>
                    <a:moveTo>
                      <a:pt x="154" y="356"/>
                    </a:moveTo>
                    <a:cubicBezTo>
                      <a:pt x="154" y="372"/>
                      <a:pt x="154" y="372"/>
                      <a:pt x="154" y="372"/>
                    </a:cubicBezTo>
                    <a:cubicBezTo>
                      <a:pt x="147" y="372"/>
                      <a:pt x="147" y="372"/>
                      <a:pt x="147" y="372"/>
                    </a:cubicBezTo>
                    <a:cubicBezTo>
                      <a:pt x="147" y="383"/>
                      <a:pt x="147" y="395"/>
                      <a:pt x="147" y="407"/>
                    </a:cubicBezTo>
                    <a:cubicBezTo>
                      <a:pt x="154" y="407"/>
                      <a:pt x="154" y="407"/>
                      <a:pt x="154" y="407"/>
                    </a:cubicBezTo>
                    <a:cubicBezTo>
                      <a:pt x="154" y="422"/>
                      <a:pt x="154" y="422"/>
                      <a:pt x="154" y="422"/>
                    </a:cubicBezTo>
                    <a:cubicBezTo>
                      <a:pt x="138" y="422"/>
                      <a:pt x="138" y="422"/>
                      <a:pt x="138" y="422"/>
                    </a:cubicBezTo>
                    <a:cubicBezTo>
                      <a:pt x="138" y="356"/>
                      <a:pt x="138" y="356"/>
                      <a:pt x="138" y="356"/>
                    </a:cubicBezTo>
                    <a:lnTo>
                      <a:pt x="154" y="356"/>
                    </a:lnTo>
                    <a:close/>
                    <a:moveTo>
                      <a:pt x="122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19"/>
                      <a:pt x="138" y="19"/>
                      <a:pt x="138" y="19"/>
                    </a:cubicBezTo>
                    <a:cubicBezTo>
                      <a:pt x="130" y="19"/>
                      <a:pt x="130" y="19"/>
                      <a:pt x="130" y="19"/>
                    </a:cubicBezTo>
                    <a:cubicBezTo>
                      <a:pt x="129" y="19"/>
                      <a:pt x="129" y="19"/>
                      <a:pt x="129" y="19"/>
                    </a:cubicBezTo>
                    <a:cubicBezTo>
                      <a:pt x="129" y="19"/>
                      <a:pt x="129" y="19"/>
                      <a:pt x="129" y="19"/>
                    </a:cubicBezTo>
                    <a:cubicBezTo>
                      <a:pt x="129" y="19"/>
                      <a:pt x="129" y="19"/>
                      <a:pt x="129" y="19"/>
                    </a:cubicBezTo>
                    <a:cubicBezTo>
                      <a:pt x="129" y="19"/>
                      <a:pt x="129" y="19"/>
                      <a:pt x="129" y="19"/>
                    </a:cubicBezTo>
                    <a:cubicBezTo>
                      <a:pt x="129" y="19"/>
                      <a:pt x="129" y="19"/>
                      <a:pt x="129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125" y="19"/>
                      <a:pt x="125" y="19"/>
                      <a:pt x="125" y="19"/>
                    </a:cubicBezTo>
                    <a:cubicBezTo>
                      <a:pt x="125" y="19"/>
                      <a:pt x="125" y="19"/>
                      <a:pt x="125" y="19"/>
                    </a:cubicBezTo>
                    <a:cubicBezTo>
                      <a:pt x="125" y="19"/>
                      <a:pt x="125" y="19"/>
                      <a:pt x="125" y="19"/>
                    </a:cubicBezTo>
                    <a:cubicBezTo>
                      <a:pt x="125" y="19"/>
                      <a:pt x="125" y="19"/>
                      <a:pt x="125" y="19"/>
                    </a:cubicBezTo>
                    <a:cubicBezTo>
                      <a:pt x="125" y="19"/>
                      <a:pt x="125" y="19"/>
                      <a:pt x="125" y="19"/>
                    </a:cubicBezTo>
                    <a:cubicBezTo>
                      <a:pt x="125" y="19"/>
                      <a:pt x="125" y="19"/>
                      <a:pt x="125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0"/>
                      <a:pt x="122" y="0"/>
                      <a:pt x="122" y="0"/>
                    </a:cubicBezTo>
                    <a:close/>
                    <a:moveTo>
                      <a:pt x="138" y="479"/>
                    </a:moveTo>
                    <a:cubicBezTo>
                      <a:pt x="122" y="479"/>
                      <a:pt x="122" y="479"/>
                      <a:pt x="122" y="479"/>
                    </a:cubicBezTo>
                    <a:cubicBezTo>
                      <a:pt x="122" y="457"/>
                      <a:pt x="122" y="457"/>
                      <a:pt x="122" y="457"/>
                    </a:cubicBezTo>
                    <a:cubicBezTo>
                      <a:pt x="130" y="457"/>
                      <a:pt x="130" y="457"/>
                      <a:pt x="130" y="457"/>
                    </a:cubicBezTo>
                    <a:cubicBezTo>
                      <a:pt x="138" y="457"/>
                      <a:pt x="138" y="457"/>
                      <a:pt x="138" y="457"/>
                    </a:cubicBezTo>
                    <a:cubicBezTo>
                      <a:pt x="138" y="479"/>
                      <a:pt x="138" y="479"/>
                      <a:pt x="138" y="479"/>
                    </a:cubicBezTo>
                    <a:close/>
                    <a:moveTo>
                      <a:pt x="138" y="54"/>
                    </a:moveTo>
                    <a:cubicBezTo>
                      <a:pt x="138" y="120"/>
                      <a:pt x="138" y="120"/>
                      <a:pt x="138" y="120"/>
                    </a:cubicBezTo>
                    <a:cubicBezTo>
                      <a:pt x="130" y="120"/>
                      <a:pt x="130" y="120"/>
                      <a:pt x="130" y="120"/>
                    </a:cubicBezTo>
                    <a:cubicBezTo>
                      <a:pt x="129" y="120"/>
                      <a:pt x="129" y="120"/>
                      <a:pt x="129" y="120"/>
                    </a:cubicBezTo>
                    <a:cubicBezTo>
                      <a:pt x="129" y="120"/>
                      <a:pt x="129" y="120"/>
                      <a:pt x="129" y="120"/>
                    </a:cubicBezTo>
                    <a:cubicBezTo>
                      <a:pt x="129" y="120"/>
                      <a:pt x="129" y="120"/>
                      <a:pt x="129" y="120"/>
                    </a:cubicBezTo>
                    <a:cubicBezTo>
                      <a:pt x="129" y="120"/>
                      <a:pt x="129" y="120"/>
                      <a:pt x="129" y="120"/>
                    </a:cubicBezTo>
                    <a:cubicBezTo>
                      <a:pt x="129" y="120"/>
                      <a:pt x="129" y="120"/>
                      <a:pt x="129" y="120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27" y="120"/>
                      <a:pt x="127" y="120"/>
                      <a:pt x="127" y="120"/>
                    </a:cubicBezTo>
                    <a:cubicBezTo>
                      <a:pt x="127" y="120"/>
                      <a:pt x="127" y="120"/>
                      <a:pt x="127" y="120"/>
                    </a:cubicBezTo>
                    <a:cubicBezTo>
                      <a:pt x="127" y="120"/>
                      <a:pt x="127" y="120"/>
                      <a:pt x="127" y="120"/>
                    </a:cubicBezTo>
                    <a:cubicBezTo>
                      <a:pt x="127" y="120"/>
                      <a:pt x="127" y="120"/>
                      <a:pt x="127" y="120"/>
                    </a:cubicBezTo>
                    <a:cubicBezTo>
                      <a:pt x="127" y="120"/>
                      <a:pt x="127" y="120"/>
                      <a:pt x="127" y="120"/>
                    </a:cubicBezTo>
                    <a:cubicBezTo>
                      <a:pt x="127" y="120"/>
                      <a:pt x="127" y="120"/>
                      <a:pt x="127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5" y="120"/>
                      <a:pt x="125" y="120"/>
                      <a:pt x="125" y="120"/>
                    </a:cubicBezTo>
                    <a:cubicBezTo>
                      <a:pt x="125" y="120"/>
                      <a:pt x="125" y="120"/>
                      <a:pt x="125" y="120"/>
                    </a:cubicBezTo>
                    <a:cubicBezTo>
                      <a:pt x="125" y="120"/>
                      <a:pt x="125" y="120"/>
                      <a:pt x="125" y="120"/>
                    </a:cubicBezTo>
                    <a:cubicBezTo>
                      <a:pt x="125" y="120"/>
                      <a:pt x="125" y="120"/>
                      <a:pt x="125" y="120"/>
                    </a:cubicBezTo>
                    <a:cubicBezTo>
                      <a:pt x="125" y="120"/>
                      <a:pt x="125" y="120"/>
                      <a:pt x="125" y="120"/>
                    </a:cubicBezTo>
                    <a:cubicBezTo>
                      <a:pt x="125" y="120"/>
                      <a:pt x="125" y="120"/>
                      <a:pt x="125" y="120"/>
                    </a:cubicBezTo>
                    <a:cubicBezTo>
                      <a:pt x="125" y="120"/>
                      <a:pt x="125" y="120"/>
                      <a:pt x="125" y="120"/>
                    </a:cubicBezTo>
                    <a:cubicBezTo>
                      <a:pt x="124" y="120"/>
                      <a:pt x="124" y="120"/>
                      <a:pt x="124" y="120"/>
                    </a:cubicBezTo>
                    <a:cubicBezTo>
                      <a:pt x="124" y="120"/>
                      <a:pt x="124" y="120"/>
                      <a:pt x="124" y="120"/>
                    </a:cubicBezTo>
                    <a:cubicBezTo>
                      <a:pt x="124" y="120"/>
                      <a:pt x="124" y="120"/>
                      <a:pt x="124" y="120"/>
                    </a:cubicBezTo>
                    <a:cubicBezTo>
                      <a:pt x="124" y="120"/>
                      <a:pt x="124" y="120"/>
                      <a:pt x="124" y="120"/>
                    </a:cubicBezTo>
                    <a:cubicBezTo>
                      <a:pt x="124" y="120"/>
                      <a:pt x="124" y="120"/>
                      <a:pt x="124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30" y="105"/>
                      <a:pt x="130" y="105"/>
                      <a:pt x="130" y="105"/>
                    </a:cubicBezTo>
                    <a:cubicBezTo>
                      <a:pt x="130" y="93"/>
                      <a:pt x="130" y="81"/>
                      <a:pt x="130" y="7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22" y="54"/>
                      <a:pt x="122" y="54"/>
                      <a:pt x="122" y="54"/>
                    </a:cubicBezTo>
                    <a:cubicBezTo>
                      <a:pt x="122" y="54"/>
                      <a:pt x="122" y="54"/>
                      <a:pt x="122" y="54"/>
                    </a:cubicBezTo>
                    <a:cubicBezTo>
                      <a:pt x="123" y="54"/>
                      <a:pt x="123" y="54"/>
                      <a:pt x="123" y="54"/>
                    </a:cubicBezTo>
                    <a:cubicBezTo>
                      <a:pt x="123" y="54"/>
                      <a:pt x="123" y="54"/>
                      <a:pt x="123" y="54"/>
                    </a:cubicBezTo>
                    <a:cubicBezTo>
                      <a:pt x="123" y="54"/>
                      <a:pt x="123" y="54"/>
                      <a:pt x="123" y="54"/>
                    </a:cubicBezTo>
                    <a:cubicBezTo>
                      <a:pt x="123" y="54"/>
                      <a:pt x="123" y="54"/>
                      <a:pt x="123" y="54"/>
                    </a:cubicBezTo>
                    <a:cubicBezTo>
                      <a:pt x="123" y="54"/>
                      <a:pt x="123" y="54"/>
                      <a:pt x="123" y="54"/>
                    </a:cubicBezTo>
                    <a:cubicBezTo>
                      <a:pt x="124" y="54"/>
                      <a:pt x="124" y="54"/>
                      <a:pt x="124" y="54"/>
                    </a:cubicBezTo>
                    <a:cubicBezTo>
                      <a:pt x="124" y="54"/>
                      <a:pt x="124" y="54"/>
                      <a:pt x="124" y="54"/>
                    </a:cubicBezTo>
                    <a:cubicBezTo>
                      <a:pt x="124" y="54"/>
                      <a:pt x="124" y="54"/>
                      <a:pt x="124" y="54"/>
                    </a:cubicBezTo>
                    <a:cubicBezTo>
                      <a:pt x="124" y="54"/>
                      <a:pt x="124" y="54"/>
                      <a:pt x="124" y="54"/>
                    </a:cubicBezTo>
                    <a:cubicBezTo>
                      <a:pt x="124" y="54"/>
                      <a:pt x="124" y="54"/>
                      <a:pt x="124" y="54"/>
                    </a:cubicBezTo>
                    <a:cubicBezTo>
                      <a:pt x="125" y="54"/>
                      <a:pt x="125" y="54"/>
                      <a:pt x="125" y="54"/>
                    </a:cubicBezTo>
                    <a:cubicBezTo>
                      <a:pt x="125" y="54"/>
                      <a:pt x="125" y="54"/>
                      <a:pt x="125" y="54"/>
                    </a:cubicBezTo>
                    <a:cubicBezTo>
                      <a:pt x="125" y="54"/>
                      <a:pt x="125" y="54"/>
                      <a:pt x="125" y="54"/>
                    </a:cubicBezTo>
                    <a:cubicBezTo>
                      <a:pt x="125" y="54"/>
                      <a:pt x="125" y="54"/>
                      <a:pt x="125" y="54"/>
                    </a:cubicBezTo>
                    <a:cubicBezTo>
                      <a:pt x="125" y="54"/>
                      <a:pt x="125" y="54"/>
                      <a:pt x="125" y="54"/>
                    </a:cubicBezTo>
                    <a:cubicBezTo>
                      <a:pt x="125" y="54"/>
                      <a:pt x="125" y="54"/>
                      <a:pt x="125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7" y="54"/>
                      <a:pt x="127" y="54"/>
                      <a:pt x="127" y="54"/>
                    </a:cubicBezTo>
                    <a:cubicBezTo>
                      <a:pt x="127" y="54"/>
                      <a:pt x="127" y="54"/>
                      <a:pt x="127" y="54"/>
                    </a:cubicBezTo>
                    <a:cubicBezTo>
                      <a:pt x="127" y="54"/>
                      <a:pt x="127" y="54"/>
                      <a:pt x="127" y="54"/>
                    </a:cubicBezTo>
                    <a:cubicBezTo>
                      <a:pt x="127" y="54"/>
                      <a:pt x="127" y="54"/>
                      <a:pt x="127" y="54"/>
                    </a:cubicBezTo>
                    <a:cubicBezTo>
                      <a:pt x="127" y="54"/>
                      <a:pt x="127" y="54"/>
                      <a:pt x="127" y="5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9" y="54"/>
                      <a:pt x="129" y="54"/>
                      <a:pt x="129" y="54"/>
                    </a:cubicBezTo>
                    <a:cubicBezTo>
                      <a:pt x="129" y="54"/>
                      <a:pt x="129" y="54"/>
                      <a:pt x="129" y="54"/>
                    </a:cubicBezTo>
                    <a:cubicBezTo>
                      <a:pt x="129" y="54"/>
                      <a:pt x="129" y="54"/>
                      <a:pt x="129" y="54"/>
                    </a:cubicBezTo>
                    <a:cubicBezTo>
                      <a:pt x="129" y="54"/>
                      <a:pt x="129" y="54"/>
                      <a:pt x="129" y="54"/>
                    </a:cubicBezTo>
                    <a:cubicBezTo>
                      <a:pt x="129" y="54"/>
                      <a:pt x="129" y="54"/>
                      <a:pt x="129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8" y="54"/>
                      <a:pt x="138" y="54"/>
                      <a:pt x="138" y="54"/>
                    </a:cubicBezTo>
                    <a:close/>
                    <a:moveTo>
                      <a:pt x="138" y="155"/>
                    </a:moveTo>
                    <a:cubicBezTo>
                      <a:pt x="138" y="221"/>
                      <a:pt x="138" y="221"/>
                      <a:pt x="138" y="221"/>
                    </a:cubicBezTo>
                    <a:cubicBezTo>
                      <a:pt x="130" y="221"/>
                      <a:pt x="130" y="221"/>
                      <a:pt x="130" y="221"/>
                    </a:cubicBezTo>
                    <a:cubicBezTo>
                      <a:pt x="129" y="221"/>
                      <a:pt x="129" y="221"/>
                      <a:pt x="129" y="221"/>
                    </a:cubicBezTo>
                    <a:cubicBezTo>
                      <a:pt x="129" y="221"/>
                      <a:pt x="129" y="221"/>
                      <a:pt x="129" y="221"/>
                    </a:cubicBezTo>
                    <a:cubicBezTo>
                      <a:pt x="129" y="221"/>
                      <a:pt x="129" y="221"/>
                      <a:pt x="129" y="221"/>
                    </a:cubicBezTo>
                    <a:cubicBezTo>
                      <a:pt x="129" y="221"/>
                      <a:pt x="129" y="221"/>
                      <a:pt x="129" y="221"/>
                    </a:cubicBezTo>
                    <a:cubicBezTo>
                      <a:pt x="129" y="221"/>
                      <a:pt x="129" y="221"/>
                      <a:pt x="129" y="221"/>
                    </a:cubicBezTo>
                    <a:cubicBezTo>
                      <a:pt x="128" y="221"/>
                      <a:pt x="128" y="221"/>
                      <a:pt x="128" y="221"/>
                    </a:cubicBezTo>
                    <a:cubicBezTo>
                      <a:pt x="128" y="221"/>
                      <a:pt x="128" y="221"/>
                      <a:pt x="128" y="221"/>
                    </a:cubicBezTo>
                    <a:cubicBezTo>
                      <a:pt x="128" y="221"/>
                      <a:pt x="128" y="221"/>
                      <a:pt x="128" y="221"/>
                    </a:cubicBezTo>
                    <a:cubicBezTo>
                      <a:pt x="128" y="221"/>
                      <a:pt x="128" y="221"/>
                      <a:pt x="128" y="221"/>
                    </a:cubicBezTo>
                    <a:cubicBezTo>
                      <a:pt x="128" y="221"/>
                      <a:pt x="128" y="221"/>
                      <a:pt x="128" y="221"/>
                    </a:cubicBezTo>
                    <a:cubicBezTo>
                      <a:pt x="127" y="221"/>
                      <a:pt x="127" y="221"/>
                      <a:pt x="127" y="221"/>
                    </a:cubicBezTo>
                    <a:cubicBezTo>
                      <a:pt x="127" y="221"/>
                      <a:pt x="127" y="221"/>
                      <a:pt x="127" y="221"/>
                    </a:cubicBezTo>
                    <a:cubicBezTo>
                      <a:pt x="127" y="221"/>
                      <a:pt x="127" y="221"/>
                      <a:pt x="127" y="221"/>
                    </a:cubicBezTo>
                    <a:cubicBezTo>
                      <a:pt x="127" y="221"/>
                      <a:pt x="127" y="221"/>
                      <a:pt x="127" y="221"/>
                    </a:cubicBezTo>
                    <a:cubicBezTo>
                      <a:pt x="127" y="221"/>
                      <a:pt x="127" y="221"/>
                      <a:pt x="127" y="221"/>
                    </a:cubicBezTo>
                    <a:cubicBezTo>
                      <a:pt x="126" y="221"/>
                      <a:pt x="126" y="221"/>
                      <a:pt x="126" y="221"/>
                    </a:cubicBezTo>
                    <a:cubicBezTo>
                      <a:pt x="126" y="221"/>
                      <a:pt x="126" y="221"/>
                      <a:pt x="126" y="221"/>
                    </a:cubicBezTo>
                    <a:cubicBezTo>
                      <a:pt x="126" y="221"/>
                      <a:pt x="126" y="221"/>
                      <a:pt x="126" y="221"/>
                    </a:cubicBezTo>
                    <a:cubicBezTo>
                      <a:pt x="126" y="221"/>
                      <a:pt x="126" y="221"/>
                      <a:pt x="126" y="221"/>
                    </a:cubicBezTo>
                    <a:cubicBezTo>
                      <a:pt x="126" y="221"/>
                      <a:pt x="126" y="221"/>
                      <a:pt x="126" y="221"/>
                    </a:cubicBezTo>
                    <a:cubicBezTo>
                      <a:pt x="125" y="221"/>
                      <a:pt x="125" y="221"/>
                      <a:pt x="125" y="221"/>
                    </a:cubicBezTo>
                    <a:cubicBezTo>
                      <a:pt x="125" y="221"/>
                      <a:pt x="125" y="221"/>
                      <a:pt x="125" y="221"/>
                    </a:cubicBezTo>
                    <a:cubicBezTo>
                      <a:pt x="125" y="221"/>
                      <a:pt x="125" y="221"/>
                      <a:pt x="125" y="221"/>
                    </a:cubicBezTo>
                    <a:cubicBezTo>
                      <a:pt x="125" y="221"/>
                      <a:pt x="125" y="221"/>
                      <a:pt x="125" y="221"/>
                    </a:cubicBezTo>
                    <a:cubicBezTo>
                      <a:pt x="125" y="221"/>
                      <a:pt x="125" y="221"/>
                      <a:pt x="125" y="221"/>
                    </a:cubicBezTo>
                    <a:cubicBezTo>
                      <a:pt x="125" y="221"/>
                      <a:pt x="125" y="221"/>
                      <a:pt x="125" y="221"/>
                    </a:cubicBezTo>
                    <a:cubicBezTo>
                      <a:pt x="124" y="221"/>
                      <a:pt x="124" y="221"/>
                      <a:pt x="124" y="221"/>
                    </a:cubicBezTo>
                    <a:cubicBezTo>
                      <a:pt x="124" y="221"/>
                      <a:pt x="124" y="221"/>
                      <a:pt x="124" y="221"/>
                    </a:cubicBezTo>
                    <a:cubicBezTo>
                      <a:pt x="124" y="221"/>
                      <a:pt x="124" y="221"/>
                      <a:pt x="124" y="221"/>
                    </a:cubicBezTo>
                    <a:cubicBezTo>
                      <a:pt x="124" y="221"/>
                      <a:pt x="124" y="221"/>
                      <a:pt x="124" y="221"/>
                    </a:cubicBezTo>
                    <a:cubicBezTo>
                      <a:pt x="124" y="221"/>
                      <a:pt x="124" y="221"/>
                      <a:pt x="124" y="221"/>
                    </a:cubicBezTo>
                    <a:cubicBezTo>
                      <a:pt x="123" y="221"/>
                      <a:pt x="123" y="221"/>
                      <a:pt x="123" y="221"/>
                    </a:cubicBezTo>
                    <a:cubicBezTo>
                      <a:pt x="123" y="221"/>
                      <a:pt x="123" y="221"/>
                      <a:pt x="123" y="221"/>
                    </a:cubicBezTo>
                    <a:cubicBezTo>
                      <a:pt x="123" y="221"/>
                      <a:pt x="123" y="221"/>
                      <a:pt x="123" y="221"/>
                    </a:cubicBezTo>
                    <a:cubicBezTo>
                      <a:pt x="123" y="221"/>
                      <a:pt x="123" y="221"/>
                      <a:pt x="123" y="221"/>
                    </a:cubicBezTo>
                    <a:cubicBezTo>
                      <a:pt x="123" y="221"/>
                      <a:pt x="123" y="221"/>
                      <a:pt x="123" y="221"/>
                    </a:cubicBezTo>
                    <a:cubicBezTo>
                      <a:pt x="122" y="221"/>
                      <a:pt x="122" y="221"/>
                      <a:pt x="122" y="221"/>
                    </a:cubicBezTo>
                    <a:cubicBezTo>
                      <a:pt x="122" y="221"/>
                      <a:pt x="122" y="221"/>
                      <a:pt x="122" y="221"/>
                    </a:cubicBezTo>
                    <a:cubicBezTo>
                      <a:pt x="122" y="205"/>
                      <a:pt x="122" y="205"/>
                      <a:pt x="122" y="205"/>
                    </a:cubicBezTo>
                    <a:cubicBezTo>
                      <a:pt x="123" y="205"/>
                      <a:pt x="123" y="205"/>
                      <a:pt x="123" y="205"/>
                    </a:cubicBezTo>
                    <a:cubicBezTo>
                      <a:pt x="123" y="205"/>
                      <a:pt x="123" y="205"/>
                      <a:pt x="123" y="205"/>
                    </a:cubicBezTo>
                    <a:cubicBezTo>
                      <a:pt x="123" y="205"/>
                      <a:pt x="123" y="205"/>
                      <a:pt x="123" y="205"/>
                    </a:cubicBezTo>
                    <a:cubicBezTo>
                      <a:pt x="123" y="205"/>
                      <a:pt x="123" y="205"/>
                      <a:pt x="123" y="205"/>
                    </a:cubicBezTo>
                    <a:cubicBezTo>
                      <a:pt x="123" y="205"/>
                      <a:pt x="123" y="205"/>
                      <a:pt x="123" y="205"/>
                    </a:cubicBezTo>
                    <a:cubicBezTo>
                      <a:pt x="124" y="205"/>
                      <a:pt x="124" y="205"/>
                      <a:pt x="124" y="205"/>
                    </a:cubicBezTo>
                    <a:cubicBezTo>
                      <a:pt x="124" y="205"/>
                      <a:pt x="124" y="205"/>
                      <a:pt x="124" y="205"/>
                    </a:cubicBezTo>
                    <a:cubicBezTo>
                      <a:pt x="124" y="205"/>
                      <a:pt x="124" y="205"/>
                      <a:pt x="124" y="205"/>
                    </a:cubicBezTo>
                    <a:cubicBezTo>
                      <a:pt x="124" y="205"/>
                      <a:pt x="124" y="205"/>
                      <a:pt x="124" y="205"/>
                    </a:cubicBezTo>
                    <a:cubicBezTo>
                      <a:pt x="125" y="205"/>
                      <a:pt x="125" y="205"/>
                      <a:pt x="125" y="205"/>
                    </a:cubicBezTo>
                    <a:cubicBezTo>
                      <a:pt x="125" y="205"/>
                      <a:pt x="125" y="205"/>
                      <a:pt x="125" y="205"/>
                    </a:cubicBezTo>
                    <a:cubicBezTo>
                      <a:pt x="125" y="205"/>
                      <a:pt x="125" y="205"/>
                      <a:pt x="125" y="205"/>
                    </a:cubicBezTo>
                    <a:cubicBezTo>
                      <a:pt x="125" y="205"/>
                      <a:pt x="125" y="205"/>
                      <a:pt x="125" y="205"/>
                    </a:cubicBezTo>
                    <a:cubicBezTo>
                      <a:pt x="125" y="205"/>
                      <a:pt x="125" y="205"/>
                      <a:pt x="125" y="205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27" y="205"/>
                      <a:pt x="127" y="205"/>
                      <a:pt x="127" y="205"/>
                    </a:cubicBezTo>
                    <a:cubicBezTo>
                      <a:pt x="127" y="205"/>
                      <a:pt x="127" y="205"/>
                      <a:pt x="127" y="205"/>
                    </a:cubicBezTo>
                    <a:cubicBezTo>
                      <a:pt x="127" y="205"/>
                      <a:pt x="127" y="205"/>
                      <a:pt x="127" y="205"/>
                    </a:cubicBezTo>
                    <a:cubicBezTo>
                      <a:pt x="127" y="205"/>
                      <a:pt x="127" y="205"/>
                      <a:pt x="127" y="205"/>
                    </a:cubicBezTo>
                    <a:cubicBezTo>
                      <a:pt x="128" y="205"/>
                      <a:pt x="128" y="205"/>
                      <a:pt x="128" y="205"/>
                    </a:cubicBezTo>
                    <a:cubicBezTo>
                      <a:pt x="128" y="205"/>
                      <a:pt x="128" y="205"/>
                      <a:pt x="128" y="205"/>
                    </a:cubicBezTo>
                    <a:cubicBezTo>
                      <a:pt x="128" y="205"/>
                      <a:pt x="128" y="205"/>
                      <a:pt x="128" y="205"/>
                    </a:cubicBezTo>
                    <a:cubicBezTo>
                      <a:pt x="128" y="205"/>
                      <a:pt x="128" y="205"/>
                      <a:pt x="128" y="205"/>
                    </a:cubicBezTo>
                    <a:cubicBezTo>
                      <a:pt x="128" y="205"/>
                      <a:pt x="128" y="205"/>
                      <a:pt x="128" y="205"/>
                    </a:cubicBezTo>
                    <a:cubicBezTo>
                      <a:pt x="129" y="205"/>
                      <a:pt x="129" y="205"/>
                      <a:pt x="129" y="205"/>
                    </a:cubicBezTo>
                    <a:cubicBezTo>
                      <a:pt x="129" y="205"/>
                      <a:pt x="129" y="205"/>
                      <a:pt x="129" y="205"/>
                    </a:cubicBezTo>
                    <a:cubicBezTo>
                      <a:pt x="129" y="205"/>
                      <a:pt x="129" y="205"/>
                      <a:pt x="129" y="205"/>
                    </a:cubicBezTo>
                    <a:cubicBezTo>
                      <a:pt x="129" y="205"/>
                      <a:pt x="129" y="205"/>
                      <a:pt x="129" y="205"/>
                    </a:cubicBezTo>
                    <a:cubicBezTo>
                      <a:pt x="130" y="205"/>
                      <a:pt x="130" y="205"/>
                      <a:pt x="130" y="205"/>
                    </a:cubicBezTo>
                    <a:cubicBezTo>
                      <a:pt x="130" y="194"/>
                      <a:pt x="130" y="182"/>
                      <a:pt x="130" y="170"/>
                    </a:cubicBezTo>
                    <a:cubicBezTo>
                      <a:pt x="129" y="170"/>
                      <a:pt x="129" y="170"/>
                      <a:pt x="129" y="170"/>
                    </a:cubicBezTo>
                    <a:cubicBezTo>
                      <a:pt x="129" y="170"/>
                      <a:pt x="129" y="170"/>
                      <a:pt x="129" y="170"/>
                    </a:cubicBezTo>
                    <a:cubicBezTo>
                      <a:pt x="129" y="170"/>
                      <a:pt x="129" y="170"/>
                      <a:pt x="129" y="170"/>
                    </a:cubicBezTo>
                    <a:cubicBezTo>
                      <a:pt x="129" y="170"/>
                      <a:pt x="129" y="170"/>
                      <a:pt x="129" y="170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27" y="170"/>
                      <a:pt x="127" y="170"/>
                      <a:pt x="127" y="170"/>
                    </a:cubicBezTo>
                    <a:cubicBezTo>
                      <a:pt x="127" y="170"/>
                      <a:pt x="127" y="170"/>
                      <a:pt x="127" y="170"/>
                    </a:cubicBezTo>
                    <a:cubicBezTo>
                      <a:pt x="127" y="170"/>
                      <a:pt x="127" y="170"/>
                      <a:pt x="127" y="170"/>
                    </a:cubicBezTo>
                    <a:cubicBezTo>
                      <a:pt x="127" y="170"/>
                      <a:pt x="127" y="170"/>
                      <a:pt x="127" y="170"/>
                    </a:cubicBezTo>
                    <a:cubicBezTo>
                      <a:pt x="126" y="170"/>
                      <a:pt x="126" y="170"/>
                      <a:pt x="126" y="170"/>
                    </a:cubicBezTo>
                    <a:cubicBezTo>
                      <a:pt x="126" y="170"/>
                      <a:pt x="126" y="170"/>
                      <a:pt x="126" y="170"/>
                    </a:cubicBezTo>
                    <a:cubicBezTo>
                      <a:pt x="126" y="170"/>
                      <a:pt x="126" y="170"/>
                      <a:pt x="126" y="170"/>
                    </a:cubicBezTo>
                    <a:cubicBezTo>
                      <a:pt x="126" y="170"/>
                      <a:pt x="126" y="170"/>
                      <a:pt x="126" y="170"/>
                    </a:cubicBezTo>
                    <a:cubicBezTo>
                      <a:pt x="125" y="170"/>
                      <a:pt x="125" y="170"/>
                      <a:pt x="125" y="170"/>
                    </a:cubicBezTo>
                    <a:cubicBezTo>
                      <a:pt x="125" y="170"/>
                      <a:pt x="125" y="170"/>
                      <a:pt x="125" y="170"/>
                    </a:cubicBezTo>
                    <a:cubicBezTo>
                      <a:pt x="125" y="170"/>
                      <a:pt x="125" y="170"/>
                      <a:pt x="125" y="170"/>
                    </a:cubicBezTo>
                    <a:cubicBezTo>
                      <a:pt x="125" y="170"/>
                      <a:pt x="125" y="170"/>
                      <a:pt x="125" y="170"/>
                    </a:cubicBezTo>
                    <a:cubicBezTo>
                      <a:pt x="125" y="170"/>
                      <a:pt x="125" y="170"/>
                      <a:pt x="125" y="170"/>
                    </a:cubicBezTo>
                    <a:cubicBezTo>
                      <a:pt x="124" y="170"/>
                      <a:pt x="124" y="170"/>
                      <a:pt x="124" y="170"/>
                    </a:cubicBezTo>
                    <a:cubicBezTo>
                      <a:pt x="124" y="170"/>
                      <a:pt x="124" y="170"/>
                      <a:pt x="124" y="170"/>
                    </a:cubicBezTo>
                    <a:cubicBezTo>
                      <a:pt x="124" y="170"/>
                      <a:pt x="124" y="170"/>
                      <a:pt x="124" y="170"/>
                    </a:cubicBezTo>
                    <a:cubicBezTo>
                      <a:pt x="124" y="170"/>
                      <a:pt x="124" y="170"/>
                      <a:pt x="124" y="170"/>
                    </a:cubicBezTo>
                    <a:cubicBezTo>
                      <a:pt x="123" y="170"/>
                      <a:pt x="123" y="170"/>
                      <a:pt x="123" y="170"/>
                    </a:cubicBezTo>
                    <a:cubicBezTo>
                      <a:pt x="123" y="170"/>
                      <a:pt x="123" y="170"/>
                      <a:pt x="123" y="170"/>
                    </a:cubicBezTo>
                    <a:cubicBezTo>
                      <a:pt x="123" y="170"/>
                      <a:pt x="123" y="170"/>
                      <a:pt x="123" y="170"/>
                    </a:cubicBezTo>
                    <a:cubicBezTo>
                      <a:pt x="123" y="170"/>
                      <a:pt x="123" y="170"/>
                      <a:pt x="123" y="170"/>
                    </a:cubicBezTo>
                    <a:cubicBezTo>
                      <a:pt x="123" y="170"/>
                      <a:pt x="123" y="170"/>
                      <a:pt x="123" y="170"/>
                    </a:cubicBezTo>
                    <a:cubicBezTo>
                      <a:pt x="122" y="170"/>
                      <a:pt x="122" y="170"/>
                      <a:pt x="122" y="170"/>
                    </a:cubicBezTo>
                    <a:cubicBezTo>
                      <a:pt x="122" y="155"/>
                      <a:pt x="122" y="155"/>
                      <a:pt x="122" y="155"/>
                    </a:cubicBezTo>
                    <a:cubicBezTo>
                      <a:pt x="123" y="155"/>
                      <a:pt x="123" y="155"/>
                      <a:pt x="123" y="155"/>
                    </a:cubicBezTo>
                    <a:cubicBezTo>
                      <a:pt x="123" y="155"/>
                      <a:pt x="123" y="155"/>
                      <a:pt x="123" y="155"/>
                    </a:cubicBezTo>
                    <a:cubicBezTo>
                      <a:pt x="123" y="155"/>
                      <a:pt x="123" y="155"/>
                      <a:pt x="123" y="155"/>
                    </a:cubicBezTo>
                    <a:cubicBezTo>
                      <a:pt x="123" y="155"/>
                      <a:pt x="123" y="155"/>
                      <a:pt x="123" y="155"/>
                    </a:cubicBezTo>
                    <a:cubicBezTo>
                      <a:pt x="123" y="155"/>
                      <a:pt x="123" y="155"/>
                      <a:pt x="123" y="155"/>
                    </a:cubicBezTo>
                    <a:cubicBezTo>
                      <a:pt x="123" y="155"/>
                      <a:pt x="123" y="155"/>
                      <a:pt x="12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6" y="155"/>
                      <a:pt x="126" y="155"/>
                      <a:pt x="126" y="155"/>
                    </a:cubicBezTo>
                    <a:cubicBezTo>
                      <a:pt x="126" y="155"/>
                      <a:pt x="126" y="155"/>
                      <a:pt x="126" y="155"/>
                    </a:cubicBezTo>
                    <a:cubicBezTo>
                      <a:pt x="126" y="155"/>
                      <a:pt x="126" y="155"/>
                      <a:pt x="126" y="155"/>
                    </a:cubicBezTo>
                    <a:cubicBezTo>
                      <a:pt x="126" y="155"/>
                      <a:pt x="126" y="155"/>
                      <a:pt x="126" y="155"/>
                    </a:cubicBezTo>
                    <a:cubicBezTo>
                      <a:pt x="126" y="155"/>
                      <a:pt x="126" y="155"/>
                      <a:pt x="126" y="155"/>
                    </a:cubicBezTo>
                    <a:cubicBezTo>
                      <a:pt x="127" y="155"/>
                      <a:pt x="127" y="155"/>
                      <a:pt x="127" y="155"/>
                    </a:cubicBezTo>
                    <a:cubicBezTo>
                      <a:pt x="127" y="155"/>
                      <a:pt x="127" y="155"/>
                      <a:pt x="127" y="155"/>
                    </a:cubicBezTo>
                    <a:cubicBezTo>
                      <a:pt x="127" y="155"/>
                      <a:pt x="127" y="155"/>
                      <a:pt x="127" y="155"/>
                    </a:cubicBezTo>
                    <a:cubicBezTo>
                      <a:pt x="127" y="155"/>
                      <a:pt x="127" y="155"/>
                      <a:pt x="127" y="155"/>
                    </a:cubicBezTo>
                    <a:cubicBezTo>
                      <a:pt x="127" y="155"/>
                      <a:pt x="127" y="155"/>
                      <a:pt x="127" y="155"/>
                    </a:cubicBezTo>
                    <a:cubicBezTo>
                      <a:pt x="127" y="155"/>
                      <a:pt x="127" y="155"/>
                      <a:pt x="127" y="155"/>
                    </a:cubicBezTo>
                    <a:cubicBezTo>
                      <a:pt x="128" y="155"/>
                      <a:pt x="128" y="155"/>
                      <a:pt x="128" y="155"/>
                    </a:cubicBezTo>
                    <a:cubicBezTo>
                      <a:pt x="128" y="155"/>
                      <a:pt x="128" y="155"/>
                      <a:pt x="128" y="155"/>
                    </a:cubicBezTo>
                    <a:cubicBezTo>
                      <a:pt x="128" y="155"/>
                      <a:pt x="128" y="155"/>
                      <a:pt x="128" y="155"/>
                    </a:cubicBezTo>
                    <a:cubicBezTo>
                      <a:pt x="128" y="155"/>
                      <a:pt x="128" y="155"/>
                      <a:pt x="128" y="155"/>
                    </a:cubicBezTo>
                    <a:cubicBezTo>
                      <a:pt x="128" y="155"/>
                      <a:pt x="128" y="155"/>
                      <a:pt x="128" y="155"/>
                    </a:cubicBezTo>
                    <a:cubicBezTo>
                      <a:pt x="128" y="155"/>
                      <a:pt x="128" y="155"/>
                      <a:pt x="128" y="155"/>
                    </a:cubicBezTo>
                    <a:cubicBezTo>
                      <a:pt x="129" y="155"/>
                      <a:pt x="129" y="155"/>
                      <a:pt x="129" y="155"/>
                    </a:cubicBezTo>
                    <a:cubicBezTo>
                      <a:pt x="129" y="155"/>
                      <a:pt x="129" y="155"/>
                      <a:pt x="129" y="155"/>
                    </a:cubicBezTo>
                    <a:cubicBezTo>
                      <a:pt x="129" y="155"/>
                      <a:pt x="129" y="155"/>
                      <a:pt x="129" y="155"/>
                    </a:cubicBezTo>
                    <a:cubicBezTo>
                      <a:pt x="129" y="155"/>
                      <a:pt x="129" y="155"/>
                      <a:pt x="129" y="155"/>
                    </a:cubicBezTo>
                    <a:cubicBezTo>
                      <a:pt x="129" y="155"/>
                      <a:pt x="129" y="155"/>
                      <a:pt x="129" y="155"/>
                    </a:cubicBezTo>
                    <a:cubicBezTo>
                      <a:pt x="130" y="155"/>
                      <a:pt x="130" y="155"/>
                      <a:pt x="130" y="155"/>
                    </a:cubicBezTo>
                    <a:cubicBezTo>
                      <a:pt x="138" y="155"/>
                      <a:pt x="138" y="155"/>
                      <a:pt x="138" y="155"/>
                    </a:cubicBezTo>
                    <a:close/>
                    <a:moveTo>
                      <a:pt x="138" y="256"/>
                    </a:moveTo>
                    <a:cubicBezTo>
                      <a:pt x="138" y="321"/>
                      <a:pt x="138" y="321"/>
                      <a:pt x="138" y="321"/>
                    </a:cubicBezTo>
                    <a:cubicBezTo>
                      <a:pt x="130" y="321"/>
                      <a:pt x="130" y="321"/>
                      <a:pt x="130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cubicBezTo>
                      <a:pt x="127" y="321"/>
                      <a:pt x="127" y="321"/>
                      <a:pt x="127" y="321"/>
                    </a:cubicBezTo>
                    <a:cubicBezTo>
                      <a:pt x="127" y="321"/>
                      <a:pt x="127" y="321"/>
                      <a:pt x="127" y="321"/>
                    </a:cubicBezTo>
                    <a:cubicBezTo>
                      <a:pt x="127" y="321"/>
                      <a:pt x="127" y="321"/>
                      <a:pt x="127" y="321"/>
                    </a:cubicBezTo>
                    <a:cubicBezTo>
                      <a:pt x="127" y="321"/>
                      <a:pt x="127" y="321"/>
                      <a:pt x="127" y="321"/>
                    </a:cubicBezTo>
                    <a:cubicBezTo>
                      <a:pt x="127" y="321"/>
                      <a:pt x="127" y="321"/>
                      <a:pt x="127" y="321"/>
                    </a:cubicBezTo>
                    <a:cubicBezTo>
                      <a:pt x="127" y="321"/>
                      <a:pt x="127" y="321"/>
                      <a:pt x="127" y="321"/>
                    </a:cubicBezTo>
                    <a:cubicBezTo>
                      <a:pt x="126" y="321"/>
                      <a:pt x="126" y="321"/>
                      <a:pt x="126" y="321"/>
                    </a:cubicBezTo>
                    <a:cubicBezTo>
                      <a:pt x="126" y="321"/>
                      <a:pt x="126" y="321"/>
                      <a:pt x="126" y="321"/>
                    </a:cubicBezTo>
                    <a:cubicBezTo>
                      <a:pt x="126" y="321"/>
                      <a:pt x="126" y="321"/>
                      <a:pt x="126" y="321"/>
                    </a:cubicBezTo>
                    <a:cubicBezTo>
                      <a:pt x="126" y="321"/>
                      <a:pt x="126" y="321"/>
                      <a:pt x="126" y="321"/>
                    </a:cubicBezTo>
                    <a:cubicBezTo>
                      <a:pt x="126" y="321"/>
                      <a:pt x="126" y="321"/>
                      <a:pt x="126" y="321"/>
                    </a:cubicBezTo>
                    <a:cubicBezTo>
                      <a:pt x="125" y="321"/>
                      <a:pt x="125" y="321"/>
                      <a:pt x="125" y="321"/>
                    </a:cubicBezTo>
                    <a:cubicBezTo>
                      <a:pt x="125" y="321"/>
                      <a:pt x="125" y="321"/>
                      <a:pt x="125" y="321"/>
                    </a:cubicBezTo>
                    <a:cubicBezTo>
                      <a:pt x="125" y="321"/>
                      <a:pt x="125" y="321"/>
                      <a:pt x="125" y="321"/>
                    </a:cubicBezTo>
                    <a:cubicBezTo>
                      <a:pt x="125" y="321"/>
                      <a:pt x="125" y="321"/>
                      <a:pt x="125" y="321"/>
                    </a:cubicBezTo>
                    <a:cubicBezTo>
                      <a:pt x="125" y="321"/>
                      <a:pt x="125" y="321"/>
                      <a:pt x="125" y="321"/>
                    </a:cubicBezTo>
                    <a:cubicBezTo>
                      <a:pt x="125" y="321"/>
                      <a:pt x="125" y="321"/>
                      <a:pt x="125" y="321"/>
                    </a:cubicBezTo>
                    <a:cubicBezTo>
                      <a:pt x="125" y="321"/>
                      <a:pt x="125" y="321"/>
                      <a:pt x="125" y="321"/>
                    </a:cubicBezTo>
                    <a:cubicBezTo>
                      <a:pt x="124" y="321"/>
                      <a:pt x="124" y="321"/>
                      <a:pt x="124" y="321"/>
                    </a:cubicBezTo>
                    <a:cubicBezTo>
                      <a:pt x="124" y="321"/>
                      <a:pt x="124" y="321"/>
                      <a:pt x="124" y="321"/>
                    </a:cubicBezTo>
                    <a:cubicBezTo>
                      <a:pt x="124" y="321"/>
                      <a:pt x="124" y="321"/>
                      <a:pt x="124" y="321"/>
                    </a:cubicBezTo>
                    <a:cubicBezTo>
                      <a:pt x="124" y="321"/>
                      <a:pt x="124" y="321"/>
                      <a:pt x="124" y="321"/>
                    </a:cubicBezTo>
                    <a:cubicBezTo>
                      <a:pt x="124" y="321"/>
                      <a:pt x="124" y="321"/>
                      <a:pt x="124" y="321"/>
                    </a:cubicBezTo>
                    <a:cubicBezTo>
                      <a:pt x="123" y="321"/>
                      <a:pt x="123" y="321"/>
                      <a:pt x="123" y="321"/>
                    </a:cubicBezTo>
                    <a:cubicBezTo>
                      <a:pt x="123" y="321"/>
                      <a:pt x="123" y="321"/>
                      <a:pt x="123" y="321"/>
                    </a:cubicBezTo>
                    <a:cubicBezTo>
                      <a:pt x="123" y="321"/>
                      <a:pt x="123" y="321"/>
                      <a:pt x="123" y="321"/>
                    </a:cubicBezTo>
                    <a:cubicBezTo>
                      <a:pt x="123" y="321"/>
                      <a:pt x="123" y="321"/>
                      <a:pt x="123" y="321"/>
                    </a:cubicBezTo>
                    <a:cubicBezTo>
                      <a:pt x="123" y="321"/>
                      <a:pt x="123" y="321"/>
                      <a:pt x="123" y="321"/>
                    </a:cubicBezTo>
                    <a:cubicBezTo>
                      <a:pt x="123" y="321"/>
                      <a:pt x="123" y="321"/>
                      <a:pt x="123" y="321"/>
                    </a:cubicBezTo>
                    <a:cubicBezTo>
                      <a:pt x="122" y="321"/>
                      <a:pt x="122" y="321"/>
                      <a:pt x="122" y="321"/>
                    </a:cubicBezTo>
                    <a:cubicBezTo>
                      <a:pt x="122" y="306"/>
                      <a:pt x="122" y="306"/>
                      <a:pt x="122" y="306"/>
                    </a:cubicBezTo>
                    <a:cubicBezTo>
                      <a:pt x="130" y="306"/>
                      <a:pt x="130" y="306"/>
                      <a:pt x="130" y="306"/>
                    </a:cubicBezTo>
                    <a:cubicBezTo>
                      <a:pt x="130" y="294"/>
                      <a:pt x="130" y="283"/>
                      <a:pt x="130" y="271"/>
                    </a:cubicBezTo>
                    <a:cubicBezTo>
                      <a:pt x="122" y="271"/>
                      <a:pt x="122" y="271"/>
                      <a:pt x="122" y="271"/>
                    </a:cubicBezTo>
                    <a:cubicBezTo>
                      <a:pt x="122" y="256"/>
                      <a:pt x="122" y="256"/>
                      <a:pt x="122" y="256"/>
                    </a:cubicBezTo>
                    <a:cubicBezTo>
                      <a:pt x="122" y="256"/>
                      <a:pt x="122" y="256"/>
                      <a:pt x="122" y="256"/>
                    </a:cubicBezTo>
                    <a:cubicBezTo>
                      <a:pt x="123" y="256"/>
                      <a:pt x="123" y="256"/>
                      <a:pt x="123" y="256"/>
                    </a:cubicBezTo>
                    <a:cubicBezTo>
                      <a:pt x="123" y="256"/>
                      <a:pt x="123" y="256"/>
                      <a:pt x="123" y="256"/>
                    </a:cubicBezTo>
                    <a:cubicBezTo>
                      <a:pt x="123" y="256"/>
                      <a:pt x="123" y="256"/>
                      <a:pt x="123" y="256"/>
                    </a:cubicBezTo>
                    <a:cubicBezTo>
                      <a:pt x="123" y="256"/>
                      <a:pt x="123" y="256"/>
                      <a:pt x="123" y="256"/>
                    </a:cubicBezTo>
                    <a:cubicBezTo>
                      <a:pt x="123" y="256"/>
                      <a:pt x="123" y="256"/>
                      <a:pt x="123" y="256"/>
                    </a:cubicBezTo>
                    <a:cubicBezTo>
                      <a:pt x="124" y="256"/>
                      <a:pt x="124" y="256"/>
                      <a:pt x="124" y="256"/>
                    </a:cubicBezTo>
                    <a:cubicBezTo>
                      <a:pt x="124" y="256"/>
                      <a:pt x="124" y="256"/>
                      <a:pt x="124" y="256"/>
                    </a:cubicBezTo>
                    <a:cubicBezTo>
                      <a:pt x="124" y="256"/>
                      <a:pt x="124" y="256"/>
                      <a:pt x="124" y="256"/>
                    </a:cubicBezTo>
                    <a:cubicBezTo>
                      <a:pt x="124" y="256"/>
                      <a:pt x="124" y="256"/>
                      <a:pt x="124" y="256"/>
                    </a:cubicBezTo>
                    <a:cubicBezTo>
                      <a:pt x="124" y="256"/>
                      <a:pt x="124" y="256"/>
                      <a:pt x="124" y="256"/>
                    </a:cubicBezTo>
                    <a:cubicBezTo>
                      <a:pt x="125" y="256"/>
                      <a:pt x="125" y="256"/>
                      <a:pt x="125" y="256"/>
                    </a:cubicBezTo>
                    <a:cubicBezTo>
                      <a:pt x="125" y="256"/>
                      <a:pt x="125" y="256"/>
                      <a:pt x="125" y="256"/>
                    </a:cubicBezTo>
                    <a:cubicBezTo>
                      <a:pt x="125" y="256"/>
                      <a:pt x="125" y="256"/>
                      <a:pt x="125" y="256"/>
                    </a:cubicBezTo>
                    <a:cubicBezTo>
                      <a:pt x="125" y="256"/>
                      <a:pt x="125" y="256"/>
                      <a:pt x="125" y="256"/>
                    </a:cubicBezTo>
                    <a:cubicBezTo>
                      <a:pt x="125" y="256"/>
                      <a:pt x="125" y="256"/>
                      <a:pt x="125" y="256"/>
                    </a:cubicBezTo>
                    <a:cubicBezTo>
                      <a:pt x="125" y="256"/>
                      <a:pt x="125" y="256"/>
                      <a:pt x="125" y="256"/>
                    </a:cubicBez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7" y="256"/>
                      <a:pt x="127" y="256"/>
                      <a:pt x="127" y="256"/>
                    </a:cubicBezTo>
                    <a:cubicBezTo>
                      <a:pt x="127" y="256"/>
                      <a:pt x="127" y="256"/>
                      <a:pt x="127" y="256"/>
                    </a:cubicBezTo>
                    <a:cubicBezTo>
                      <a:pt x="127" y="256"/>
                      <a:pt x="127" y="256"/>
                      <a:pt x="127" y="256"/>
                    </a:cubicBezTo>
                    <a:cubicBezTo>
                      <a:pt x="127" y="256"/>
                      <a:pt x="127" y="256"/>
                      <a:pt x="127" y="256"/>
                    </a:cubicBezTo>
                    <a:cubicBezTo>
                      <a:pt x="127" y="256"/>
                      <a:pt x="127" y="256"/>
                      <a:pt x="127" y="256"/>
                    </a:cubicBezTo>
                    <a:cubicBezTo>
                      <a:pt x="128" y="256"/>
                      <a:pt x="128" y="256"/>
                      <a:pt x="128" y="256"/>
                    </a:cubicBezTo>
                    <a:cubicBezTo>
                      <a:pt x="128" y="256"/>
                      <a:pt x="128" y="256"/>
                      <a:pt x="128" y="256"/>
                    </a:cubicBezTo>
                    <a:cubicBezTo>
                      <a:pt x="128" y="256"/>
                      <a:pt x="128" y="256"/>
                      <a:pt x="128" y="256"/>
                    </a:cubicBezTo>
                    <a:cubicBezTo>
                      <a:pt x="128" y="256"/>
                      <a:pt x="128" y="256"/>
                      <a:pt x="128" y="256"/>
                    </a:cubicBezTo>
                    <a:cubicBezTo>
                      <a:pt x="128" y="256"/>
                      <a:pt x="128" y="256"/>
                      <a:pt x="128" y="256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0" y="256"/>
                      <a:pt x="130" y="256"/>
                      <a:pt x="130" y="256"/>
                    </a:cubicBezTo>
                    <a:cubicBezTo>
                      <a:pt x="138" y="256"/>
                      <a:pt x="138" y="256"/>
                      <a:pt x="138" y="256"/>
                    </a:cubicBezTo>
                    <a:close/>
                    <a:moveTo>
                      <a:pt x="138" y="356"/>
                    </a:moveTo>
                    <a:cubicBezTo>
                      <a:pt x="138" y="422"/>
                      <a:pt x="138" y="422"/>
                      <a:pt x="138" y="422"/>
                    </a:cubicBezTo>
                    <a:cubicBezTo>
                      <a:pt x="130" y="422"/>
                      <a:pt x="130" y="422"/>
                      <a:pt x="130" y="422"/>
                    </a:cubicBezTo>
                    <a:cubicBezTo>
                      <a:pt x="122" y="422"/>
                      <a:pt x="122" y="422"/>
                      <a:pt x="122" y="422"/>
                    </a:cubicBezTo>
                    <a:cubicBezTo>
                      <a:pt x="122" y="407"/>
                      <a:pt x="122" y="407"/>
                      <a:pt x="122" y="407"/>
                    </a:cubicBezTo>
                    <a:cubicBezTo>
                      <a:pt x="130" y="407"/>
                      <a:pt x="130" y="407"/>
                      <a:pt x="130" y="407"/>
                    </a:cubicBezTo>
                    <a:cubicBezTo>
                      <a:pt x="130" y="395"/>
                      <a:pt x="130" y="383"/>
                      <a:pt x="130" y="372"/>
                    </a:cubicBezTo>
                    <a:cubicBezTo>
                      <a:pt x="122" y="372"/>
                      <a:pt x="122" y="372"/>
                      <a:pt x="122" y="372"/>
                    </a:cubicBezTo>
                    <a:cubicBezTo>
                      <a:pt x="122" y="356"/>
                      <a:pt x="122" y="356"/>
                      <a:pt x="122" y="356"/>
                    </a:cubicBezTo>
                    <a:cubicBezTo>
                      <a:pt x="123" y="356"/>
                      <a:pt x="123" y="356"/>
                      <a:pt x="123" y="356"/>
                    </a:cubicBezTo>
                    <a:cubicBezTo>
                      <a:pt x="123" y="356"/>
                      <a:pt x="123" y="356"/>
                      <a:pt x="123" y="356"/>
                    </a:cubicBezTo>
                    <a:cubicBezTo>
                      <a:pt x="123" y="356"/>
                      <a:pt x="123" y="356"/>
                      <a:pt x="123" y="356"/>
                    </a:cubicBezTo>
                    <a:cubicBezTo>
                      <a:pt x="123" y="356"/>
                      <a:pt x="123" y="356"/>
                      <a:pt x="123" y="356"/>
                    </a:cubicBezTo>
                    <a:cubicBezTo>
                      <a:pt x="123" y="356"/>
                      <a:pt x="123" y="356"/>
                      <a:pt x="123" y="356"/>
                    </a:cubicBezTo>
                    <a:cubicBezTo>
                      <a:pt x="123" y="356"/>
                      <a:pt x="123" y="356"/>
                      <a:pt x="123" y="356"/>
                    </a:cubicBezTo>
                    <a:cubicBezTo>
                      <a:pt x="124" y="356"/>
                      <a:pt x="124" y="356"/>
                      <a:pt x="124" y="356"/>
                    </a:cubicBezTo>
                    <a:cubicBezTo>
                      <a:pt x="124" y="356"/>
                      <a:pt x="124" y="356"/>
                      <a:pt x="124" y="356"/>
                    </a:cubicBezTo>
                    <a:cubicBezTo>
                      <a:pt x="124" y="356"/>
                      <a:pt x="124" y="356"/>
                      <a:pt x="124" y="356"/>
                    </a:cubicBezTo>
                    <a:cubicBezTo>
                      <a:pt x="124" y="356"/>
                      <a:pt x="124" y="356"/>
                      <a:pt x="124" y="356"/>
                    </a:cubicBezTo>
                    <a:cubicBezTo>
                      <a:pt x="124" y="356"/>
                      <a:pt x="124" y="356"/>
                      <a:pt x="124" y="356"/>
                    </a:cubicBezTo>
                    <a:cubicBezTo>
                      <a:pt x="125" y="356"/>
                      <a:pt x="125" y="356"/>
                      <a:pt x="125" y="356"/>
                    </a:cubicBezTo>
                    <a:cubicBezTo>
                      <a:pt x="125" y="356"/>
                      <a:pt x="125" y="356"/>
                      <a:pt x="125" y="356"/>
                    </a:cubicBezTo>
                    <a:cubicBezTo>
                      <a:pt x="125" y="356"/>
                      <a:pt x="125" y="356"/>
                      <a:pt x="125" y="356"/>
                    </a:cubicBezTo>
                    <a:cubicBezTo>
                      <a:pt x="125" y="356"/>
                      <a:pt x="125" y="356"/>
                      <a:pt x="125" y="356"/>
                    </a:cubicBezTo>
                    <a:cubicBezTo>
                      <a:pt x="125" y="356"/>
                      <a:pt x="125" y="356"/>
                      <a:pt x="125" y="356"/>
                    </a:cubicBezTo>
                    <a:cubicBezTo>
                      <a:pt x="125" y="356"/>
                      <a:pt x="125" y="356"/>
                      <a:pt x="125" y="356"/>
                    </a:cubicBezTo>
                    <a:cubicBezTo>
                      <a:pt x="125" y="356"/>
                      <a:pt x="125" y="356"/>
                      <a:pt x="125" y="356"/>
                    </a:cubicBezTo>
                    <a:cubicBezTo>
                      <a:pt x="126" y="356"/>
                      <a:pt x="126" y="356"/>
                      <a:pt x="126" y="356"/>
                    </a:cubicBezTo>
                    <a:cubicBezTo>
                      <a:pt x="126" y="356"/>
                      <a:pt x="126" y="356"/>
                      <a:pt x="126" y="356"/>
                    </a:cubicBezTo>
                    <a:cubicBezTo>
                      <a:pt x="126" y="356"/>
                      <a:pt x="126" y="356"/>
                      <a:pt x="126" y="356"/>
                    </a:cubicBezTo>
                    <a:cubicBezTo>
                      <a:pt x="126" y="356"/>
                      <a:pt x="126" y="356"/>
                      <a:pt x="126" y="356"/>
                    </a:cubicBezTo>
                    <a:cubicBezTo>
                      <a:pt x="126" y="356"/>
                      <a:pt x="126" y="356"/>
                      <a:pt x="126" y="356"/>
                    </a:cubicBezTo>
                    <a:cubicBezTo>
                      <a:pt x="127" y="356"/>
                      <a:pt x="127" y="356"/>
                      <a:pt x="127" y="356"/>
                    </a:cubicBezTo>
                    <a:cubicBezTo>
                      <a:pt x="127" y="356"/>
                      <a:pt x="127" y="356"/>
                      <a:pt x="127" y="356"/>
                    </a:cubicBezTo>
                    <a:cubicBezTo>
                      <a:pt x="127" y="356"/>
                      <a:pt x="127" y="356"/>
                      <a:pt x="127" y="356"/>
                    </a:cubicBezTo>
                    <a:cubicBezTo>
                      <a:pt x="127" y="356"/>
                      <a:pt x="127" y="356"/>
                      <a:pt x="127" y="356"/>
                    </a:cubicBezTo>
                    <a:cubicBezTo>
                      <a:pt x="127" y="356"/>
                      <a:pt x="127" y="356"/>
                      <a:pt x="127" y="356"/>
                    </a:cubicBezTo>
                    <a:cubicBezTo>
                      <a:pt x="127" y="356"/>
                      <a:pt x="127" y="356"/>
                      <a:pt x="127" y="356"/>
                    </a:cubicBez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29" y="356"/>
                      <a:pt x="129" y="356"/>
                      <a:pt x="129" y="356"/>
                    </a:cubicBezTo>
                    <a:cubicBezTo>
                      <a:pt x="129" y="356"/>
                      <a:pt x="129" y="356"/>
                      <a:pt x="129" y="356"/>
                    </a:cubicBezTo>
                    <a:cubicBezTo>
                      <a:pt x="129" y="356"/>
                      <a:pt x="129" y="356"/>
                      <a:pt x="129" y="356"/>
                    </a:cubicBezTo>
                    <a:cubicBezTo>
                      <a:pt x="129" y="356"/>
                      <a:pt x="129" y="356"/>
                      <a:pt x="129" y="356"/>
                    </a:cubicBezTo>
                    <a:cubicBezTo>
                      <a:pt x="129" y="356"/>
                      <a:pt x="129" y="356"/>
                      <a:pt x="129" y="356"/>
                    </a:cubicBezTo>
                    <a:cubicBezTo>
                      <a:pt x="130" y="356"/>
                      <a:pt x="130" y="356"/>
                      <a:pt x="130" y="356"/>
                    </a:cubicBezTo>
                    <a:lnTo>
                      <a:pt x="138" y="356"/>
                    </a:lnTo>
                    <a:close/>
                    <a:moveTo>
                      <a:pt x="107" y="0"/>
                    </a:move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7" y="19"/>
                      <a:pt x="117" y="19"/>
                      <a:pt x="117" y="19"/>
                    </a:cubicBezTo>
                    <a:cubicBezTo>
                      <a:pt x="117" y="19"/>
                      <a:pt x="117" y="19"/>
                      <a:pt x="117" y="19"/>
                    </a:cubicBezTo>
                    <a:cubicBezTo>
                      <a:pt x="117" y="19"/>
                      <a:pt x="117" y="19"/>
                      <a:pt x="117" y="19"/>
                    </a:cubicBezTo>
                    <a:cubicBezTo>
                      <a:pt x="117" y="19"/>
                      <a:pt x="117" y="19"/>
                      <a:pt x="117" y="19"/>
                    </a:cubicBezTo>
                    <a:cubicBezTo>
                      <a:pt x="117" y="19"/>
                      <a:pt x="117" y="19"/>
                      <a:pt x="117" y="19"/>
                    </a:cubicBezTo>
                    <a:cubicBezTo>
                      <a:pt x="116" y="19"/>
                      <a:pt x="116" y="19"/>
                      <a:pt x="116" y="19"/>
                    </a:cubicBezTo>
                    <a:cubicBezTo>
                      <a:pt x="116" y="19"/>
                      <a:pt x="116" y="19"/>
                      <a:pt x="116" y="19"/>
                    </a:cubicBezTo>
                    <a:cubicBezTo>
                      <a:pt x="116" y="19"/>
                      <a:pt x="116" y="19"/>
                      <a:pt x="116" y="19"/>
                    </a:cubicBezTo>
                    <a:cubicBezTo>
                      <a:pt x="116" y="19"/>
                      <a:pt x="116" y="19"/>
                      <a:pt x="116" y="19"/>
                    </a:cubicBezTo>
                    <a:cubicBezTo>
                      <a:pt x="116" y="19"/>
                      <a:pt x="116" y="19"/>
                      <a:pt x="116" y="19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107" y="0"/>
                      <a:pt x="107" y="0"/>
                      <a:pt x="107" y="0"/>
                    </a:cubicBezTo>
                    <a:close/>
                    <a:moveTo>
                      <a:pt x="122" y="479"/>
                    </a:moveTo>
                    <a:cubicBezTo>
                      <a:pt x="107" y="479"/>
                      <a:pt x="107" y="479"/>
                      <a:pt x="107" y="479"/>
                    </a:cubicBezTo>
                    <a:cubicBezTo>
                      <a:pt x="107" y="457"/>
                      <a:pt x="107" y="457"/>
                      <a:pt x="107" y="457"/>
                    </a:cubicBezTo>
                    <a:cubicBezTo>
                      <a:pt x="115" y="457"/>
                      <a:pt x="115" y="457"/>
                      <a:pt x="115" y="457"/>
                    </a:cubicBezTo>
                    <a:cubicBezTo>
                      <a:pt x="122" y="457"/>
                      <a:pt x="122" y="457"/>
                      <a:pt x="122" y="457"/>
                    </a:cubicBezTo>
                    <a:cubicBezTo>
                      <a:pt x="122" y="479"/>
                      <a:pt x="122" y="479"/>
                      <a:pt x="122" y="479"/>
                    </a:cubicBezTo>
                    <a:close/>
                    <a:moveTo>
                      <a:pt x="122" y="54"/>
                    </a:moveTo>
                    <a:cubicBezTo>
                      <a:pt x="122" y="70"/>
                      <a:pt x="122" y="70"/>
                      <a:pt x="122" y="70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6" y="54"/>
                      <a:pt x="116" y="54"/>
                      <a:pt x="116" y="54"/>
                    </a:cubicBezTo>
                    <a:cubicBezTo>
                      <a:pt x="116" y="54"/>
                      <a:pt x="116" y="54"/>
                      <a:pt x="116" y="54"/>
                    </a:cubicBezTo>
                    <a:cubicBezTo>
                      <a:pt x="116" y="54"/>
                      <a:pt x="116" y="54"/>
                      <a:pt x="116" y="54"/>
                    </a:cubicBezTo>
                    <a:cubicBezTo>
                      <a:pt x="116" y="54"/>
                      <a:pt x="116" y="54"/>
                      <a:pt x="116" y="54"/>
                    </a:cubicBezTo>
                    <a:cubicBezTo>
                      <a:pt x="116" y="54"/>
                      <a:pt x="116" y="54"/>
                      <a:pt x="116" y="54"/>
                    </a:cubicBezTo>
                    <a:cubicBezTo>
                      <a:pt x="117" y="54"/>
                      <a:pt x="117" y="54"/>
                      <a:pt x="117" y="54"/>
                    </a:cubicBezTo>
                    <a:cubicBezTo>
                      <a:pt x="117" y="54"/>
                      <a:pt x="117" y="54"/>
                      <a:pt x="117" y="54"/>
                    </a:cubicBezTo>
                    <a:cubicBezTo>
                      <a:pt x="117" y="54"/>
                      <a:pt x="117" y="54"/>
                      <a:pt x="117" y="54"/>
                    </a:cubicBezTo>
                    <a:cubicBezTo>
                      <a:pt x="117" y="54"/>
                      <a:pt x="117" y="54"/>
                      <a:pt x="117" y="54"/>
                    </a:cubicBezTo>
                    <a:cubicBezTo>
                      <a:pt x="117" y="54"/>
                      <a:pt x="117" y="54"/>
                      <a:pt x="117" y="54"/>
                    </a:cubicBezTo>
                    <a:cubicBezTo>
                      <a:pt x="118" y="54"/>
                      <a:pt x="118" y="54"/>
                      <a:pt x="118" y="54"/>
                    </a:cubicBezTo>
                    <a:cubicBezTo>
                      <a:pt x="118" y="54"/>
                      <a:pt x="118" y="54"/>
                      <a:pt x="118" y="54"/>
                    </a:cubicBezTo>
                    <a:cubicBezTo>
                      <a:pt x="118" y="54"/>
                      <a:pt x="118" y="54"/>
                      <a:pt x="118" y="54"/>
                    </a:cubicBezTo>
                    <a:cubicBezTo>
                      <a:pt x="118" y="54"/>
                      <a:pt x="118" y="54"/>
                      <a:pt x="118" y="54"/>
                    </a:cubicBezTo>
                    <a:cubicBezTo>
                      <a:pt x="118" y="54"/>
                      <a:pt x="118" y="54"/>
                      <a:pt x="118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22" y="54"/>
                      <a:pt x="122" y="54"/>
                      <a:pt x="122" y="54"/>
                    </a:cubicBezTo>
                    <a:cubicBezTo>
                      <a:pt x="122" y="54"/>
                      <a:pt x="122" y="54"/>
                      <a:pt x="122" y="54"/>
                    </a:cubicBezTo>
                    <a:cubicBezTo>
                      <a:pt x="122" y="54"/>
                      <a:pt x="122" y="54"/>
                      <a:pt x="122" y="54"/>
                    </a:cubicBezTo>
                    <a:cubicBezTo>
                      <a:pt x="122" y="54"/>
                      <a:pt x="122" y="54"/>
                      <a:pt x="122" y="54"/>
                    </a:cubicBezTo>
                    <a:cubicBezTo>
                      <a:pt x="122" y="54"/>
                      <a:pt x="122" y="54"/>
                      <a:pt x="122" y="54"/>
                    </a:cubicBezTo>
                    <a:close/>
                    <a:moveTo>
                      <a:pt x="122" y="105"/>
                    </a:move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19" y="120"/>
                      <a:pt x="119" y="120"/>
                      <a:pt x="119" y="120"/>
                    </a:cubicBezTo>
                    <a:cubicBezTo>
                      <a:pt x="119" y="120"/>
                      <a:pt x="119" y="120"/>
                      <a:pt x="119" y="120"/>
                    </a:cubicBezTo>
                    <a:cubicBezTo>
                      <a:pt x="119" y="120"/>
                      <a:pt x="119" y="120"/>
                      <a:pt x="119" y="120"/>
                    </a:cubicBezTo>
                    <a:cubicBezTo>
                      <a:pt x="119" y="120"/>
                      <a:pt x="119" y="120"/>
                      <a:pt x="119" y="120"/>
                    </a:cubicBezTo>
                    <a:cubicBezTo>
                      <a:pt x="119" y="120"/>
                      <a:pt x="119" y="120"/>
                      <a:pt x="119" y="120"/>
                    </a:cubicBezTo>
                    <a:cubicBezTo>
                      <a:pt x="119" y="120"/>
                      <a:pt x="119" y="120"/>
                      <a:pt x="119" y="120"/>
                    </a:cubicBezTo>
                    <a:cubicBezTo>
                      <a:pt x="118" y="120"/>
                      <a:pt x="118" y="120"/>
                      <a:pt x="118" y="120"/>
                    </a:cubicBezTo>
                    <a:cubicBezTo>
                      <a:pt x="118" y="120"/>
                      <a:pt x="118" y="120"/>
                      <a:pt x="118" y="120"/>
                    </a:cubicBezTo>
                    <a:cubicBezTo>
                      <a:pt x="118" y="120"/>
                      <a:pt x="118" y="120"/>
                      <a:pt x="118" y="120"/>
                    </a:cubicBezTo>
                    <a:cubicBezTo>
                      <a:pt x="118" y="120"/>
                      <a:pt x="118" y="120"/>
                      <a:pt x="118" y="120"/>
                    </a:cubicBezTo>
                    <a:cubicBezTo>
                      <a:pt x="118" y="120"/>
                      <a:pt x="118" y="120"/>
                      <a:pt x="118" y="120"/>
                    </a:cubicBezTo>
                    <a:cubicBezTo>
                      <a:pt x="117" y="120"/>
                      <a:pt x="117" y="120"/>
                      <a:pt x="117" y="120"/>
                    </a:cubicBezTo>
                    <a:cubicBezTo>
                      <a:pt x="117" y="120"/>
                      <a:pt x="117" y="120"/>
                      <a:pt x="117" y="120"/>
                    </a:cubicBezTo>
                    <a:cubicBezTo>
                      <a:pt x="117" y="120"/>
                      <a:pt x="117" y="120"/>
                      <a:pt x="117" y="120"/>
                    </a:cubicBezTo>
                    <a:cubicBezTo>
                      <a:pt x="117" y="120"/>
                      <a:pt x="117" y="120"/>
                      <a:pt x="117" y="120"/>
                    </a:cubicBezTo>
                    <a:cubicBezTo>
                      <a:pt x="117" y="120"/>
                      <a:pt x="117" y="120"/>
                      <a:pt x="117" y="120"/>
                    </a:cubicBezTo>
                    <a:cubicBezTo>
                      <a:pt x="117" y="120"/>
                      <a:pt x="117" y="120"/>
                      <a:pt x="117" y="120"/>
                    </a:cubicBezTo>
                    <a:cubicBezTo>
                      <a:pt x="117" y="120"/>
                      <a:pt x="117" y="120"/>
                      <a:pt x="117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15" y="120"/>
                      <a:pt x="115" y="120"/>
                      <a:pt x="115" y="120"/>
                    </a:cubicBezTo>
                    <a:cubicBezTo>
                      <a:pt x="115" y="120"/>
                      <a:pt x="115" y="120"/>
                      <a:pt x="115" y="120"/>
                    </a:cubicBezTo>
                    <a:cubicBezTo>
                      <a:pt x="115" y="132"/>
                      <a:pt x="115" y="143"/>
                      <a:pt x="115" y="155"/>
                    </a:cubicBezTo>
                    <a:cubicBezTo>
                      <a:pt x="115" y="155"/>
                      <a:pt x="115" y="155"/>
                      <a:pt x="115" y="155"/>
                    </a:cubicBezTo>
                    <a:cubicBezTo>
                      <a:pt x="116" y="155"/>
                      <a:pt x="116" y="155"/>
                      <a:pt x="116" y="155"/>
                    </a:cubicBezTo>
                    <a:cubicBezTo>
                      <a:pt x="116" y="155"/>
                      <a:pt x="116" y="155"/>
                      <a:pt x="116" y="155"/>
                    </a:cubicBezTo>
                    <a:cubicBezTo>
                      <a:pt x="116" y="155"/>
                      <a:pt x="116" y="155"/>
                      <a:pt x="116" y="155"/>
                    </a:cubicBezTo>
                    <a:cubicBezTo>
                      <a:pt x="116" y="155"/>
                      <a:pt x="116" y="155"/>
                      <a:pt x="116" y="155"/>
                    </a:cubicBezTo>
                    <a:cubicBezTo>
                      <a:pt x="116" y="155"/>
                      <a:pt x="116" y="155"/>
                      <a:pt x="116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8" y="155"/>
                      <a:pt x="118" y="155"/>
                      <a:pt x="118" y="155"/>
                    </a:cubicBezTo>
                    <a:cubicBezTo>
                      <a:pt x="118" y="155"/>
                      <a:pt x="118" y="155"/>
                      <a:pt x="118" y="155"/>
                    </a:cubicBezTo>
                    <a:cubicBezTo>
                      <a:pt x="118" y="155"/>
                      <a:pt x="118" y="155"/>
                      <a:pt x="118" y="155"/>
                    </a:cubicBezTo>
                    <a:cubicBezTo>
                      <a:pt x="118" y="155"/>
                      <a:pt x="118" y="155"/>
                      <a:pt x="118" y="155"/>
                    </a:cubicBezTo>
                    <a:cubicBezTo>
                      <a:pt x="118" y="155"/>
                      <a:pt x="118" y="155"/>
                      <a:pt x="118" y="155"/>
                    </a:cubicBezTo>
                    <a:cubicBezTo>
                      <a:pt x="119" y="155"/>
                      <a:pt x="119" y="155"/>
                      <a:pt x="119" y="155"/>
                    </a:cubicBezTo>
                    <a:cubicBezTo>
                      <a:pt x="119" y="155"/>
                      <a:pt x="119" y="155"/>
                      <a:pt x="119" y="155"/>
                    </a:cubicBezTo>
                    <a:cubicBezTo>
                      <a:pt x="119" y="155"/>
                      <a:pt x="119" y="155"/>
                      <a:pt x="119" y="155"/>
                    </a:cubicBezTo>
                    <a:cubicBezTo>
                      <a:pt x="119" y="155"/>
                      <a:pt x="119" y="155"/>
                      <a:pt x="119" y="155"/>
                    </a:cubicBezTo>
                    <a:cubicBezTo>
                      <a:pt x="119" y="155"/>
                      <a:pt x="119" y="155"/>
                      <a:pt x="119" y="155"/>
                    </a:cubicBezTo>
                    <a:cubicBezTo>
                      <a:pt x="119" y="155"/>
                      <a:pt x="119" y="155"/>
                      <a:pt x="119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21" y="155"/>
                      <a:pt x="121" y="155"/>
                      <a:pt x="121" y="155"/>
                    </a:cubicBezTo>
                    <a:cubicBezTo>
                      <a:pt x="121" y="155"/>
                      <a:pt x="121" y="155"/>
                      <a:pt x="121" y="155"/>
                    </a:cubicBezTo>
                    <a:cubicBezTo>
                      <a:pt x="121" y="155"/>
                      <a:pt x="121" y="155"/>
                      <a:pt x="121" y="155"/>
                    </a:cubicBezTo>
                    <a:cubicBezTo>
                      <a:pt x="121" y="155"/>
                      <a:pt x="121" y="155"/>
                      <a:pt x="121" y="155"/>
                    </a:cubicBezTo>
                    <a:cubicBezTo>
                      <a:pt x="121" y="155"/>
                      <a:pt x="121" y="155"/>
                      <a:pt x="121" y="155"/>
                    </a:cubicBezTo>
                    <a:cubicBezTo>
                      <a:pt x="121" y="155"/>
                      <a:pt x="121" y="155"/>
                      <a:pt x="121" y="155"/>
                    </a:cubicBezTo>
                    <a:cubicBezTo>
                      <a:pt x="122" y="155"/>
                      <a:pt x="122" y="155"/>
                      <a:pt x="122" y="155"/>
                    </a:cubicBezTo>
                    <a:cubicBezTo>
                      <a:pt x="122" y="155"/>
                      <a:pt x="122" y="155"/>
                      <a:pt x="122" y="155"/>
                    </a:cubicBezTo>
                    <a:cubicBezTo>
                      <a:pt x="122" y="155"/>
                      <a:pt x="122" y="155"/>
                      <a:pt x="122" y="155"/>
                    </a:cubicBezTo>
                    <a:cubicBezTo>
                      <a:pt x="122" y="155"/>
                      <a:pt x="122" y="155"/>
                      <a:pt x="122" y="155"/>
                    </a:cubicBezTo>
                    <a:cubicBezTo>
                      <a:pt x="122" y="155"/>
                      <a:pt x="122" y="155"/>
                      <a:pt x="122" y="155"/>
                    </a:cubicBezTo>
                    <a:cubicBezTo>
                      <a:pt x="122" y="155"/>
                      <a:pt x="122" y="155"/>
                      <a:pt x="122" y="155"/>
                    </a:cubicBezTo>
                    <a:cubicBezTo>
                      <a:pt x="122" y="155"/>
                      <a:pt x="122" y="155"/>
                      <a:pt x="122" y="155"/>
                    </a:cubicBezTo>
                    <a:cubicBezTo>
                      <a:pt x="122" y="170"/>
                      <a:pt x="122" y="170"/>
                      <a:pt x="122" y="170"/>
                    </a:cubicBezTo>
                    <a:cubicBezTo>
                      <a:pt x="122" y="170"/>
                      <a:pt x="122" y="170"/>
                      <a:pt x="122" y="170"/>
                    </a:cubicBezTo>
                    <a:cubicBezTo>
                      <a:pt x="122" y="170"/>
                      <a:pt x="122" y="170"/>
                      <a:pt x="122" y="170"/>
                    </a:cubicBezTo>
                    <a:cubicBezTo>
                      <a:pt x="122" y="170"/>
                      <a:pt x="122" y="170"/>
                      <a:pt x="122" y="170"/>
                    </a:cubicBezTo>
                    <a:cubicBezTo>
                      <a:pt x="122" y="170"/>
                      <a:pt x="122" y="170"/>
                      <a:pt x="122" y="170"/>
                    </a:cubicBezTo>
                    <a:cubicBezTo>
                      <a:pt x="121" y="170"/>
                      <a:pt x="121" y="170"/>
                      <a:pt x="121" y="170"/>
                    </a:cubicBezTo>
                    <a:cubicBezTo>
                      <a:pt x="121" y="170"/>
                      <a:pt x="121" y="170"/>
                      <a:pt x="121" y="170"/>
                    </a:cubicBezTo>
                    <a:cubicBezTo>
                      <a:pt x="121" y="170"/>
                      <a:pt x="121" y="170"/>
                      <a:pt x="121" y="170"/>
                    </a:cubicBezTo>
                    <a:cubicBezTo>
                      <a:pt x="121" y="170"/>
                      <a:pt x="121" y="170"/>
                      <a:pt x="121" y="170"/>
                    </a:cubicBezTo>
                    <a:cubicBezTo>
                      <a:pt x="121" y="170"/>
                      <a:pt x="121" y="170"/>
                      <a:pt x="121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19" y="170"/>
                      <a:pt x="119" y="170"/>
                      <a:pt x="119" y="170"/>
                    </a:cubicBezTo>
                    <a:cubicBezTo>
                      <a:pt x="119" y="170"/>
                      <a:pt x="119" y="170"/>
                      <a:pt x="119" y="170"/>
                    </a:cubicBezTo>
                    <a:cubicBezTo>
                      <a:pt x="119" y="170"/>
                      <a:pt x="119" y="170"/>
                      <a:pt x="119" y="170"/>
                    </a:cubicBezTo>
                    <a:cubicBezTo>
                      <a:pt x="119" y="170"/>
                      <a:pt x="119" y="170"/>
                      <a:pt x="119" y="170"/>
                    </a:cubicBezTo>
                    <a:cubicBezTo>
                      <a:pt x="119" y="170"/>
                      <a:pt x="119" y="170"/>
                      <a:pt x="119" y="170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6" y="170"/>
                      <a:pt x="116" y="170"/>
                      <a:pt x="116" y="170"/>
                    </a:cubicBezTo>
                    <a:cubicBezTo>
                      <a:pt x="116" y="170"/>
                      <a:pt x="116" y="170"/>
                      <a:pt x="116" y="170"/>
                    </a:cubicBezTo>
                    <a:cubicBezTo>
                      <a:pt x="116" y="170"/>
                      <a:pt x="116" y="170"/>
                      <a:pt x="116" y="170"/>
                    </a:cubicBezTo>
                    <a:cubicBezTo>
                      <a:pt x="116" y="170"/>
                      <a:pt x="116" y="170"/>
                      <a:pt x="116" y="170"/>
                    </a:cubicBezTo>
                    <a:cubicBezTo>
                      <a:pt x="115" y="170"/>
                      <a:pt x="115" y="170"/>
                      <a:pt x="115" y="170"/>
                    </a:cubicBezTo>
                    <a:cubicBezTo>
                      <a:pt x="115" y="170"/>
                      <a:pt x="115" y="170"/>
                      <a:pt x="115" y="170"/>
                    </a:cubicBezTo>
                    <a:cubicBezTo>
                      <a:pt x="107" y="170"/>
                      <a:pt x="107" y="170"/>
                      <a:pt x="107" y="17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122" y="105"/>
                      <a:pt x="122" y="105"/>
                      <a:pt x="122" y="105"/>
                    </a:cubicBezTo>
                    <a:close/>
                    <a:moveTo>
                      <a:pt x="122" y="205"/>
                    </a:moveTo>
                    <a:cubicBezTo>
                      <a:pt x="122" y="221"/>
                      <a:pt x="122" y="221"/>
                      <a:pt x="122" y="221"/>
                    </a:cubicBezTo>
                    <a:cubicBezTo>
                      <a:pt x="122" y="221"/>
                      <a:pt x="122" y="221"/>
                      <a:pt x="122" y="221"/>
                    </a:cubicBezTo>
                    <a:cubicBezTo>
                      <a:pt x="122" y="221"/>
                      <a:pt x="122" y="221"/>
                      <a:pt x="122" y="221"/>
                    </a:cubicBezTo>
                    <a:cubicBezTo>
                      <a:pt x="122" y="221"/>
                      <a:pt x="122" y="221"/>
                      <a:pt x="122" y="221"/>
                    </a:cubicBezTo>
                    <a:cubicBezTo>
                      <a:pt x="122" y="221"/>
                      <a:pt x="122" y="221"/>
                      <a:pt x="122" y="221"/>
                    </a:cubicBezTo>
                    <a:cubicBezTo>
                      <a:pt x="121" y="221"/>
                      <a:pt x="121" y="221"/>
                      <a:pt x="121" y="221"/>
                    </a:cubicBezTo>
                    <a:cubicBezTo>
                      <a:pt x="121" y="221"/>
                      <a:pt x="121" y="221"/>
                      <a:pt x="121" y="221"/>
                    </a:cubicBezTo>
                    <a:cubicBezTo>
                      <a:pt x="121" y="221"/>
                      <a:pt x="121" y="221"/>
                      <a:pt x="121" y="221"/>
                    </a:cubicBezTo>
                    <a:cubicBezTo>
                      <a:pt x="121" y="221"/>
                      <a:pt x="121" y="221"/>
                      <a:pt x="121" y="221"/>
                    </a:cubicBezTo>
                    <a:cubicBezTo>
                      <a:pt x="121" y="221"/>
                      <a:pt x="121" y="221"/>
                      <a:pt x="121" y="221"/>
                    </a:cubicBezTo>
                    <a:cubicBezTo>
                      <a:pt x="121" y="221"/>
                      <a:pt x="121" y="221"/>
                      <a:pt x="121" y="221"/>
                    </a:cubicBezTo>
                    <a:cubicBezTo>
                      <a:pt x="120" y="221"/>
                      <a:pt x="120" y="221"/>
                      <a:pt x="120" y="221"/>
                    </a:cubicBezTo>
                    <a:cubicBezTo>
                      <a:pt x="120" y="221"/>
                      <a:pt x="120" y="221"/>
                      <a:pt x="120" y="221"/>
                    </a:cubicBezTo>
                    <a:cubicBezTo>
                      <a:pt x="120" y="221"/>
                      <a:pt x="120" y="221"/>
                      <a:pt x="120" y="221"/>
                    </a:cubicBezTo>
                    <a:cubicBezTo>
                      <a:pt x="120" y="221"/>
                      <a:pt x="120" y="221"/>
                      <a:pt x="120" y="221"/>
                    </a:cubicBezTo>
                    <a:cubicBezTo>
                      <a:pt x="120" y="221"/>
                      <a:pt x="120" y="221"/>
                      <a:pt x="120" y="221"/>
                    </a:cubicBezTo>
                    <a:cubicBezTo>
                      <a:pt x="119" y="221"/>
                      <a:pt x="119" y="221"/>
                      <a:pt x="119" y="221"/>
                    </a:cubicBezTo>
                    <a:cubicBezTo>
                      <a:pt x="119" y="221"/>
                      <a:pt x="119" y="221"/>
                      <a:pt x="119" y="221"/>
                    </a:cubicBezTo>
                    <a:cubicBezTo>
                      <a:pt x="119" y="221"/>
                      <a:pt x="119" y="221"/>
                      <a:pt x="119" y="221"/>
                    </a:cubicBezTo>
                    <a:cubicBezTo>
                      <a:pt x="119" y="221"/>
                      <a:pt x="119" y="221"/>
                      <a:pt x="119" y="221"/>
                    </a:cubicBezTo>
                    <a:cubicBezTo>
                      <a:pt x="119" y="221"/>
                      <a:pt x="119" y="221"/>
                      <a:pt x="119" y="221"/>
                    </a:cubicBezTo>
                    <a:cubicBezTo>
                      <a:pt x="119" y="221"/>
                      <a:pt x="119" y="221"/>
                      <a:pt x="119" y="221"/>
                    </a:cubicBezTo>
                    <a:cubicBezTo>
                      <a:pt x="118" y="221"/>
                      <a:pt x="118" y="221"/>
                      <a:pt x="118" y="221"/>
                    </a:cubicBezTo>
                    <a:cubicBezTo>
                      <a:pt x="118" y="221"/>
                      <a:pt x="118" y="221"/>
                      <a:pt x="118" y="221"/>
                    </a:cubicBezTo>
                    <a:cubicBezTo>
                      <a:pt x="118" y="221"/>
                      <a:pt x="118" y="221"/>
                      <a:pt x="118" y="221"/>
                    </a:cubicBezTo>
                    <a:cubicBezTo>
                      <a:pt x="118" y="221"/>
                      <a:pt x="118" y="221"/>
                      <a:pt x="118" y="221"/>
                    </a:cubicBezTo>
                    <a:cubicBezTo>
                      <a:pt x="118" y="221"/>
                      <a:pt x="118" y="221"/>
                      <a:pt x="118" y="221"/>
                    </a:cubicBezTo>
                    <a:cubicBezTo>
                      <a:pt x="117" y="221"/>
                      <a:pt x="117" y="221"/>
                      <a:pt x="117" y="221"/>
                    </a:cubicBezTo>
                    <a:cubicBezTo>
                      <a:pt x="117" y="221"/>
                      <a:pt x="117" y="221"/>
                      <a:pt x="117" y="221"/>
                    </a:cubicBezTo>
                    <a:cubicBezTo>
                      <a:pt x="117" y="221"/>
                      <a:pt x="117" y="221"/>
                      <a:pt x="117" y="221"/>
                    </a:cubicBezTo>
                    <a:cubicBezTo>
                      <a:pt x="117" y="221"/>
                      <a:pt x="117" y="221"/>
                      <a:pt x="117" y="221"/>
                    </a:cubicBezTo>
                    <a:cubicBezTo>
                      <a:pt x="117" y="221"/>
                      <a:pt x="117" y="221"/>
                      <a:pt x="117" y="221"/>
                    </a:cubicBezTo>
                    <a:cubicBezTo>
                      <a:pt x="116" y="221"/>
                      <a:pt x="116" y="221"/>
                      <a:pt x="116" y="221"/>
                    </a:cubicBezTo>
                    <a:cubicBezTo>
                      <a:pt x="116" y="221"/>
                      <a:pt x="116" y="221"/>
                      <a:pt x="116" y="221"/>
                    </a:cubicBezTo>
                    <a:cubicBezTo>
                      <a:pt x="116" y="221"/>
                      <a:pt x="116" y="221"/>
                      <a:pt x="116" y="221"/>
                    </a:cubicBezTo>
                    <a:cubicBezTo>
                      <a:pt x="116" y="221"/>
                      <a:pt x="116" y="221"/>
                      <a:pt x="116" y="221"/>
                    </a:cubicBezTo>
                    <a:cubicBezTo>
                      <a:pt x="116" y="221"/>
                      <a:pt x="116" y="221"/>
                      <a:pt x="116" y="221"/>
                    </a:cubicBezTo>
                    <a:cubicBezTo>
                      <a:pt x="115" y="221"/>
                      <a:pt x="115" y="221"/>
                      <a:pt x="115" y="221"/>
                    </a:cubicBezTo>
                    <a:cubicBezTo>
                      <a:pt x="115" y="221"/>
                      <a:pt x="115" y="221"/>
                      <a:pt x="115" y="221"/>
                    </a:cubicBezTo>
                    <a:cubicBezTo>
                      <a:pt x="107" y="221"/>
                      <a:pt x="107" y="221"/>
                      <a:pt x="107" y="221"/>
                    </a:cubicBezTo>
                    <a:cubicBezTo>
                      <a:pt x="107" y="205"/>
                      <a:pt x="107" y="205"/>
                      <a:pt x="107" y="205"/>
                    </a:cubicBezTo>
                    <a:cubicBezTo>
                      <a:pt x="115" y="205"/>
                      <a:pt x="115" y="205"/>
                      <a:pt x="115" y="205"/>
                    </a:cubicBezTo>
                    <a:cubicBezTo>
                      <a:pt x="115" y="205"/>
                      <a:pt x="115" y="205"/>
                      <a:pt x="115" y="205"/>
                    </a:cubicBezTo>
                    <a:cubicBezTo>
                      <a:pt x="116" y="205"/>
                      <a:pt x="116" y="205"/>
                      <a:pt x="116" y="205"/>
                    </a:cubicBezTo>
                    <a:cubicBezTo>
                      <a:pt x="116" y="205"/>
                      <a:pt x="116" y="205"/>
                      <a:pt x="116" y="205"/>
                    </a:cubicBezTo>
                    <a:cubicBezTo>
                      <a:pt x="116" y="205"/>
                      <a:pt x="116" y="205"/>
                      <a:pt x="116" y="205"/>
                    </a:cubicBezTo>
                    <a:cubicBezTo>
                      <a:pt x="116" y="205"/>
                      <a:pt x="116" y="205"/>
                      <a:pt x="116" y="205"/>
                    </a:cubicBezTo>
                    <a:cubicBezTo>
                      <a:pt x="117" y="205"/>
                      <a:pt x="117" y="205"/>
                      <a:pt x="117" y="205"/>
                    </a:cubicBezTo>
                    <a:cubicBezTo>
                      <a:pt x="117" y="205"/>
                      <a:pt x="117" y="205"/>
                      <a:pt x="117" y="205"/>
                    </a:cubicBezTo>
                    <a:cubicBezTo>
                      <a:pt x="117" y="205"/>
                      <a:pt x="117" y="205"/>
                      <a:pt x="117" y="205"/>
                    </a:cubicBezTo>
                    <a:cubicBezTo>
                      <a:pt x="117" y="205"/>
                      <a:pt x="117" y="205"/>
                      <a:pt x="117" y="205"/>
                    </a:cubicBezTo>
                    <a:cubicBezTo>
                      <a:pt x="117" y="205"/>
                      <a:pt x="117" y="205"/>
                      <a:pt x="117" y="205"/>
                    </a:cubicBezTo>
                    <a:cubicBezTo>
                      <a:pt x="118" y="205"/>
                      <a:pt x="118" y="205"/>
                      <a:pt x="118" y="205"/>
                    </a:cubicBezTo>
                    <a:cubicBezTo>
                      <a:pt x="118" y="205"/>
                      <a:pt x="118" y="205"/>
                      <a:pt x="118" y="205"/>
                    </a:cubicBezTo>
                    <a:cubicBezTo>
                      <a:pt x="118" y="205"/>
                      <a:pt x="118" y="205"/>
                      <a:pt x="118" y="205"/>
                    </a:cubicBezTo>
                    <a:cubicBezTo>
                      <a:pt x="118" y="205"/>
                      <a:pt x="118" y="205"/>
                      <a:pt x="118" y="205"/>
                    </a:cubicBezTo>
                    <a:cubicBezTo>
                      <a:pt x="119" y="205"/>
                      <a:pt x="119" y="205"/>
                      <a:pt x="119" y="205"/>
                    </a:cubicBezTo>
                    <a:cubicBezTo>
                      <a:pt x="119" y="205"/>
                      <a:pt x="119" y="205"/>
                      <a:pt x="119" y="205"/>
                    </a:cubicBezTo>
                    <a:cubicBezTo>
                      <a:pt x="119" y="205"/>
                      <a:pt x="119" y="205"/>
                      <a:pt x="119" y="205"/>
                    </a:cubicBezTo>
                    <a:cubicBezTo>
                      <a:pt x="119" y="205"/>
                      <a:pt x="119" y="205"/>
                      <a:pt x="119" y="205"/>
                    </a:cubicBezTo>
                    <a:cubicBezTo>
                      <a:pt x="119" y="205"/>
                      <a:pt x="119" y="205"/>
                      <a:pt x="119" y="205"/>
                    </a:cubicBezTo>
                    <a:cubicBezTo>
                      <a:pt x="120" y="205"/>
                      <a:pt x="120" y="205"/>
                      <a:pt x="120" y="205"/>
                    </a:cubicBezTo>
                    <a:cubicBezTo>
                      <a:pt x="120" y="205"/>
                      <a:pt x="120" y="205"/>
                      <a:pt x="120" y="205"/>
                    </a:cubicBezTo>
                    <a:cubicBezTo>
                      <a:pt x="120" y="205"/>
                      <a:pt x="120" y="205"/>
                      <a:pt x="120" y="205"/>
                    </a:cubicBezTo>
                    <a:cubicBezTo>
                      <a:pt x="120" y="205"/>
                      <a:pt x="120" y="205"/>
                      <a:pt x="120" y="205"/>
                    </a:cubicBezTo>
                    <a:cubicBezTo>
                      <a:pt x="121" y="205"/>
                      <a:pt x="121" y="205"/>
                      <a:pt x="121" y="205"/>
                    </a:cubicBezTo>
                    <a:cubicBezTo>
                      <a:pt x="121" y="205"/>
                      <a:pt x="121" y="205"/>
                      <a:pt x="121" y="205"/>
                    </a:cubicBezTo>
                    <a:cubicBezTo>
                      <a:pt x="121" y="205"/>
                      <a:pt x="121" y="205"/>
                      <a:pt x="121" y="205"/>
                    </a:cubicBezTo>
                    <a:cubicBezTo>
                      <a:pt x="121" y="205"/>
                      <a:pt x="121" y="205"/>
                      <a:pt x="121" y="205"/>
                    </a:cubicBezTo>
                    <a:cubicBezTo>
                      <a:pt x="121" y="205"/>
                      <a:pt x="121" y="205"/>
                      <a:pt x="121" y="205"/>
                    </a:cubicBezTo>
                    <a:cubicBezTo>
                      <a:pt x="122" y="205"/>
                      <a:pt x="122" y="205"/>
                      <a:pt x="122" y="205"/>
                    </a:cubicBezTo>
                    <a:cubicBezTo>
                      <a:pt x="122" y="205"/>
                      <a:pt x="122" y="205"/>
                      <a:pt x="122" y="205"/>
                    </a:cubicBezTo>
                    <a:cubicBezTo>
                      <a:pt x="122" y="205"/>
                      <a:pt x="122" y="205"/>
                      <a:pt x="122" y="205"/>
                    </a:cubicBezTo>
                    <a:cubicBezTo>
                      <a:pt x="122" y="205"/>
                      <a:pt x="122" y="205"/>
                      <a:pt x="122" y="205"/>
                    </a:cubicBezTo>
                    <a:cubicBezTo>
                      <a:pt x="122" y="205"/>
                      <a:pt x="122" y="205"/>
                      <a:pt x="122" y="205"/>
                    </a:cubicBezTo>
                    <a:close/>
                    <a:moveTo>
                      <a:pt x="122" y="256"/>
                    </a:moveTo>
                    <a:cubicBezTo>
                      <a:pt x="122" y="271"/>
                      <a:pt x="122" y="271"/>
                      <a:pt x="122" y="271"/>
                    </a:cubicBezTo>
                    <a:cubicBezTo>
                      <a:pt x="107" y="271"/>
                      <a:pt x="107" y="271"/>
                      <a:pt x="107" y="271"/>
                    </a:cubicBezTo>
                    <a:cubicBezTo>
                      <a:pt x="107" y="256"/>
                      <a:pt x="107" y="256"/>
                      <a:pt x="107" y="256"/>
                    </a:cubicBezTo>
                    <a:cubicBezTo>
                      <a:pt x="115" y="256"/>
                      <a:pt x="115" y="256"/>
                      <a:pt x="115" y="256"/>
                    </a:cubicBezTo>
                    <a:cubicBezTo>
                      <a:pt x="115" y="256"/>
                      <a:pt x="115" y="256"/>
                      <a:pt x="115" y="256"/>
                    </a:cubicBezTo>
                    <a:cubicBezTo>
                      <a:pt x="116" y="256"/>
                      <a:pt x="116" y="256"/>
                      <a:pt x="116" y="256"/>
                    </a:cubicBezTo>
                    <a:cubicBezTo>
                      <a:pt x="116" y="256"/>
                      <a:pt x="116" y="256"/>
                      <a:pt x="116" y="256"/>
                    </a:cubicBezTo>
                    <a:cubicBezTo>
                      <a:pt x="116" y="256"/>
                      <a:pt x="116" y="256"/>
                      <a:pt x="116" y="256"/>
                    </a:cubicBezTo>
                    <a:cubicBezTo>
                      <a:pt x="116" y="256"/>
                      <a:pt x="116" y="256"/>
                      <a:pt x="116" y="256"/>
                    </a:cubicBezTo>
                    <a:cubicBezTo>
                      <a:pt x="116" y="256"/>
                      <a:pt x="116" y="256"/>
                      <a:pt x="116" y="256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8" y="256"/>
                      <a:pt x="118" y="256"/>
                      <a:pt x="118" y="256"/>
                    </a:cubicBezTo>
                    <a:cubicBezTo>
                      <a:pt x="118" y="256"/>
                      <a:pt x="118" y="256"/>
                      <a:pt x="118" y="256"/>
                    </a:cubicBezTo>
                    <a:cubicBezTo>
                      <a:pt x="118" y="256"/>
                      <a:pt x="118" y="256"/>
                      <a:pt x="118" y="256"/>
                    </a:cubicBezTo>
                    <a:cubicBezTo>
                      <a:pt x="118" y="256"/>
                      <a:pt x="118" y="256"/>
                      <a:pt x="118" y="256"/>
                    </a:cubicBezTo>
                    <a:cubicBezTo>
                      <a:pt x="118" y="256"/>
                      <a:pt x="118" y="256"/>
                      <a:pt x="118" y="256"/>
                    </a:cubicBezTo>
                    <a:cubicBezTo>
                      <a:pt x="119" y="256"/>
                      <a:pt x="119" y="256"/>
                      <a:pt x="119" y="256"/>
                    </a:cubicBezTo>
                    <a:cubicBezTo>
                      <a:pt x="119" y="256"/>
                      <a:pt x="119" y="256"/>
                      <a:pt x="119" y="256"/>
                    </a:cubicBezTo>
                    <a:cubicBezTo>
                      <a:pt x="119" y="256"/>
                      <a:pt x="119" y="256"/>
                      <a:pt x="119" y="256"/>
                    </a:cubicBezTo>
                    <a:cubicBezTo>
                      <a:pt x="119" y="256"/>
                      <a:pt x="119" y="256"/>
                      <a:pt x="119" y="256"/>
                    </a:cubicBezTo>
                    <a:cubicBezTo>
                      <a:pt x="119" y="256"/>
                      <a:pt x="119" y="256"/>
                      <a:pt x="119" y="256"/>
                    </a:cubicBezTo>
                    <a:cubicBezTo>
                      <a:pt x="119" y="256"/>
                      <a:pt x="119" y="256"/>
                      <a:pt x="119" y="256"/>
                    </a:cubicBezTo>
                    <a:cubicBezTo>
                      <a:pt x="120" y="256"/>
                      <a:pt x="120" y="256"/>
                      <a:pt x="120" y="256"/>
                    </a:cubicBezTo>
                    <a:cubicBezTo>
                      <a:pt x="120" y="256"/>
                      <a:pt x="120" y="256"/>
                      <a:pt x="120" y="256"/>
                    </a:cubicBezTo>
                    <a:cubicBezTo>
                      <a:pt x="120" y="256"/>
                      <a:pt x="120" y="256"/>
                      <a:pt x="120" y="256"/>
                    </a:cubicBezTo>
                    <a:cubicBezTo>
                      <a:pt x="120" y="256"/>
                      <a:pt x="120" y="256"/>
                      <a:pt x="120" y="256"/>
                    </a:cubicBezTo>
                    <a:cubicBezTo>
                      <a:pt x="120" y="256"/>
                      <a:pt x="120" y="256"/>
                      <a:pt x="120" y="256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122" y="256"/>
                      <a:pt x="122" y="256"/>
                      <a:pt x="122" y="256"/>
                    </a:cubicBezTo>
                    <a:cubicBezTo>
                      <a:pt x="122" y="256"/>
                      <a:pt x="122" y="256"/>
                      <a:pt x="122" y="256"/>
                    </a:cubicBezTo>
                    <a:cubicBezTo>
                      <a:pt x="122" y="256"/>
                      <a:pt x="122" y="256"/>
                      <a:pt x="122" y="256"/>
                    </a:cubicBezTo>
                    <a:cubicBezTo>
                      <a:pt x="122" y="256"/>
                      <a:pt x="122" y="256"/>
                      <a:pt x="122" y="256"/>
                    </a:cubicBezTo>
                    <a:cubicBezTo>
                      <a:pt x="122" y="256"/>
                      <a:pt x="122" y="256"/>
                      <a:pt x="122" y="256"/>
                    </a:cubicBezTo>
                    <a:close/>
                    <a:moveTo>
                      <a:pt x="122" y="306"/>
                    </a:moveTo>
                    <a:cubicBezTo>
                      <a:pt x="122" y="321"/>
                      <a:pt x="122" y="321"/>
                      <a:pt x="122" y="321"/>
                    </a:cubicBezTo>
                    <a:cubicBezTo>
                      <a:pt x="122" y="321"/>
                      <a:pt x="122" y="321"/>
                      <a:pt x="122" y="321"/>
                    </a:cubicBezTo>
                    <a:cubicBezTo>
                      <a:pt x="122" y="321"/>
                      <a:pt x="122" y="321"/>
                      <a:pt x="122" y="321"/>
                    </a:cubicBezTo>
                    <a:cubicBezTo>
                      <a:pt x="122" y="321"/>
                      <a:pt x="122" y="321"/>
                      <a:pt x="122" y="321"/>
                    </a:cubicBezTo>
                    <a:cubicBezTo>
                      <a:pt x="122" y="321"/>
                      <a:pt x="122" y="321"/>
                      <a:pt x="122" y="321"/>
                    </a:cubicBezTo>
                    <a:cubicBezTo>
                      <a:pt x="122" y="321"/>
                      <a:pt x="122" y="321"/>
                      <a:pt x="122" y="321"/>
                    </a:cubicBezTo>
                    <a:cubicBezTo>
                      <a:pt x="122" y="321"/>
                      <a:pt x="122" y="321"/>
                      <a:pt x="122" y="321"/>
                    </a:cubicBezTo>
                    <a:cubicBezTo>
                      <a:pt x="121" y="321"/>
                      <a:pt x="121" y="321"/>
                      <a:pt x="121" y="321"/>
                    </a:cubicBezTo>
                    <a:cubicBezTo>
                      <a:pt x="121" y="321"/>
                      <a:pt x="121" y="321"/>
                      <a:pt x="121" y="321"/>
                    </a:cubicBezTo>
                    <a:cubicBezTo>
                      <a:pt x="121" y="321"/>
                      <a:pt x="121" y="321"/>
                      <a:pt x="121" y="321"/>
                    </a:cubicBezTo>
                    <a:cubicBezTo>
                      <a:pt x="121" y="321"/>
                      <a:pt x="121" y="321"/>
                      <a:pt x="121" y="321"/>
                    </a:cubicBezTo>
                    <a:cubicBezTo>
                      <a:pt x="121" y="321"/>
                      <a:pt x="121" y="321"/>
                      <a:pt x="121" y="321"/>
                    </a:cubicBezTo>
                    <a:cubicBezTo>
                      <a:pt x="121" y="321"/>
                      <a:pt x="121" y="321"/>
                      <a:pt x="121" y="321"/>
                    </a:cubicBezTo>
                    <a:cubicBezTo>
                      <a:pt x="120" y="321"/>
                      <a:pt x="120" y="321"/>
                      <a:pt x="120" y="321"/>
                    </a:cubicBezTo>
                    <a:cubicBezTo>
                      <a:pt x="120" y="321"/>
                      <a:pt x="120" y="321"/>
                      <a:pt x="120" y="321"/>
                    </a:cubicBezTo>
                    <a:cubicBezTo>
                      <a:pt x="120" y="321"/>
                      <a:pt x="120" y="321"/>
                      <a:pt x="120" y="321"/>
                    </a:cubicBezTo>
                    <a:cubicBezTo>
                      <a:pt x="120" y="321"/>
                      <a:pt x="120" y="321"/>
                      <a:pt x="120" y="321"/>
                    </a:cubicBezTo>
                    <a:cubicBezTo>
                      <a:pt x="120" y="321"/>
                      <a:pt x="120" y="321"/>
                      <a:pt x="120" y="321"/>
                    </a:cubicBezTo>
                    <a:cubicBezTo>
                      <a:pt x="120" y="321"/>
                      <a:pt x="120" y="321"/>
                      <a:pt x="120" y="321"/>
                    </a:cubicBezTo>
                    <a:cubicBezTo>
                      <a:pt x="119" y="321"/>
                      <a:pt x="119" y="321"/>
                      <a:pt x="119" y="321"/>
                    </a:cubicBezTo>
                    <a:cubicBezTo>
                      <a:pt x="119" y="321"/>
                      <a:pt x="119" y="321"/>
                      <a:pt x="119" y="321"/>
                    </a:cubicBezTo>
                    <a:cubicBezTo>
                      <a:pt x="119" y="321"/>
                      <a:pt x="119" y="321"/>
                      <a:pt x="119" y="321"/>
                    </a:cubicBezTo>
                    <a:cubicBezTo>
                      <a:pt x="119" y="321"/>
                      <a:pt x="119" y="321"/>
                      <a:pt x="119" y="321"/>
                    </a:cubicBezTo>
                    <a:cubicBezTo>
                      <a:pt x="119" y="321"/>
                      <a:pt x="119" y="321"/>
                      <a:pt x="119" y="321"/>
                    </a:cubicBezTo>
                    <a:cubicBezTo>
                      <a:pt x="119" y="321"/>
                      <a:pt x="119" y="321"/>
                      <a:pt x="119" y="321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7" y="321"/>
                      <a:pt x="117" y="321"/>
                      <a:pt x="117" y="321"/>
                    </a:cubicBezTo>
                    <a:cubicBezTo>
                      <a:pt x="117" y="321"/>
                      <a:pt x="117" y="321"/>
                      <a:pt x="117" y="321"/>
                    </a:cubicBezTo>
                    <a:cubicBezTo>
                      <a:pt x="117" y="321"/>
                      <a:pt x="117" y="321"/>
                      <a:pt x="117" y="321"/>
                    </a:cubicBezTo>
                    <a:cubicBezTo>
                      <a:pt x="117" y="321"/>
                      <a:pt x="117" y="321"/>
                      <a:pt x="117" y="321"/>
                    </a:cubicBezTo>
                    <a:cubicBezTo>
                      <a:pt x="117" y="321"/>
                      <a:pt x="117" y="321"/>
                      <a:pt x="117" y="321"/>
                    </a:cubicBezTo>
                    <a:cubicBezTo>
                      <a:pt x="117" y="321"/>
                      <a:pt x="117" y="321"/>
                      <a:pt x="117" y="321"/>
                    </a:cubicBezTo>
                    <a:cubicBezTo>
                      <a:pt x="117" y="321"/>
                      <a:pt x="117" y="321"/>
                      <a:pt x="117" y="321"/>
                    </a:cubicBezTo>
                    <a:cubicBezTo>
                      <a:pt x="116" y="321"/>
                      <a:pt x="116" y="321"/>
                      <a:pt x="116" y="321"/>
                    </a:cubicBezTo>
                    <a:cubicBezTo>
                      <a:pt x="116" y="321"/>
                      <a:pt x="116" y="321"/>
                      <a:pt x="116" y="321"/>
                    </a:cubicBezTo>
                    <a:cubicBezTo>
                      <a:pt x="116" y="321"/>
                      <a:pt x="116" y="321"/>
                      <a:pt x="116" y="321"/>
                    </a:cubicBezTo>
                    <a:cubicBezTo>
                      <a:pt x="116" y="321"/>
                      <a:pt x="116" y="321"/>
                      <a:pt x="116" y="321"/>
                    </a:cubicBezTo>
                    <a:cubicBezTo>
                      <a:pt x="116" y="321"/>
                      <a:pt x="116" y="321"/>
                      <a:pt x="116" y="321"/>
                    </a:cubicBezTo>
                    <a:cubicBezTo>
                      <a:pt x="115" y="321"/>
                      <a:pt x="115" y="321"/>
                      <a:pt x="115" y="321"/>
                    </a:cubicBezTo>
                    <a:cubicBezTo>
                      <a:pt x="115" y="321"/>
                      <a:pt x="115" y="321"/>
                      <a:pt x="115" y="321"/>
                    </a:cubicBezTo>
                    <a:cubicBezTo>
                      <a:pt x="115" y="333"/>
                      <a:pt x="115" y="345"/>
                      <a:pt x="115" y="356"/>
                    </a:cubicBezTo>
                    <a:cubicBezTo>
                      <a:pt x="115" y="356"/>
                      <a:pt x="115" y="356"/>
                      <a:pt x="115" y="356"/>
                    </a:cubicBezTo>
                    <a:cubicBezTo>
                      <a:pt x="116" y="356"/>
                      <a:pt x="116" y="356"/>
                      <a:pt x="116" y="356"/>
                    </a:cubicBezTo>
                    <a:cubicBezTo>
                      <a:pt x="116" y="356"/>
                      <a:pt x="116" y="356"/>
                      <a:pt x="116" y="356"/>
                    </a:cubicBezTo>
                    <a:cubicBezTo>
                      <a:pt x="116" y="356"/>
                      <a:pt x="116" y="356"/>
                      <a:pt x="116" y="356"/>
                    </a:cubicBezTo>
                    <a:cubicBezTo>
                      <a:pt x="116" y="356"/>
                      <a:pt x="116" y="356"/>
                      <a:pt x="116" y="356"/>
                    </a:cubicBezTo>
                    <a:cubicBezTo>
                      <a:pt x="116" y="356"/>
                      <a:pt x="116" y="356"/>
                      <a:pt x="116" y="356"/>
                    </a:cubicBezTo>
                    <a:cubicBezTo>
                      <a:pt x="117" y="356"/>
                      <a:pt x="117" y="356"/>
                      <a:pt x="117" y="356"/>
                    </a:cubicBezTo>
                    <a:cubicBezTo>
                      <a:pt x="117" y="356"/>
                      <a:pt x="117" y="356"/>
                      <a:pt x="117" y="356"/>
                    </a:cubicBezTo>
                    <a:cubicBezTo>
                      <a:pt x="117" y="356"/>
                      <a:pt x="117" y="356"/>
                      <a:pt x="117" y="356"/>
                    </a:cubicBezTo>
                    <a:cubicBezTo>
                      <a:pt x="117" y="356"/>
                      <a:pt x="117" y="356"/>
                      <a:pt x="117" y="356"/>
                    </a:cubicBezTo>
                    <a:cubicBezTo>
                      <a:pt x="117" y="356"/>
                      <a:pt x="117" y="356"/>
                      <a:pt x="117" y="356"/>
                    </a:cubicBezTo>
                    <a:cubicBezTo>
                      <a:pt x="117" y="356"/>
                      <a:pt x="117" y="356"/>
                      <a:pt x="117" y="356"/>
                    </a:cubicBezTo>
                    <a:cubicBezTo>
                      <a:pt x="117" y="356"/>
                      <a:pt x="117" y="356"/>
                      <a:pt x="117" y="356"/>
                    </a:cubicBezTo>
                    <a:cubicBezTo>
                      <a:pt x="118" y="356"/>
                      <a:pt x="118" y="356"/>
                      <a:pt x="118" y="356"/>
                    </a:cubicBezTo>
                    <a:cubicBezTo>
                      <a:pt x="118" y="356"/>
                      <a:pt x="118" y="356"/>
                      <a:pt x="118" y="356"/>
                    </a:cubicBezTo>
                    <a:cubicBezTo>
                      <a:pt x="118" y="356"/>
                      <a:pt x="118" y="356"/>
                      <a:pt x="118" y="356"/>
                    </a:cubicBezTo>
                    <a:cubicBezTo>
                      <a:pt x="118" y="356"/>
                      <a:pt x="118" y="356"/>
                      <a:pt x="118" y="356"/>
                    </a:cubicBezTo>
                    <a:cubicBezTo>
                      <a:pt x="118" y="356"/>
                      <a:pt x="118" y="356"/>
                      <a:pt x="118" y="356"/>
                    </a:cubicBezTo>
                    <a:cubicBezTo>
                      <a:pt x="119" y="356"/>
                      <a:pt x="119" y="356"/>
                      <a:pt x="119" y="356"/>
                    </a:cubicBezTo>
                    <a:cubicBezTo>
                      <a:pt x="119" y="356"/>
                      <a:pt x="119" y="356"/>
                      <a:pt x="119" y="356"/>
                    </a:cubicBezTo>
                    <a:cubicBezTo>
                      <a:pt x="119" y="356"/>
                      <a:pt x="119" y="356"/>
                      <a:pt x="119" y="356"/>
                    </a:cubicBezTo>
                    <a:cubicBezTo>
                      <a:pt x="119" y="356"/>
                      <a:pt x="119" y="356"/>
                      <a:pt x="119" y="356"/>
                    </a:cubicBezTo>
                    <a:cubicBezTo>
                      <a:pt x="119" y="356"/>
                      <a:pt x="119" y="356"/>
                      <a:pt x="119" y="356"/>
                    </a:cubicBezTo>
                    <a:cubicBezTo>
                      <a:pt x="119" y="356"/>
                      <a:pt x="119" y="356"/>
                      <a:pt x="119" y="356"/>
                    </a:cubicBezTo>
                    <a:cubicBezTo>
                      <a:pt x="120" y="356"/>
                      <a:pt x="120" y="356"/>
                      <a:pt x="120" y="356"/>
                    </a:cubicBezTo>
                    <a:cubicBezTo>
                      <a:pt x="120" y="356"/>
                      <a:pt x="120" y="356"/>
                      <a:pt x="120" y="356"/>
                    </a:cubicBezTo>
                    <a:cubicBezTo>
                      <a:pt x="120" y="356"/>
                      <a:pt x="120" y="356"/>
                      <a:pt x="120" y="356"/>
                    </a:cubicBezTo>
                    <a:cubicBezTo>
                      <a:pt x="120" y="356"/>
                      <a:pt x="120" y="356"/>
                      <a:pt x="120" y="356"/>
                    </a:cubicBezTo>
                    <a:cubicBezTo>
                      <a:pt x="120" y="356"/>
                      <a:pt x="120" y="356"/>
                      <a:pt x="120" y="356"/>
                    </a:cubicBezTo>
                    <a:cubicBezTo>
                      <a:pt x="120" y="356"/>
                      <a:pt x="120" y="356"/>
                      <a:pt x="120" y="356"/>
                    </a:cubicBezTo>
                    <a:cubicBezTo>
                      <a:pt x="121" y="356"/>
                      <a:pt x="121" y="356"/>
                      <a:pt x="121" y="356"/>
                    </a:cubicBezTo>
                    <a:cubicBezTo>
                      <a:pt x="121" y="356"/>
                      <a:pt x="121" y="356"/>
                      <a:pt x="121" y="356"/>
                    </a:cubicBezTo>
                    <a:cubicBezTo>
                      <a:pt x="121" y="356"/>
                      <a:pt x="121" y="356"/>
                      <a:pt x="121" y="356"/>
                    </a:cubicBezTo>
                    <a:cubicBezTo>
                      <a:pt x="121" y="356"/>
                      <a:pt x="121" y="356"/>
                      <a:pt x="121" y="356"/>
                    </a:cubicBezTo>
                    <a:cubicBezTo>
                      <a:pt x="121" y="356"/>
                      <a:pt x="121" y="356"/>
                      <a:pt x="121" y="356"/>
                    </a:cubicBezTo>
                    <a:cubicBezTo>
                      <a:pt x="121" y="356"/>
                      <a:pt x="121" y="356"/>
                      <a:pt x="121" y="356"/>
                    </a:cubicBezTo>
                    <a:cubicBezTo>
                      <a:pt x="122" y="356"/>
                      <a:pt x="122" y="356"/>
                      <a:pt x="122" y="356"/>
                    </a:cubicBezTo>
                    <a:cubicBezTo>
                      <a:pt x="122" y="356"/>
                      <a:pt x="122" y="356"/>
                      <a:pt x="122" y="356"/>
                    </a:cubicBezTo>
                    <a:cubicBezTo>
                      <a:pt x="122" y="356"/>
                      <a:pt x="122" y="356"/>
                      <a:pt x="122" y="356"/>
                    </a:cubicBezTo>
                    <a:cubicBezTo>
                      <a:pt x="122" y="356"/>
                      <a:pt x="122" y="356"/>
                      <a:pt x="122" y="356"/>
                    </a:cubicBezTo>
                    <a:cubicBezTo>
                      <a:pt x="122" y="356"/>
                      <a:pt x="122" y="356"/>
                      <a:pt x="122" y="356"/>
                    </a:cubicBezTo>
                    <a:cubicBezTo>
                      <a:pt x="122" y="356"/>
                      <a:pt x="122" y="356"/>
                      <a:pt x="122" y="356"/>
                    </a:cubicBezTo>
                    <a:cubicBezTo>
                      <a:pt x="122" y="356"/>
                      <a:pt x="122" y="356"/>
                      <a:pt x="122" y="356"/>
                    </a:cubicBezTo>
                    <a:cubicBezTo>
                      <a:pt x="122" y="372"/>
                      <a:pt x="122" y="372"/>
                      <a:pt x="122" y="372"/>
                    </a:cubicBezTo>
                    <a:cubicBezTo>
                      <a:pt x="115" y="372"/>
                      <a:pt x="115" y="372"/>
                      <a:pt x="115" y="372"/>
                    </a:cubicBezTo>
                    <a:cubicBezTo>
                      <a:pt x="115" y="383"/>
                      <a:pt x="115" y="395"/>
                      <a:pt x="115" y="407"/>
                    </a:cubicBezTo>
                    <a:cubicBezTo>
                      <a:pt x="122" y="407"/>
                      <a:pt x="122" y="407"/>
                      <a:pt x="122" y="407"/>
                    </a:cubicBezTo>
                    <a:cubicBezTo>
                      <a:pt x="122" y="422"/>
                      <a:pt x="122" y="422"/>
                      <a:pt x="122" y="422"/>
                    </a:cubicBezTo>
                    <a:cubicBezTo>
                      <a:pt x="115" y="422"/>
                      <a:pt x="115" y="422"/>
                      <a:pt x="115" y="422"/>
                    </a:cubicBezTo>
                    <a:cubicBezTo>
                      <a:pt x="107" y="422"/>
                      <a:pt x="107" y="422"/>
                      <a:pt x="107" y="422"/>
                    </a:cubicBezTo>
                    <a:cubicBezTo>
                      <a:pt x="107" y="306"/>
                      <a:pt x="107" y="306"/>
                      <a:pt x="107" y="306"/>
                    </a:cubicBezTo>
                    <a:lnTo>
                      <a:pt x="122" y="306"/>
                    </a:lnTo>
                    <a:close/>
                    <a:moveTo>
                      <a:pt x="90" y="0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19"/>
                      <a:pt x="92" y="19"/>
                      <a:pt x="92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0"/>
                      <a:pt x="90" y="0"/>
                      <a:pt x="90" y="0"/>
                    </a:cubicBezTo>
                    <a:close/>
                    <a:moveTo>
                      <a:pt x="107" y="479"/>
                    </a:moveTo>
                    <a:cubicBezTo>
                      <a:pt x="90" y="479"/>
                      <a:pt x="90" y="479"/>
                      <a:pt x="90" y="479"/>
                    </a:cubicBezTo>
                    <a:cubicBezTo>
                      <a:pt x="90" y="457"/>
                      <a:pt x="90" y="457"/>
                      <a:pt x="90" y="457"/>
                    </a:cubicBezTo>
                    <a:cubicBezTo>
                      <a:pt x="98" y="457"/>
                      <a:pt x="98" y="457"/>
                      <a:pt x="98" y="457"/>
                    </a:cubicBezTo>
                    <a:cubicBezTo>
                      <a:pt x="107" y="457"/>
                      <a:pt x="107" y="457"/>
                      <a:pt x="107" y="457"/>
                    </a:cubicBezTo>
                    <a:cubicBezTo>
                      <a:pt x="107" y="479"/>
                      <a:pt x="107" y="479"/>
                      <a:pt x="107" y="479"/>
                    </a:cubicBezTo>
                    <a:close/>
                    <a:moveTo>
                      <a:pt x="107" y="54"/>
                    </a:moveTo>
                    <a:cubicBezTo>
                      <a:pt x="107" y="70"/>
                      <a:pt x="107" y="70"/>
                      <a:pt x="107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5" y="70"/>
                      <a:pt x="95" y="70"/>
                      <a:pt x="95" y="70"/>
                    </a:cubicBezTo>
                    <a:cubicBezTo>
                      <a:pt x="95" y="70"/>
                      <a:pt x="95" y="70"/>
                      <a:pt x="95" y="70"/>
                    </a:cubicBezTo>
                    <a:cubicBezTo>
                      <a:pt x="95" y="70"/>
                      <a:pt x="95" y="70"/>
                      <a:pt x="95" y="70"/>
                    </a:cubicBezTo>
                    <a:cubicBezTo>
                      <a:pt x="95" y="70"/>
                      <a:pt x="95" y="70"/>
                      <a:pt x="95" y="70"/>
                    </a:cubicBezTo>
                    <a:cubicBezTo>
                      <a:pt x="95" y="70"/>
                      <a:pt x="95" y="70"/>
                      <a:pt x="95" y="70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107" y="54"/>
                      <a:pt x="107" y="54"/>
                      <a:pt x="107" y="54"/>
                    </a:cubicBezTo>
                    <a:close/>
                    <a:moveTo>
                      <a:pt x="107" y="105"/>
                    </a:moveTo>
                    <a:cubicBezTo>
                      <a:pt x="107" y="170"/>
                      <a:pt x="107" y="170"/>
                      <a:pt x="107" y="170"/>
                    </a:cubicBezTo>
                    <a:cubicBezTo>
                      <a:pt x="98" y="170"/>
                      <a:pt x="98" y="170"/>
                      <a:pt x="98" y="170"/>
                    </a:cubicBezTo>
                    <a:cubicBezTo>
                      <a:pt x="90" y="170"/>
                      <a:pt x="90" y="170"/>
                      <a:pt x="90" y="170"/>
                    </a:cubicBezTo>
                    <a:cubicBezTo>
                      <a:pt x="90" y="155"/>
                      <a:pt x="90" y="155"/>
                      <a:pt x="90" y="155"/>
                    </a:cubicBezTo>
                    <a:cubicBezTo>
                      <a:pt x="98" y="155"/>
                      <a:pt x="98" y="155"/>
                      <a:pt x="98" y="155"/>
                    </a:cubicBezTo>
                    <a:cubicBezTo>
                      <a:pt x="98" y="143"/>
                      <a:pt x="98" y="132"/>
                      <a:pt x="98" y="120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2" y="105"/>
                      <a:pt x="92" y="105"/>
                      <a:pt x="92" y="105"/>
                    </a:cubicBezTo>
                    <a:cubicBezTo>
                      <a:pt x="92" y="105"/>
                      <a:pt x="92" y="105"/>
                      <a:pt x="92" y="105"/>
                    </a:cubicBezTo>
                    <a:cubicBezTo>
                      <a:pt x="92" y="105"/>
                      <a:pt x="92" y="105"/>
                      <a:pt x="92" y="105"/>
                    </a:cubicBezTo>
                    <a:cubicBezTo>
                      <a:pt x="92" y="105"/>
                      <a:pt x="92" y="105"/>
                      <a:pt x="92" y="105"/>
                    </a:cubicBezTo>
                    <a:cubicBezTo>
                      <a:pt x="92" y="105"/>
                      <a:pt x="92" y="105"/>
                      <a:pt x="92" y="105"/>
                    </a:cubicBezTo>
                    <a:cubicBezTo>
                      <a:pt x="92" y="105"/>
                      <a:pt x="92" y="105"/>
                      <a:pt x="92" y="105"/>
                    </a:cubicBezTo>
                    <a:cubicBezTo>
                      <a:pt x="93" y="105"/>
                      <a:pt x="93" y="105"/>
                      <a:pt x="93" y="105"/>
                    </a:cubicBezTo>
                    <a:cubicBezTo>
                      <a:pt x="93" y="105"/>
                      <a:pt x="93" y="105"/>
                      <a:pt x="93" y="105"/>
                    </a:cubicBezTo>
                    <a:cubicBezTo>
                      <a:pt x="93" y="105"/>
                      <a:pt x="93" y="105"/>
                      <a:pt x="93" y="105"/>
                    </a:cubicBezTo>
                    <a:cubicBezTo>
                      <a:pt x="93" y="105"/>
                      <a:pt x="93" y="105"/>
                      <a:pt x="93" y="105"/>
                    </a:cubicBezTo>
                    <a:cubicBezTo>
                      <a:pt x="93" y="105"/>
                      <a:pt x="93" y="105"/>
                      <a:pt x="93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5"/>
                      <a:pt x="96" y="105"/>
                      <a:pt x="96" y="105"/>
                    </a:cubicBezTo>
                    <a:cubicBezTo>
                      <a:pt x="96" y="105"/>
                      <a:pt x="96" y="105"/>
                      <a:pt x="96" y="105"/>
                    </a:cubicBezTo>
                    <a:cubicBezTo>
                      <a:pt x="96" y="105"/>
                      <a:pt x="96" y="105"/>
                      <a:pt x="96" y="105"/>
                    </a:cubicBezTo>
                    <a:cubicBezTo>
                      <a:pt x="96" y="105"/>
                      <a:pt x="96" y="105"/>
                      <a:pt x="96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107" y="105"/>
                      <a:pt x="107" y="105"/>
                      <a:pt x="107" y="105"/>
                    </a:cubicBezTo>
                    <a:close/>
                    <a:moveTo>
                      <a:pt x="107" y="205"/>
                    </a:moveTo>
                    <a:cubicBezTo>
                      <a:pt x="107" y="221"/>
                      <a:pt x="107" y="221"/>
                      <a:pt x="107" y="221"/>
                    </a:cubicBezTo>
                    <a:cubicBezTo>
                      <a:pt x="98" y="221"/>
                      <a:pt x="98" y="221"/>
                      <a:pt x="98" y="221"/>
                    </a:cubicBezTo>
                    <a:cubicBezTo>
                      <a:pt x="97" y="221"/>
                      <a:pt x="97" y="221"/>
                      <a:pt x="97" y="221"/>
                    </a:cubicBezTo>
                    <a:cubicBezTo>
                      <a:pt x="97" y="221"/>
                      <a:pt x="97" y="221"/>
                      <a:pt x="97" y="221"/>
                    </a:cubicBezTo>
                    <a:cubicBezTo>
                      <a:pt x="97" y="221"/>
                      <a:pt x="97" y="221"/>
                      <a:pt x="97" y="221"/>
                    </a:cubicBezTo>
                    <a:cubicBezTo>
                      <a:pt x="97" y="221"/>
                      <a:pt x="97" y="221"/>
                      <a:pt x="97" y="221"/>
                    </a:cubicBezTo>
                    <a:cubicBezTo>
                      <a:pt x="97" y="221"/>
                      <a:pt x="97" y="221"/>
                      <a:pt x="97" y="221"/>
                    </a:cubicBezTo>
                    <a:cubicBezTo>
                      <a:pt x="97" y="221"/>
                      <a:pt x="97" y="221"/>
                      <a:pt x="97" y="221"/>
                    </a:cubicBezTo>
                    <a:cubicBezTo>
                      <a:pt x="96" y="221"/>
                      <a:pt x="96" y="221"/>
                      <a:pt x="96" y="221"/>
                    </a:cubicBezTo>
                    <a:cubicBezTo>
                      <a:pt x="96" y="221"/>
                      <a:pt x="96" y="221"/>
                      <a:pt x="96" y="221"/>
                    </a:cubicBezTo>
                    <a:cubicBezTo>
                      <a:pt x="96" y="221"/>
                      <a:pt x="96" y="221"/>
                      <a:pt x="96" y="221"/>
                    </a:cubicBezTo>
                    <a:cubicBezTo>
                      <a:pt x="96" y="221"/>
                      <a:pt x="96" y="221"/>
                      <a:pt x="96" y="221"/>
                    </a:cubicBezTo>
                    <a:cubicBezTo>
                      <a:pt x="96" y="221"/>
                      <a:pt x="96" y="221"/>
                      <a:pt x="96" y="221"/>
                    </a:cubicBezTo>
                    <a:cubicBezTo>
                      <a:pt x="95" y="221"/>
                      <a:pt x="95" y="221"/>
                      <a:pt x="95" y="221"/>
                    </a:cubicBezTo>
                    <a:cubicBezTo>
                      <a:pt x="95" y="221"/>
                      <a:pt x="95" y="221"/>
                      <a:pt x="95" y="221"/>
                    </a:cubicBezTo>
                    <a:cubicBezTo>
                      <a:pt x="95" y="221"/>
                      <a:pt x="95" y="221"/>
                      <a:pt x="95" y="221"/>
                    </a:cubicBezTo>
                    <a:cubicBezTo>
                      <a:pt x="95" y="221"/>
                      <a:pt x="95" y="221"/>
                      <a:pt x="95" y="221"/>
                    </a:cubicBezTo>
                    <a:cubicBezTo>
                      <a:pt x="94" y="221"/>
                      <a:pt x="94" y="221"/>
                      <a:pt x="94" y="221"/>
                    </a:cubicBezTo>
                    <a:cubicBezTo>
                      <a:pt x="94" y="221"/>
                      <a:pt x="94" y="221"/>
                      <a:pt x="94" y="221"/>
                    </a:cubicBezTo>
                    <a:cubicBezTo>
                      <a:pt x="94" y="221"/>
                      <a:pt x="94" y="221"/>
                      <a:pt x="94" y="221"/>
                    </a:cubicBezTo>
                    <a:cubicBezTo>
                      <a:pt x="94" y="221"/>
                      <a:pt x="94" y="221"/>
                      <a:pt x="94" y="221"/>
                    </a:cubicBezTo>
                    <a:cubicBezTo>
                      <a:pt x="94" y="221"/>
                      <a:pt x="94" y="221"/>
                      <a:pt x="94" y="221"/>
                    </a:cubicBezTo>
                    <a:cubicBezTo>
                      <a:pt x="94" y="221"/>
                      <a:pt x="94" y="221"/>
                      <a:pt x="94" y="221"/>
                    </a:cubicBezTo>
                    <a:cubicBezTo>
                      <a:pt x="93" y="221"/>
                      <a:pt x="93" y="221"/>
                      <a:pt x="93" y="221"/>
                    </a:cubicBezTo>
                    <a:cubicBezTo>
                      <a:pt x="93" y="221"/>
                      <a:pt x="93" y="221"/>
                      <a:pt x="93" y="221"/>
                    </a:cubicBezTo>
                    <a:cubicBezTo>
                      <a:pt x="93" y="221"/>
                      <a:pt x="93" y="221"/>
                      <a:pt x="93" y="221"/>
                    </a:cubicBezTo>
                    <a:cubicBezTo>
                      <a:pt x="93" y="221"/>
                      <a:pt x="93" y="221"/>
                      <a:pt x="93" y="221"/>
                    </a:cubicBezTo>
                    <a:cubicBezTo>
                      <a:pt x="93" y="221"/>
                      <a:pt x="93" y="221"/>
                      <a:pt x="93" y="221"/>
                    </a:cubicBezTo>
                    <a:cubicBezTo>
                      <a:pt x="92" y="221"/>
                      <a:pt x="92" y="221"/>
                      <a:pt x="92" y="221"/>
                    </a:cubicBezTo>
                    <a:cubicBezTo>
                      <a:pt x="92" y="221"/>
                      <a:pt x="92" y="221"/>
                      <a:pt x="92" y="221"/>
                    </a:cubicBezTo>
                    <a:cubicBezTo>
                      <a:pt x="92" y="221"/>
                      <a:pt x="92" y="221"/>
                      <a:pt x="92" y="221"/>
                    </a:cubicBezTo>
                    <a:cubicBezTo>
                      <a:pt x="92" y="221"/>
                      <a:pt x="92" y="221"/>
                      <a:pt x="92" y="221"/>
                    </a:cubicBezTo>
                    <a:cubicBezTo>
                      <a:pt x="92" y="221"/>
                      <a:pt x="92" y="221"/>
                      <a:pt x="92" y="221"/>
                    </a:cubicBezTo>
                    <a:cubicBezTo>
                      <a:pt x="92" y="221"/>
                      <a:pt x="92" y="221"/>
                      <a:pt x="92" y="221"/>
                    </a:cubicBezTo>
                    <a:cubicBezTo>
                      <a:pt x="91" y="221"/>
                      <a:pt x="91" y="221"/>
                      <a:pt x="91" y="221"/>
                    </a:cubicBezTo>
                    <a:cubicBezTo>
                      <a:pt x="91" y="221"/>
                      <a:pt x="91" y="221"/>
                      <a:pt x="91" y="221"/>
                    </a:cubicBezTo>
                    <a:cubicBezTo>
                      <a:pt x="91" y="221"/>
                      <a:pt x="91" y="221"/>
                      <a:pt x="91" y="221"/>
                    </a:cubicBezTo>
                    <a:cubicBezTo>
                      <a:pt x="91" y="221"/>
                      <a:pt x="91" y="221"/>
                      <a:pt x="91" y="221"/>
                    </a:cubicBezTo>
                    <a:cubicBezTo>
                      <a:pt x="91" y="221"/>
                      <a:pt x="91" y="221"/>
                      <a:pt x="91" y="221"/>
                    </a:cubicBezTo>
                    <a:cubicBezTo>
                      <a:pt x="90" y="221"/>
                      <a:pt x="90" y="221"/>
                      <a:pt x="90" y="221"/>
                    </a:cubicBezTo>
                    <a:cubicBezTo>
                      <a:pt x="90" y="205"/>
                      <a:pt x="90" y="205"/>
                      <a:pt x="90" y="205"/>
                    </a:cubicBezTo>
                    <a:cubicBezTo>
                      <a:pt x="98" y="205"/>
                      <a:pt x="98" y="205"/>
                      <a:pt x="98" y="205"/>
                    </a:cubicBezTo>
                    <a:cubicBezTo>
                      <a:pt x="107" y="205"/>
                      <a:pt x="107" y="205"/>
                      <a:pt x="107" y="205"/>
                    </a:cubicBezTo>
                    <a:close/>
                    <a:moveTo>
                      <a:pt x="107" y="256"/>
                    </a:moveTo>
                    <a:cubicBezTo>
                      <a:pt x="107" y="271"/>
                      <a:pt x="107" y="271"/>
                      <a:pt x="107" y="271"/>
                    </a:cubicBezTo>
                    <a:cubicBezTo>
                      <a:pt x="98" y="271"/>
                      <a:pt x="98" y="271"/>
                      <a:pt x="98" y="271"/>
                    </a:cubicBezTo>
                    <a:cubicBezTo>
                      <a:pt x="97" y="271"/>
                      <a:pt x="97" y="271"/>
                      <a:pt x="97" y="271"/>
                    </a:cubicBezTo>
                    <a:cubicBezTo>
                      <a:pt x="97" y="271"/>
                      <a:pt x="97" y="271"/>
                      <a:pt x="97" y="271"/>
                    </a:cubicBezTo>
                    <a:cubicBezTo>
                      <a:pt x="97" y="271"/>
                      <a:pt x="97" y="271"/>
                      <a:pt x="97" y="271"/>
                    </a:cubicBezTo>
                    <a:cubicBezTo>
                      <a:pt x="97" y="271"/>
                      <a:pt x="97" y="271"/>
                      <a:pt x="97" y="271"/>
                    </a:cubicBezTo>
                    <a:cubicBezTo>
                      <a:pt x="97" y="271"/>
                      <a:pt x="97" y="271"/>
                      <a:pt x="97" y="271"/>
                    </a:cubicBezTo>
                    <a:cubicBezTo>
                      <a:pt x="97" y="271"/>
                      <a:pt x="97" y="271"/>
                      <a:pt x="97" y="271"/>
                    </a:cubicBezTo>
                    <a:cubicBezTo>
                      <a:pt x="96" y="271"/>
                      <a:pt x="96" y="271"/>
                      <a:pt x="96" y="271"/>
                    </a:cubicBezTo>
                    <a:cubicBezTo>
                      <a:pt x="96" y="271"/>
                      <a:pt x="96" y="271"/>
                      <a:pt x="96" y="271"/>
                    </a:cubicBezTo>
                    <a:cubicBezTo>
                      <a:pt x="96" y="271"/>
                      <a:pt x="96" y="271"/>
                      <a:pt x="96" y="271"/>
                    </a:cubicBezTo>
                    <a:cubicBezTo>
                      <a:pt x="96" y="271"/>
                      <a:pt x="96" y="271"/>
                      <a:pt x="96" y="271"/>
                    </a:cubicBezTo>
                    <a:cubicBezTo>
                      <a:pt x="95" y="271"/>
                      <a:pt x="95" y="271"/>
                      <a:pt x="95" y="271"/>
                    </a:cubicBezTo>
                    <a:cubicBezTo>
                      <a:pt x="95" y="271"/>
                      <a:pt x="95" y="271"/>
                      <a:pt x="95" y="271"/>
                    </a:cubicBezTo>
                    <a:cubicBezTo>
                      <a:pt x="95" y="271"/>
                      <a:pt x="95" y="271"/>
                      <a:pt x="95" y="271"/>
                    </a:cubicBezTo>
                    <a:cubicBezTo>
                      <a:pt x="95" y="271"/>
                      <a:pt x="95" y="271"/>
                      <a:pt x="95" y="271"/>
                    </a:cubicBezTo>
                    <a:cubicBezTo>
                      <a:pt x="95" y="271"/>
                      <a:pt x="95" y="271"/>
                      <a:pt x="95" y="271"/>
                    </a:cubicBezTo>
                    <a:cubicBezTo>
                      <a:pt x="94" y="271"/>
                      <a:pt x="94" y="271"/>
                      <a:pt x="94" y="271"/>
                    </a:cubicBezTo>
                    <a:cubicBezTo>
                      <a:pt x="94" y="271"/>
                      <a:pt x="94" y="271"/>
                      <a:pt x="94" y="271"/>
                    </a:cubicBezTo>
                    <a:cubicBezTo>
                      <a:pt x="94" y="271"/>
                      <a:pt x="94" y="271"/>
                      <a:pt x="94" y="271"/>
                    </a:cubicBezTo>
                    <a:cubicBezTo>
                      <a:pt x="94" y="271"/>
                      <a:pt x="94" y="271"/>
                      <a:pt x="94" y="271"/>
                    </a:cubicBezTo>
                    <a:cubicBezTo>
                      <a:pt x="94" y="271"/>
                      <a:pt x="94" y="271"/>
                      <a:pt x="94" y="271"/>
                    </a:cubicBezTo>
                    <a:cubicBezTo>
                      <a:pt x="94" y="271"/>
                      <a:pt x="94" y="271"/>
                      <a:pt x="94" y="271"/>
                    </a:cubicBezTo>
                    <a:cubicBezTo>
                      <a:pt x="93" y="271"/>
                      <a:pt x="93" y="271"/>
                      <a:pt x="93" y="271"/>
                    </a:cubicBezTo>
                    <a:cubicBezTo>
                      <a:pt x="93" y="271"/>
                      <a:pt x="93" y="271"/>
                      <a:pt x="93" y="271"/>
                    </a:cubicBezTo>
                    <a:cubicBezTo>
                      <a:pt x="93" y="271"/>
                      <a:pt x="93" y="271"/>
                      <a:pt x="93" y="271"/>
                    </a:cubicBezTo>
                    <a:cubicBezTo>
                      <a:pt x="93" y="271"/>
                      <a:pt x="93" y="271"/>
                      <a:pt x="93" y="271"/>
                    </a:cubicBezTo>
                    <a:cubicBezTo>
                      <a:pt x="93" y="271"/>
                      <a:pt x="93" y="271"/>
                      <a:pt x="93" y="271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1" y="271"/>
                      <a:pt x="91" y="271"/>
                      <a:pt x="91" y="271"/>
                    </a:cubicBezTo>
                    <a:cubicBezTo>
                      <a:pt x="91" y="271"/>
                      <a:pt x="91" y="271"/>
                      <a:pt x="91" y="271"/>
                    </a:cubicBezTo>
                    <a:cubicBezTo>
                      <a:pt x="91" y="271"/>
                      <a:pt x="91" y="271"/>
                      <a:pt x="91" y="271"/>
                    </a:cubicBezTo>
                    <a:cubicBezTo>
                      <a:pt x="91" y="271"/>
                      <a:pt x="91" y="271"/>
                      <a:pt x="91" y="271"/>
                    </a:cubicBezTo>
                    <a:cubicBezTo>
                      <a:pt x="91" y="271"/>
                      <a:pt x="91" y="271"/>
                      <a:pt x="91" y="271"/>
                    </a:cubicBezTo>
                    <a:cubicBezTo>
                      <a:pt x="90" y="271"/>
                      <a:pt x="90" y="271"/>
                      <a:pt x="90" y="271"/>
                    </a:cubicBezTo>
                    <a:cubicBezTo>
                      <a:pt x="90" y="256"/>
                      <a:pt x="90" y="256"/>
                      <a:pt x="90" y="256"/>
                    </a:cubicBezTo>
                    <a:cubicBezTo>
                      <a:pt x="91" y="256"/>
                      <a:pt x="91" y="256"/>
                      <a:pt x="91" y="256"/>
                    </a:cubicBezTo>
                    <a:cubicBezTo>
                      <a:pt x="91" y="256"/>
                      <a:pt x="91" y="256"/>
                      <a:pt x="91" y="256"/>
                    </a:cubicBezTo>
                    <a:cubicBezTo>
                      <a:pt x="91" y="256"/>
                      <a:pt x="91" y="256"/>
                      <a:pt x="91" y="256"/>
                    </a:cubicBezTo>
                    <a:cubicBezTo>
                      <a:pt x="91" y="256"/>
                      <a:pt x="91" y="256"/>
                      <a:pt x="91" y="256"/>
                    </a:cubicBezTo>
                    <a:cubicBezTo>
                      <a:pt x="91" y="256"/>
                      <a:pt x="91" y="256"/>
                      <a:pt x="91" y="256"/>
                    </a:cubicBezTo>
                    <a:cubicBezTo>
                      <a:pt x="92" y="256"/>
                      <a:pt x="92" y="256"/>
                      <a:pt x="92" y="256"/>
                    </a:cubicBezTo>
                    <a:cubicBezTo>
                      <a:pt x="92" y="256"/>
                      <a:pt x="92" y="256"/>
                      <a:pt x="92" y="256"/>
                    </a:cubicBezTo>
                    <a:cubicBezTo>
                      <a:pt x="92" y="256"/>
                      <a:pt x="92" y="256"/>
                      <a:pt x="92" y="256"/>
                    </a:cubicBezTo>
                    <a:cubicBezTo>
                      <a:pt x="92" y="256"/>
                      <a:pt x="92" y="256"/>
                      <a:pt x="92" y="256"/>
                    </a:cubicBezTo>
                    <a:cubicBezTo>
                      <a:pt x="92" y="256"/>
                      <a:pt x="92" y="256"/>
                      <a:pt x="92" y="256"/>
                    </a:cubicBezTo>
                    <a:cubicBezTo>
                      <a:pt x="92" y="256"/>
                      <a:pt x="92" y="256"/>
                      <a:pt x="92" y="256"/>
                    </a:cubicBezTo>
                    <a:cubicBezTo>
                      <a:pt x="93" y="256"/>
                      <a:pt x="93" y="256"/>
                      <a:pt x="93" y="256"/>
                    </a:cubicBezTo>
                    <a:cubicBezTo>
                      <a:pt x="93" y="256"/>
                      <a:pt x="93" y="256"/>
                      <a:pt x="93" y="256"/>
                    </a:cubicBezTo>
                    <a:cubicBezTo>
                      <a:pt x="93" y="256"/>
                      <a:pt x="93" y="256"/>
                      <a:pt x="93" y="256"/>
                    </a:cubicBezTo>
                    <a:cubicBezTo>
                      <a:pt x="93" y="256"/>
                      <a:pt x="93" y="256"/>
                      <a:pt x="93" y="256"/>
                    </a:cubicBezTo>
                    <a:cubicBezTo>
                      <a:pt x="93" y="256"/>
                      <a:pt x="93" y="256"/>
                      <a:pt x="93" y="256"/>
                    </a:cubicBezTo>
                    <a:cubicBezTo>
                      <a:pt x="94" y="256"/>
                      <a:pt x="94" y="256"/>
                      <a:pt x="94" y="256"/>
                    </a:cubicBezTo>
                    <a:cubicBezTo>
                      <a:pt x="94" y="256"/>
                      <a:pt x="94" y="256"/>
                      <a:pt x="94" y="256"/>
                    </a:cubicBezTo>
                    <a:cubicBezTo>
                      <a:pt x="94" y="256"/>
                      <a:pt x="94" y="256"/>
                      <a:pt x="94" y="256"/>
                    </a:cubicBezTo>
                    <a:cubicBezTo>
                      <a:pt x="94" y="256"/>
                      <a:pt x="94" y="256"/>
                      <a:pt x="94" y="256"/>
                    </a:cubicBezTo>
                    <a:cubicBezTo>
                      <a:pt x="94" y="256"/>
                      <a:pt x="94" y="256"/>
                      <a:pt x="94" y="256"/>
                    </a:cubicBezTo>
                    <a:cubicBezTo>
                      <a:pt x="94" y="256"/>
                      <a:pt x="94" y="256"/>
                      <a:pt x="94" y="256"/>
                    </a:cubicBezTo>
                    <a:cubicBezTo>
                      <a:pt x="95" y="256"/>
                      <a:pt x="95" y="256"/>
                      <a:pt x="95" y="256"/>
                    </a:cubicBezTo>
                    <a:cubicBezTo>
                      <a:pt x="95" y="256"/>
                      <a:pt x="95" y="256"/>
                      <a:pt x="95" y="256"/>
                    </a:cubicBezTo>
                    <a:cubicBezTo>
                      <a:pt x="95" y="256"/>
                      <a:pt x="95" y="256"/>
                      <a:pt x="95" y="256"/>
                    </a:cubicBezTo>
                    <a:cubicBezTo>
                      <a:pt x="95" y="256"/>
                      <a:pt x="95" y="256"/>
                      <a:pt x="95" y="256"/>
                    </a:cubicBezTo>
                    <a:cubicBezTo>
                      <a:pt x="96" y="256"/>
                      <a:pt x="96" y="256"/>
                      <a:pt x="96" y="256"/>
                    </a:cubicBezTo>
                    <a:cubicBezTo>
                      <a:pt x="96" y="256"/>
                      <a:pt x="96" y="256"/>
                      <a:pt x="96" y="256"/>
                    </a:cubicBezTo>
                    <a:cubicBezTo>
                      <a:pt x="96" y="256"/>
                      <a:pt x="96" y="256"/>
                      <a:pt x="96" y="256"/>
                    </a:cubicBezTo>
                    <a:cubicBezTo>
                      <a:pt x="96" y="256"/>
                      <a:pt x="96" y="256"/>
                      <a:pt x="96" y="256"/>
                    </a:cubicBezTo>
                    <a:cubicBezTo>
                      <a:pt x="96" y="256"/>
                      <a:pt x="96" y="256"/>
                      <a:pt x="96" y="256"/>
                    </a:cubicBezTo>
                    <a:cubicBezTo>
                      <a:pt x="97" y="256"/>
                      <a:pt x="97" y="256"/>
                      <a:pt x="97" y="256"/>
                    </a:cubicBezTo>
                    <a:cubicBezTo>
                      <a:pt x="97" y="256"/>
                      <a:pt x="97" y="256"/>
                      <a:pt x="97" y="256"/>
                    </a:cubicBezTo>
                    <a:cubicBezTo>
                      <a:pt x="97" y="256"/>
                      <a:pt x="97" y="256"/>
                      <a:pt x="97" y="256"/>
                    </a:cubicBezTo>
                    <a:cubicBezTo>
                      <a:pt x="97" y="256"/>
                      <a:pt x="97" y="256"/>
                      <a:pt x="97" y="256"/>
                    </a:cubicBezTo>
                    <a:cubicBezTo>
                      <a:pt x="97" y="256"/>
                      <a:pt x="97" y="256"/>
                      <a:pt x="97" y="256"/>
                    </a:cubicBezTo>
                    <a:cubicBezTo>
                      <a:pt x="97" y="256"/>
                      <a:pt x="97" y="256"/>
                      <a:pt x="97" y="256"/>
                    </a:cubicBezTo>
                    <a:cubicBezTo>
                      <a:pt x="98" y="256"/>
                      <a:pt x="98" y="256"/>
                      <a:pt x="98" y="256"/>
                    </a:cubicBezTo>
                    <a:cubicBezTo>
                      <a:pt x="107" y="256"/>
                      <a:pt x="107" y="256"/>
                      <a:pt x="107" y="256"/>
                    </a:cubicBezTo>
                    <a:close/>
                    <a:moveTo>
                      <a:pt x="107" y="306"/>
                    </a:moveTo>
                    <a:cubicBezTo>
                      <a:pt x="107" y="422"/>
                      <a:pt x="107" y="422"/>
                      <a:pt x="107" y="422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0" y="422"/>
                      <a:pt x="90" y="422"/>
                      <a:pt x="90" y="422"/>
                    </a:cubicBezTo>
                    <a:cubicBezTo>
                      <a:pt x="90" y="407"/>
                      <a:pt x="90" y="407"/>
                      <a:pt x="90" y="407"/>
                    </a:cubicBezTo>
                    <a:cubicBezTo>
                      <a:pt x="91" y="407"/>
                      <a:pt x="91" y="407"/>
                      <a:pt x="91" y="407"/>
                    </a:cubicBezTo>
                    <a:cubicBezTo>
                      <a:pt x="91" y="407"/>
                      <a:pt x="91" y="407"/>
                      <a:pt x="91" y="407"/>
                    </a:cubicBezTo>
                    <a:cubicBezTo>
                      <a:pt x="91" y="407"/>
                      <a:pt x="91" y="407"/>
                      <a:pt x="91" y="407"/>
                    </a:cubicBezTo>
                    <a:cubicBezTo>
                      <a:pt x="91" y="407"/>
                      <a:pt x="91" y="407"/>
                      <a:pt x="91" y="407"/>
                    </a:cubicBezTo>
                    <a:cubicBezTo>
                      <a:pt x="92" y="407"/>
                      <a:pt x="92" y="407"/>
                      <a:pt x="92" y="407"/>
                    </a:cubicBezTo>
                    <a:cubicBezTo>
                      <a:pt x="92" y="407"/>
                      <a:pt x="92" y="407"/>
                      <a:pt x="92" y="407"/>
                    </a:cubicBezTo>
                    <a:cubicBezTo>
                      <a:pt x="92" y="407"/>
                      <a:pt x="92" y="407"/>
                      <a:pt x="92" y="407"/>
                    </a:cubicBezTo>
                    <a:cubicBezTo>
                      <a:pt x="92" y="407"/>
                      <a:pt x="92" y="407"/>
                      <a:pt x="92" y="407"/>
                    </a:cubicBezTo>
                    <a:cubicBezTo>
                      <a:pt x="92" y="407"/>
                      <a:pt x="92" y="407"/>
                      <a:pt x="92" y="407"/>
                    </a:cubicBezTo>
                    <a:cubicBezTo>
                      <a:pt x="93" y="407"/>
                      <a:pt x="93" y="407"/>
                      <a:pt x="93" y="407"/>
                    </a:cubicBezTo>
                    <a:cubicBezTo>
                      <a:pt x="93" y="407"/>
                      <a:pt x="93" y="407"/>
                      <a:pt x="93" y="407"/>
                    </a:cubicBezTo>
                    <a:cubicBezTo>
                      <a:pt x="93" y="407"/>
                      <a:pt x="93" y="407"/>
                      <a:pt x="93" y="407"/>
                    </a:cubicBezTo>
                    <a:cubicBezTo>
                      <a:pt x="93" y="407"/>
                      <a:pt x="93" y="407"/>
                      <a:pt x="93" y="407"/>
                    </a:cubicBezTo>
                    <a:cubicBezTo>
                      <a:pt x="94" y="407"/>
                      <a:pt x="94" y="407"/>
                      <a:pt x="94" y="407"/>
                    </a:cubicBezTo>
                    <a:cubicBezTo>
                      <a:pt x="94" y="407"/>
                      <a:pt x="94" y="407"/>
                      <a:pt x="94" y="407"/>
                    </a:cubicBezTo>
                    <a:cubicBezTo>
                      <a:pt x="94" y="407"/>
                      <a:pt x="94" y="407"/>
                      <a:pt x="94" y="407"/>
                    </a:cubicBezTo>
                    <a:cubicBezTo>
                      <a:pt x="94" y="407"/>
                      <a:pt x="94" y="407"/>
                      <a:pt x="94" y="407"/>
                    </a:cubicBezTo>
                    <a:cubicBezTo>
                      <a:pt x="94" y="407"/>
                      <a:pt x="94" y="407"/>
                      <a:pt x="94" y="407"/>
                    </a:cubicBezTo>
                    <a:cubicBezTo>
                      <a:pt x="95" y="407"/>
                      <a:pt x="95" y="407"/>
                      <a:pt x="95" y="407"/>
                    </a:cubicBezTo>
                    <a:cubicBezTo>
                      <a:pt x="95" y="407"/>
                      <a:pt x="95" y="407"/>
                      <a:pt x="95" y="407"/>
                    </a:cubicBezTo>
                    <a:cubicBezTo>
                      <a:pt x="95" y="407"/>
                      <a:pt x="95" y="407"/>
                      <a:pt x="95" y="407"/>
                    </a:cubicBezTo>
                    <a:cubicBezTo>
                      <a:pt x="95" y="407"/>
                      <a:pt x="95" y="407"/>
                      <a:pt x="95" y="407"/>
                    </a:cubicBezTo>
                    <a:cubicBezTo>
                      <a:pt x="96" y="407"/>
                      <a:pt x="96" y="407"/>
                      <a:pt x="96" y="407"/>
                    </a:cubicBezTo>
                    <a:cubicBezTo>
                      <a:pt x="96" y="407"/>
                      <a:pt x="96" y="407"/>
                      <a:pt x="96" y="407"/>
                    </a:cubicBezTo>
                    <a:cubicBezTo>
                      <a:pt x="96" y="407"/>
                      <a:pt x="96" y="407"/>
                      <a:pt x="96" y="407"/>
                    </a:cubicBezTo>
                    <a:cubicBezTo>
                      <a:pt x="96" y="407"/>
                      <a:pt x="96" y="407"/>
                      <a:pt x="96" y="407"/>
                    </a:cubicBezTo>
                    <a:cubicBezTo>
                      <a:pt x="97" y="407"/>
                      <a:pt x="97" y="407"/>
                      <a:pt x="97" y="407"/>
                    </a:cubicBezTo>
                    <a:cubicBezTo>
                      <a:pt x="97" y="407"/>
                      <a:pt x="97" y="407"/>
                      <a:pt x="97" y="407"/>
                    </a:cubicBezTo>
                    <a:cubicBezTo>
                      <a:pt x="97" y="407"/>
                      <a:pt x="97" y="407"/>
                      <a:pt x="97" y="407"/>
                    </a:cubicBezTo>
                    <a:cubicBezTo>
                      <a:pt x="97" y="407"/>
                      <a:pt x="97" y="407"/>
                      <a:pt x="97" y="407"/>
                    </a:cubicBezTo>
                    <a:cubicBezTo>
                      <a:pt x="97" y="407"/>
                      <a:pt x="97" y="407"/>
                      <a:pt x="97" y="407"/>
                    </a:cubicBezTo>
                    <a:cubicBezTo>
                      <a:pt x="98" y="407"/>
                      <a:pt x="98" y="407"/>
                      <a:pt x="98" y="407"/>
                    </a:cubicBezTo>
                    <a:cubicBezTo>
                      <a:pt x="98" y="395"/>
                      <a:pt x="98" y="383"/>
                      <a:pt x="98" y="372"/>
                    </a:cubicBezTo>
                    <a:cubicBezTo>
                      <a:pt x="97" y="372"/>
                      <a:pt x="97" y="372"/>
                      <a:pt x="97" y="372"/>
                    </a:cubicBezTo>
                    <a:cubicBezTo>
                      <a:pt x="97" y="372"/>
                      <a:pt x="97" y="372"/>
                      <a:pt x="97" y="372"/>
                    </a:cubicBezTo>
                    <a:cubicBezTo>
                      <a:pt x="97" y="372"/>
                      <a:pt x="97" y="372"/>
                      <a:pt x="97" y="372"/>
                    </a:cubicBezTo>
                    <a:cubicBezTo>
                      <a:pt x="97" y="372"/>
                      <a:pt x="97" y="372"/>
                      <a:pt x="97" y="372"/>
                    </a:cubicBezTo>
                    <a:cubicBezTo>
                      <a:pt x="97" y="372"/>
                      <a:pt x="97" y="372"/>
                      <a:pt x="97" y="372"/>
                    </a:cubicBezTo>
                    <a:cubicBezTo>
                      <a:pt x="96" y="372"/>
                      <a:pt x="96" y="372"/>
                      <a:pt x="96" y="372"/>
                    </a:cubicBezTo>
                    <a:cubicBezTo>
                      <a:pt x="96" y="372"/>
                      <a:pt x="96" y="372"/>
                      <a:pt x="96" y="372"/>
                    </a:cubicBezTo>
                    <a:cubicBezTo>
                      <a:pt x="96" y="372"/>
                      <a:pt x="96" y="372"/>
                      <a:pt x="96" y="372"/>
                    </a:cubicBezTo>
                    <a:cubicBezTo>
                      <a:pt x="96" y="372"/>
                      <a:pt x="96" y="372"/>
                      <a:pt x="96" y="372"/>
                    </a:cubicBezTo>
                    <a:cubicBezTo>
                      <a:pt x="95" y="372"/>
                      <a:pt x="95" y="372"/>
                      <a:pt x="95" y="372"/>
                    </a:cubicBezTo>
                    <a:cubicBezTo>
                      <a:pt x="95" y="372"/>
                      <a:pt x="95" y="372"/>
                      <a:pt x="95" y="372"/>
                    </a:cubicBezTo>
                    <a:cubicBezTo>
                      <a:pt x="95" y="372"/>
                      <a:pt x="95" y="372"/>
                      <a:pt x="95" y="372"/>
                    </a:cubicBezTo>
                    <a:cubicBezTo>
                      <a:pt x="95" y="372"/>
                      <a:pt x="95" y="372"/>
                      <a:pt x="95" y="372"/>
                    </a:cubicBezTo>
                    <a:cubicBezTo>
                      <a:pt x="94" y="372"/>
                      <a:pt x="94" y="372"/>
                      <a:pt x="94" y="372"/>
                    </a:cubicBezTo>
                    <a:cubicBezTo>
                      <a:pt x="94" y="372"/>
                      <a:pt x="94" y="372"/>
                      <a:pt x="94" y="372"/>
                    </a:cubicBezTo>
                    <a:cubicBezTo>
                      <a:pt x="94" y="372"/>
                      <a:pt x="94" y="372"/>
                      <a:pt x="94" y="372"/>
                    </a:cubicBezTo>
                    <a:cubicBezTo>
                      <a:pt x="94" y="372"/>
                      <a:pt x="94" y="372"/>
                      <a:pt x="94" y="372"/>
                    </a:cubicBezTo>
                    <a:cubicBezTo>
                      <a:pt x="94" y="372"/>
                      <a:pt x="94" y="372"/>
                      <a:pt x="94" y="372"/>
                    </a:cubicBezTo>
                    <a:cubicBezTo>
                      <a:pt x="93" y="372"/>
                      <a:pt x="93" y="372"/>
                      <a:pt x="93" y="372"/>
                    </a:cubicBezTo>
                    <a:cubicBezTo>
                      <a:pt x="93" y="372"/>
                      <a:pt x="93" y="372"/>
                      <a:pt x="93" y="372"/>
                    </a:cubicBezTo>
                    <a:cubicBezTo>
                      <a:pt x="93" y="372"/>
                      <a:pt x="93" y="372"/>
                      <a:pt x="93" y="372"/>
                    </a:cubicBezTo>
                    <a:cubicBezTo>
                      <a:pt x="93" y="372"/>
                      <a:pt x="93" y="372"/>
                      <a:pt x="93" y="372"/>
                    </a:cubicBezTo>
                    <a:cubicBezTo>
                      <a:pt x="92" y="372"/>
                      <a:pt x="92" y="372"/>
                      <a:pt x="92" y="372"/>
                    </a:cubicBezTo>
                    <a:cubicBezTo>
                      <a:pt x="92" y="372"/>
                      <a:pt x="92" y="372"/>
                      <a:pt x="92" y="372"/>
                    </a:cubicBezTo>
                    <a:cubicBezTo>
                      <a:pt x="92" y="372"/>
                      <a:pt x="92" y="372"/>
                      <a:pt x="92" y="372"/>
                    </a:cubicBezTo>
                    <a:cubicBezTo>
                      <a:pt x="92" y="372"/>
                      <a:pt x="92" y="372"/>
                      <a:pt x="92" y="372"/>
                    </a:cubicBezTo>
                    <a:cubicBezTo>
                      <a:pt x="92" y="372"/>
                      <a:pt x="92" y="372"/>
                      <a:pt x="92" y="372"/>
                    </a:cubicBezTo>
                    <a:cubicBezTo>
                      <a:pt x="91" y="372"/>
                      <a:pt x="91" y="372"/>
                      <a:pt x="91" y="372"/>
                    </a:cubicBezTo>
                    <a:cubicBezTo>
                      <a:pt x="91" y="372"/>
                      <a:pt x="91" y="372"/>
                      <a:pt x="91" y="372"/>
                    </a:cubicBezTo>
                    <a:cubicBezTo>
                      <a:pt x="91" y="372"/>
                      <a:pt x="91" y="372"/>
                      <a:pt x="91" y="372"/>
                    </a:cubicBezTo>
                    <a:cubicBezTo>
                      <a:pt x="91" y="372"/>
                      <a:pt x="91" y="372"/>
                      <a:pt x="91" y="372"/>
                    </a:cubicBezTo>
                    <a:cubicBezTo>
                      <a:pt x="90" y="372"/>
                      <a:pt x="90" y="372"/>
                      <a:pt x="90" y="372"/>
                    </a:cubicBezTo>
                    <a:cubicBezTo>
                      <a:pt x="90" y="356"/>
                      <a:pt x="90" y="356"/>
                      <a:pt x="90" y="356"/>
                    </a:cubicBezTo>
                    <a:cubicBezTo>
                      <a:pt x="98" y="356"/>
                      <a:pt x="98" y="356"/>
                      <a:pt x="98" y="356"/>
                    </a:cubicBezTo>
                    <a:cubicBezTo>
                      <a:pt x="98" y="345"/>
                      <a:pt x="98" y="333"/>
                      <a:pt x="98" y="321"/>
                    </a:cubicBezTo>
                    <a:cubicBezTo>
                      <a:pt x="90" y="321"/>
                      <a:pt x="90" y="321"/>
                      <a:pt x="90" y="321"/>
                    </a:cubicBezTo>
                    <a:cubicBezTo>
                      <a:pt x="90" y="306"/>
                      <a:pt x="90" y="306"/>
                      <a:pt x="90" y="306"/>
                    </a:cubicBezTo>
                    <a:cubicBezTo>
                      <a:pt x="91" y="306"/>
                      <a:pt x="91" y="306"/>
                      <a:pt x="91" y="306"/>
                    </a:cubicBezTo>
                    <a:cubicBezTo>
                      <a:pt x="91" y="306"/>
                      <a:pt x="91" y="306"/>
                      <a:pt x="91" y="306"/>
                    </a:cubicBezTo>
                    <a:cubicBezTo>
                      <a:pt x="91" y="306"/>
                      <a:pt x="91" y="306"/>
                      <a:pt x="91" y="306"/>
                    </a:cubicBezTo>
                    <a:cubicBezTo>
                      <a:pt x="91" y="306"/>
                      <a:pt x="91" y="306"/>
                      <a:pt x="91" y="306"/>
                    </a:cubicBezTo>
                    <a:cubicBezTo>
                      <a:pt x="91" y="306"/>
                      <a:pt x="91" y="306"/>
                      <a:pt x="91" y="306"/>
                    </a:cubicBezTo>
                    <a:cubicBezTo>
                      <a:pt x="92" y="306"/>
                      <a:pt x="92" y="306"/>
                      <a:pt x="92" y="306"/>
                    </a:cubicBezTo>
                    <a:cubicBezTo>
                      <a:pt x="92" y="306"/>
                      <a:pt x="92" y="306"/>
                      <a:pt x="92" y="306"/>
                    </a:cubicBezTo>
                    <a:cubicBezTo>
                      <a:pt x="92" y="306"/>
                      <a:pt x="92" y="306"/>
                      <a:pt x="92" y="306"/>
                    </a:cubicBezTo>
                    <a:cubicBezTo>
                      <a:pt x="92" y="306"/>
                      <a:pt x="92" y="306"/>
                      <a:pt x="92" y="306"/>
                    </a:cubicBezTo>
                    <a:cubicBezTo>
                      <a:pt x="92" y="306"/>
                      <a:pt x="92" y="306"/>
                      <a:pt x="92" y="306"/>
                    </a:cubicBezTo>
                    <a:cubicBezTo>
                      <a:pt x="92" y="306"/>
                      <a:pt x="92" y="306"/>
                      <a:pt x="92" y="306"/>
                    </a:cubicBezTo>
                    <a:cubicBezTo>
                      <a:pt x="93" y="306"/>
                      <a:pt x="93" y="306"/>
                      <a:pt x="93" y="306"/>
                    </a:cubicBezTo>
                    <a:cubicBezTo>
                      <a:pt x="93" y="306"/>
                      <a:pt x="93" y="306"/>
                      <a:pt x="93" y="306"/>
                    </a:cubicBezTo>
                    <a:cubicBezTo>
                      <a:pt x="93" y="306"/>
                      <a:pt x="93" y="306"/>
                      <a:pt x="93" y="306"/>
                    </a:cubicBezTo>
                    <a:cubicBezTo>
                      <a:pt x="93" y="306"/>
                      <a:pt x="93" y="306"/>
                      <a:pt x="93" y="306"/>
                    </a:cubicBezTo>
                    <a:cubicBezTo>
                      <a:pt x="93" y="306"/>
                      <a:pt x="93" y="306"/>
                      <a:pt x="93" y="306"/>
                    </a:cubicBezTo>
                    <a:cubicBezTo>
                      <a:pt x="94" y="306"/>
                      <a:pt x="94" y="306"/>
                      <a:pt x="94" y="306"/>
                    </a:cubicBezTo>
                    <a:cubicBezTo>
                      <a:pt x="94" y="306"/>
                      <a:pt x="94" y="306"/>
                      <a:pt x="94" y="306"/>
                    </a:cubicBezTo>
                    <a:cubicBezTo>
                      <a:pt x="94" y="306"/>
                      <a:pt x="94" y="306"/>
                      <a:pt x="94" y="306"/>
                    </a:cubicBezTo>
                    <a:cubicBezTo>
                      <a:pt x="94" y="306"/>
                      <a:pt x="94" y="306"/>
                      <a:pt x="94" y="306"/>
                    </a:cubicBezTo>
                    <a:cubicBezTo>
                      <a:pt x="94" y="306"/>
                      <a:pt x="94" y="306"/>
                      <a:pt x="94" y="306"/>
                    </a:cubicBezTo>
                    <a:cubicBezTo>
                      <a:pt x="94" y="306"/>
                      <a:pt x="94" y="306"/>
                      <a:pt x="94" y="306"/>
                    </a:cubicBezTo>
                    <a:cubicBezTo>
                      <a:pt x="95" y="306"/>
                      <a:pt x="95" y="306"/>
                      <a:pt x="95" y="306"/>
                    </a:cubicBezTo>
                    <a:cubicBezTo>
                      <a:pt x="95" y="306"/>
                      <a:pt x="95" y="306"/>
                      <a:pt x="95" y="306"/>
                    </a:cubicBezTo>
                    <a:cubicBezTo>
                      <a:pt x="95" y="306"/>
                      <a:pt x="95" y="306"/>
                      <a:pt x="95" y="306"/>
                    </a:cubicBezTo>
                    <a:cubicBezTo>
                      <a:pt x="95" y="306"/>
                      <a:pt x="95" y="306"/>
                      <a:pt x="95" y="306"/>
                    </a:cubicBezTo>
                    <a:cubicBezTo>
                      <a:pt x="95" y="306"/>
                      <a:pt x="95" y="306"/>
                      <a:pt x="95" y="306"/>
                    </a:cubicBezTo>
                    <a:cubicBezTo>
                      <a:pt x="96" y="306"/>
                      <a:pt x="96" y="306"/>
                      <a:pt x="96" y="306"/>
                    </a:cubicBezTo>
                    <a:cubicBezTo>
                      <a:pt x="96" y="306"/>
                      <a:pt x="96" y="306"/>
                      <a:pt x="96" y="306"/>
                    </a:cubicBezTo>
                    <a:cubicBezTo>
                      <a:pt x="96" y="306"/>
                      <a:pt x="96" y="306"/>
                      <a:pt x="96" y="306"/>
                    </a:cubicBezTo>
                    <a:cubicBezTo>
                      <a:pt x="96" y="306"/>
                      <a:pt x="96" y="306"/>
                      <a:pt x="96" y="306"/>
                    </a:cubicBezTo>
                    <a:cubicBezTo>
                      <a:pt x="97" y="306"/>
                      <a:pt x="97" y="306"/>
                      <a:pt x="97" y="306"/>
                    </a:cubicBezTo>
                    <a:cubicBezTo>
                      <a:pt x="97" y="306"/>
                      <a:pt x="97" y="306"/>
                      <a:pt x="97" y="306"/>
                    </a:cubicBezTo>
                    <a:cubicBezTo>
                      <a:pt x="97" y="306"/>
                      <a:pt x="97" y="306"/>
                      <a:pt x="97" y="306"/>
                    </a:cubicBezTo>
                    <a:cubicBezTo>
                      <a:pt x="97" y="306"/>
                      <a:pt x="97" y="306"/>
                      <a:pt x="97" y="306"/>
                    </a:cubicBezTo>
                    <a:cubicBezTo>
                      <a:pt x="97" y="306"/>
                      <a:pt x="97" y="306"/>
                      <a:pt x="97" y="306"/>
                    </a:cubicBezTo>
                    <a:cubicBezTo>
                      <a:pt x="97" y="306"/>
                      <a:pt x="97" y="306"/>
                      <a:pt x="97" y="306"/>
                    </a:cubicBezTo>
                    <a:cubicBezTo>
                      <a:pt x="98" y="306"/>
                      <a:pt x="98" y="306"/>
                      <a:pt x="98" y="306"/>
                    </a:cubicBezTo>
                    <a:lnTo>
                      <a:pt x="107" y="306"/>
                    </a:lnTo>
                    <a:close/>
                    <a:moveTo>
                      <a:pt x="59" y="0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31"/>
                      <a:pt x="83" y="43"/>
                      <a:pt x="83" y="54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43"/>
                      <a:pt x="66" y="31"/>
                      <a:pt x="66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0"/>
                      <a:pt x="59" y="0"/>
                      <a:pt x="59" y="0"/>
                    </a:cubicBezTo>
                    <a:close/>
                    <a:moveTo>
                      <a:pt x="90" y="479"/>
                    </a:moveTo>
                    <a:cubicBezTo>
                      <a:pt x="59" y="479"/>
                      <a:pt x="59" y="479"/>
                      <a:pt x="59" y="479"/>
                    </a:cubicBezTo>
                    <a:cubicBezTo>
                      <a:pt x="59" y="457"/>
                      <a:pt x="59" y="457"/>
                      <a:pt x="59" y="457"/>
                    </a:cubicBezTo>
                    <a:cubicBezTo>
                      <a:pt x="59" y="457"/>
                      <a:pt x="59" y="457"/>
                      <a:pt x="59" y="457"/>
                    </a:cubicBezTo>
                    <a:cubicBezTo>
                      <a:pt x="59" y="457"/>
                      <a:pt x="59" y="457"/>
                      <a:pt x="59" y="457"/>
                    </a:cubicBezTo>
                    <a:cubicBezTo>
                      <a:pt x="59" y="457"/>
                      <a:pt x="59" y="457"/>
                      <a:pt x="59" y="457"/>
                    </a:cubicBezTo>
                    <a:cubicBezTo>
                      <a:pt x="60" y="457"/>
                      <a:pt x="60" y="457"/>
                      <a:pt x="60" y="457"/>
                    </a:cubicBezTo>
                    <a:cubicBezTo>
                      <a:pt x="60" y="457"/>
                      <a:pt x="60" y="457"/>
                      <a:pt x="60" y="457"/>
                    </a:cubicBezTo>
                    <a:cubicBezTo>
                      <a:pt x="60" y="457"/>
                      <a:pt x="60" y="457"/>
                      <a:pt x="60" y="457"/>
                    </a:cubicBezTo>
                    <a:cubicBezTo>
                      <a:pt x="60" y="457"/>
                      <a:pt x="60" y="457"/>
                      <a:pt x="60" y="457"/>
                    </a:cubicBezTo>
                    <a:cubicBezTo>
                      <a:pt x="60" y="457"/>
                      <a:pt x="60" y="457"/>
                      <a:pt x="60" y="457"/>
                    </a:cubicBezTo>
                    <a:cubicBezTo>
                      <a:pt x="60" y="457"/>
                      <a:pt x="60" y="457"/>
                      <a:pt x="60" y="457"/>
                    </a:cubicBezTo>
                    <a:cubicBezTo>
                      <a:pt x="61" y="457"/>
                      <a:pt x="61" y="457"/>
                      <a:pt x="61" y="457"/>
                    </a:cubicBezTo>
                    <a:cubicBezTo>
                      <a:pt x="61" y="457"/>
                      <a:pt x="61" y="457"/>
                      <a:pt x="61" y="457"/>
                    </a:cubicBezTo>
                    <a:cubicBezTo>
                      <a:pt x="61" y="457"/>
                      <a:pt x="61" y="457"/>
                      <a:pt x="61" y="457"/>
                    </a:cubicBezTo>
                    <a:cubicBezTo>
                      <a:pt x="61" y="457"/>
                      <a:pt x="61" y="457"/>
                      <a:pt x="61" y="457"/>
                    </a:cubicBezTo>
                    <a:cubicBezTo>
                      <a:pt x="62" y="457"/>
                      <a:pt x="62" y="457"/>
                      <a:pt x="62" y="457"/>
                    </a:cubicBezTo>
                    <a:cubicBezTo>
                      <a:pt x="62" y="457"/>
                      <a:pt x="62" y="457"/>
                      <a:pt x="62" y="457"/>
                    </a:cubicBezTo>
                    <a:cubicBezTo>
                      <a:pt x="62" y="457"/>
                      <a:pt x="62" y="457"/>
                      <a:pt x="62" y="457"/>
                    </a:cubicBezTo>
                    <a:cubicBezTo>
                      <a:pt x="62" y="457"/>
                      <a:pt x="62" y="457"/>
                      <a:pt x="62" y="457"/>
                    </a:cubicBezTo>
                    <a:cubicBezTo>
                      <a:pt x="62" y="457"/>
                      <a:pt x="62" y="457"/>
                      <a:pt x="62" y="457"/>
                    </a:cubicBezTo>
                    <a:cubicBezTo>
                      <a:pt x="63" y="457"/>
                      <a:pt x="63" y="457"/>
                      <a:pt x="63" y="457"/>
                    </a:cubicBezTo>
                    <a:cubicBezTo>
                      <a:pt x="63" y="457"/>
                      <a:pt x="63" y="457"/>
                      <a:pt x="63" y="457"/>
                    </a:cubicBezTo>
                    <a:cubicBezTo>
                      <a:pt x="63" y="457"/>
                      <a:pt x="63" y="457"/>
                      <a:pt x="63" y="457"/>
                    </a:cubicBezTo>
                    <a:cubicBezTo>
                      <a:pt x="63" y="457"/>
                      <a:pt x="63" y="457"/>
                      <a:pt x="63" y="457"/>
                    </a:cubicBezTo>
                    <a:cubicBezTo>
                      <a:pt x="63" y="457"/>
                      <a:pt x="63" y="457"/>
                      <a:pt x="63" y="457"/>
                    </a:cubicBezTo>
                    <a:cubicBezTo>
                      <a:pt x="64" y="457"/>
                      <a:pt x="64" y="457"/>
                      <a:pt x="64" y="457"/>
                    </a:cubicBezTo>
                    <a:cubicBezTo>
                      <a:pt x="64" y="457"/>
                      <a:pt x="64" y="457"/>
                      <a:pt x="64" y="457"/>
                    </a:cubicBezTo>
                    <a:cubicBezTo>
                      <a:pt x="64" y="457"/>
                      <a:pt x="64" y="457"/>
                      <a:pt x="64" y="457"/>
                    </a:cubicBezTo>
                    <a:cubicBezTo>
                      <a:pt x="64" y="457"/>
                      <a:pt x="64" y="457"/>
                      <a:pt x="64" y="457"/>
                    </a:cubicBezTo>
                    <a:cubicBezTo>
                      <a:pt x="64" y="457"/>
                      <a:pt x="64" y="457"/>
                      <a:pt x="64" y="457"/>
                    </a:cubicBezTo>
                    <a:cubicBezTo>
                      <a:pt x="65" y="457"/>
                      <a:pt x="65" y="457"/>
                      <a:pt x="65" y="457"/>
                    </a:cubicBezTo>
                    <a:cubicBezTo>
                      <a:pt x="65" y="457"/>
                      <a:pt x="65" y="457"/>
                      <a:pt x="65" y="457"/>
                    </a:cubicBezTo>
                    <a:cubicBezTo>
                      <a:pt x="65" y="457"/>
                      <a:pt x="65" y="457"/>
                      <a:pt x="65" y="457"/>
                    </a:cubicBezTo>
                    <a:cubicBezTo>
                      <a:pt x="65" y="457"/>
                      <a:pt x="65" y="457"/>
                      <a:pt x="65" y="457"/>
                    </a:cubicBezTo>
                    <a:cubicBezTo>
                      <a:pt x="65" y="457"/>
                      <a:pt x="65" y="457"/>
                      <a:pt x="65" y="457"/>
                    </a:cubicBezTo>
                    <a:cubicBezTo>
                      <a:pt x="65" y="457"/>
                      <a:pt x="65" y="457"/>
                      <a:pt x="65" y="457"/>
                    </a:cubicBezTo>
                    <a:cubicBezTo>
                      <a:pt x="66" y="457"/>
                      <a:pt x="66" y="457"/>
                      <a:pt x="66" y="457"/>
                    </a:cubicBezTo>
                    <a:cubicBezTo>
                      <a:pt x="66" y="457"/>
                      <a:pt x="66" y="457"/>
                      <a:pt x="66" y="457"/>
                    </a:cubicBezTo>
                    <a:cubicBezTo>
                      <a:pt x="83" y="457"/>
                      <a:pt x="83" y="457"/>
                      <a:pt x="83" y="457"/>
                    </a:cubicBezTo>
                    <a:cubicBezTo>
                      <a:pt x="90" y="457"/>
                      <a:pt x="90" y="457"/>
                      <a:pt x="90" y="457"/>
                    </a:cubicBezTo>
                    <a:cubicBezTo>
                      <a:pt x="90" y="479"/>
                      <a:pt x="90" y="479"/>
                      <a:pt x="90" y="479"/>
                    </a:cubicBezTo>
                    <a:close/>
                    <a:moveTo>
                      <a:pt x="90" y="105"/>
                    </a:moveTo>
                    <a:cubicBezTo>
                      <a:pt x="90" y="120"/>
                      <a:pt x="90" y="120"/>
                      <a:pt x="90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32"/>
                      <a:pt x="83" y="143"/>
                      <a:pt x="83" y="155"/>
                    </a:cubicBezTo>
                    <a:cubicBezTo>
                      <a:pt x="90" y="155"/>
                      <a:pt x="90" y="155"/>
                      <a:pt x="90" y="155"/>
                    </a:cubicBezTo>
                    <a:cubicBezTo>
                      <a:pt x="90" y="170"/>
                      <a:pt x="90" y="170"/>
                      <a:pt x="90" y="170"/>
                    </a:cubicBezTo>
                    <a:cubicBezTo>
                      <a:pt x="83" y="170"/>
                      <a:pt x="83" y="170"/>
                      <a:pt x="83" y="170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3" y="170"/>
                      <a:pt x="63" y="170"/>
                      <a:pt x="63" y="170"/>
                    </a:cubicBezTo>
                    <a:cubicBezTo>
                      <a:pt x="63" y="170"/>
                      <a:pt x="63" y="170"/>
                      <a:pt x="63" y="170"/>
                    </a:cubicBezTo>
                    <a:cubicBezTo>
                      <a:pt x="63" y="170"/>
                      <a:pt x="63" y="170"/>
                      <a:pt x="63" y="170"/>
                    </a:cubicBezTo>
                    <a:cubicBezTo>
                      <a:pt x="63" y="170"/>
                      <a:pt x="63" y="170"/>
                      <a:pt x="63" y="170"/>
                    </a:cubicBezTo>
                    <a:cubicBezTo>
                      <a:pt x="63" y="170"/>
                      <a:pt x="63" y="170"/>
                      <a:pt x="63" y="170"/>
                    </a:cubicBezTo>
                    <a:cubicBezTo>
                      <a:pt x="63" y="170"/>
                      <a:pt x="63" y="170"/>
                      <a:pt x="63" y="170"/>
                    </a:cubicBezTo>
                    <a:cubicBezTo>
                      <a:pt x="62" y="170"/>
                      <a:pt x="62" y="170"/>
                      <a:pt x="62" y="170"/>
                    </a:cubicBezTo>
                    <a:cubicBezTo>
                      <a:pt x="62" y="170"/>
                      <a:pt x="62" y="170"/>
                      <a:pt x="62" y="170"/>
                    </a:cubicBezTo>
                    <a:cubicBezTo>
                      <a:pt x="62" y="170"/>
                      <a:pt x="62" y="170"/>
                      <a:pt x="62" y="170"/>
                    </a:cubicBezTo>
                    <a:cubicBezTo>
                      <a:pt x="62" y="170"/>
                      <a:pt x="62" y="170"/>
                      <a:pt x="62" y="170"/>
                    </a:cubicBezTo>
                    <a:cubicBezTo>
                      <a:pt x="61" y="170"/>
                      <a:pt x="61" y="170"/>
                      <a:pt x="61" y="170"/>
                    </a:cubicBezTo>
                    <a:cubicBezTo>
                      <a:pt x="61" y="170"/>
                      <a:pt x="61" y="170"/>
                      <a:pt x="61" y="170"/>
                    </a:cubicBezTo>
                    <a:cubicBezTo>
                      <a:pt x="61" y="170"/>
                      <a:pt x="61" y="170"/>
                      <a:pt x="61" y="170"/>
                    </a:cubicBezTo>
                    <a:cubicBezTo>
                      <a:pt x="61" y="170"/>
                      <a:pt x="61" y="170"/>
                      <a:pt x="61" y="170"/>
                    </a:cubicBezTo>
                    <a:cubicBezTo>
                      <a:pt x="61" y="170"/>
                      <a:pt x="61" y="170"/>
                      <a:pt x="61" y="170"/>
                    </a:cubicBezTo>
                    <a:cubicBezTo>
                      <a:pt x="60" y="170"/>
                      <a:pt x="60" y="170"/>
                      <a:pt x="60" y="170"/>
                    </a:cubicBezTo>
                    <a:cubicBezTo>
                      <a:pt x="60" y="170"/>
                      <a:pt x="60" y="170"/>
                      <a:pt x="60" y="170"/>
                    </a:cubicBezTo>
                    <a:cubicBezTo>
                      <a:pt x="60" y="170"/>
                      <a:pt x="60" y="170"/>
                      <a:pt x="60" y="170"/>
                    </a:cubicBezTo>
                    <a:cubicBezTo>
                      <a:pt x="60" y="170"/>
                      <a:pt x="60" y="170"/>
                      <a:pt x="60" y="170"/>
                    </a:cubicBezTo>
                    <a:cubicBezTo>
                      <a:pt x="60" y="170"/>
                      <a:pt x="60" y="170"/>
                      <a:pt x="60" y="170"/>
                    </a:cubicBezTo>
                    <a:cubicBezTo>
                      <a:pt x="59" y="170"/>
                      <a:pt x="59" y="170"/>
                      <a:pt x="59" y="170"/>
                    </a:cubicBezTo>
                    <a:cubicBezTo>
                      <a:pt x="59" y="170"/>
                      <a:pt x="59" y="170"/>
                      <a:pt x="59" y="170"/>
                    </a:cubicBezTo>
                    <a:cubicBezTo>
                      <a:pt x="59" y="170"/>
                      <a:pt x="59" y="170"/>
                      <a:pt x="59" y="170"/>
                    </a:cubicBezTo>
                    <a:cubicBezTo>
                      <a:pt x="59" y="170"/>
                      <a:pt x="59" y="170"/>
                      <a:pt x="59" y="170"/>
                    </a:cubicBezTo>
                    <a:cubicBezTo>
                      <a:pt x="59" y="170"/>
                      <a:pt x="59" y="170"/>
                      <a:pt x="59" y="170"/>
                    </a:cubicBezTo>
                    <a:cubicBezTo>
                      <a:pt x="59" y="155"/>
                      <a:pt x="59" y="155"/>
                      <a:pt x="59" y="155"/>
                    </a:cubicBezTo>
                    <a:cubicBezTo>
                      <a:pt x="66" y="155"/>
                      <a:pt x="66" y="155"/>
                      <a:pt x="66" y="155"/>
                    </a:cubicBezTo>
                    <a:cubicBezTo>
                      <a:pt x="66" y="143"/>
                      <a:pt x="66" y="132"/>
                      <a:pt x="66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2" y="105"/>
                      <a:pt x="62" y="105"/>
                      <a:pt x="62" y="105"/>
                    </a:cubicBezTo>
                    <a:cubicBezTo>
                      <a:pt x="62" y="105"/>
                      <a:pt x="62" y="105"/>
                      <a:pt x="62" y="105"/>
                    </a:cubicBezTo>
                    <a:cubicBezTo>
                      <a:pt x="62" y="105"/>
                      <a:pt x="62" y="105"/>
                      <a:pt x="62" y="105"/>
                    </a:cubicBezTo>
                    <a:cubicBezTo>
                      <a:pt x="62" y="105"/>
                      <a:pt x="62" y="105"/>
                      <a:pt x="62" y="105"/>
                    </a:cubicBezTo>
                    <a:cubicBezTo>
                      <a:pt x="62" y="105"/>
                      <a:pt x="62" y="105"/>
                      <a:pt x="62" y="105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83" y="105"/>
                      <a:pt x="83" y="105"/>
                      <a:pt x="83" y="105"/>
                    </a:cubicBezTo>
                    <a:cubicBezTo>
                      <a:pt x="83" y="105"/>
                      <a:pt x="83" y="105"/>
                      <a:pt x="83" y="105"/>
                    </a:cubicBezTo>
                    <a:cubicBezTo>
                      <a:pt x="84" y="105"/>
                      <a:pt x="84" y="105"/>
                      <a:pt x="84" y="105"/>
                    </a:cubicBezTo>
                    <a:cubicBezTo>
                      <a:pt x="84" y="105"/>
                      <a:pt x="84" y="105"/>
                      <a:pt x="84" y="105"/>
                    </a:cubicBezTo>
                    <a:cubicBezTo>
                      <a:pt x="84" y="105"/>
                      <a:pt x="84" y="105"/>
                      <a:pt x="84" y="105"/>
                    </a:cubicBezTo>
                    <a:cubicBezTo>
                      <a:pt x="84" y="105"/>
                      <a:pt x="84" y="105"/>
                      <a:pt x="84" y="105"/>
                    </a:cubicBezTo>
                    <a:cubicBezTo>
                      <a:pt x="84" y="105"/>
                      <a:pt x="84" y="105"/>
                      <a:pt x="84" y="105"/>
                    </a:cubicBezTo>
                    <a:cubicBezTo>
                      <a:pt x="85" y="105"/>
                      <a:pt x="85" y="105"/>
                      <a:pt x="85" y="105"/>
                    </a:cubicBezTo>
                    <a:cubicBezTo>
                      <a:pt x="85" y="105"/>
                      <a:pt x="85" y="105"/>
                      <a:pt x="85" y="105"/>
                    </a:cubicBezTo>
                    <a:cubicBezTo>
                      <a:pt x="85" y="105"/>
                      <a:pt x="85" y="105"/>
                      <a:pt x="85" y="105"/>
                    </a:cubicBezTo>
                    <a:cubicBezTo>
                      <a:pt x="85" y="105"/>
                      <a:pt x="85" y="105"/>
                      <a:pt x="85" y="105"/>
                    </a:cubicBezTo>
                    <a:cubicBezTo>
                      <a:pt x="85" y="105"/>
                      <a:pt x="85" y="105"/>
                      <a:pt x="85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lose/>
                    <a:moveTo>
                      <a:pt x="90" y="205"/>
                    </a:moveTo>
                    <a:cubicBezTo>
                      <a:pt x="90" y="221"/>
                      <a:pt x="90" y="221"/>
                      <a:pt x="90" y="221"/>
                    </a:cubicBezTo>
                    <a:cubicBezTo>
                      <a:pt x="90" y="221"/>
                      <a:pt x="90" y="221"/>
                      <a:pt x="90" y="221"/>
                    </a:cubicBezTo>
                    <a:cubicBezTo>
                      <a:pt x="90" y="221"/>
                      <a:pt x="90" y="221"/>
                      <a:pt x="90" y="221"/>
                    </a:cubicBezTo>
                    <a:cubicBezTo>
                      <a:pt x="90" y="221"/>
                      <a:pt x="90" y="221"/>
                      <a:pt x="90" y="221"/>
                    </a:cubicBezTo>
                    <a:cubicBezTo>
                      <a:pt x="90" y="221"/>
                      <a:pt x="90" y="221"/>
                      <a:pt x="90" y="221"/>
                    </a:cubicBezTo>
                    <a:cubicBezTo>
                      <a:pt x="89" y="221"/>
                      <a:pt x="89" y="221"/>
                      <a:pt x="89" y="221"/>
                    </a:cubicBezTo>
                    <a:cubicBezTo>
                      <a:pt x="89" y="221"/>
                      <a:pt x="89" y="221"/>
                      <a:pt x="89" y="221"/>
                    </a:cubicBezTo>
                    <a:cubicBezTo>
                      <a:pt x="89" y="221"/>
                      <a:pt x="89" y="221"/>
                      <a:pt x="89" y="221"/>
                    </a:cubicBezTo>
                    <a:cubicBezTo>
                      <a:pt x="89" y="221"/>
                      <a:pt x="89" y="221"/>
                      <a:pt x="89" y="221"/>
                    </a:cubicBezTo>
                    <a:cubicBezTo>
                      <a:pt x="89" y="221"/>
                      <a:pt x="89" y="221"/>
                      <a:pt x="89" y="221"/>
                    </a:cubicBezTo>
                    <a:cubicBezTo>
                      <a:pt x="89" y="221"/>
                      <a:pt x="89" y="221"/>
                      <a:pt x="89" y="221"/>
                    </a:cubicBezTo>
                    <a:cubicBezTo>
                      <a:pt x="88" y="221"/>
                      <a:pt x="88" y="221"/>
                      <a:pt x="88" y="221"/>
                    </a:cubicBezTo>
                    <a:cubicBezTo>
                      <a:pt x="88" y="221"/>
                      <a:pt x="88" y="221"/>
                      <a:pt x="88" y="221"/>
                    </a:cubicBezTo>
                    <a:cubicBezTo>
                      <a:pt x="88" y="221"/>
                      <a:pt x="88" y="221"/>
                      <a:pt x="88" y="221"/>
                    </a:cubicBezTo>
                    <a:cubicBezTo>
                      <a:pt x="88" y="221"/>
                      <a:pt x="88" y="221"/>
                      <a:pt x="88" y="221"/>
                    </a:cubicBezTo>
                    <a:cubicBezTo>
                      <a:pt x="88" y="221"/>
                      <a:pt x="88" y="221"/>
                      <a:pt x="88" y="221"/>
                    </a:cubicBezTo>
                    <a:cubicBezTo>
                      <a:pt x="87" y="221"/>
                      <a:pt x="87" y="221"/>
                      <a:pt x="87" y="221"/>
                    </a:cubicBezTo>
                    <a:cubicBezTo>
                      <a:pt x="87" y="221"/>
                      <a:pt x="87" y="221"/>
                      <a:pt x="87" y="221"/>
                    </a:cubicBezTo>
                    <a:cubicBezTo>
                      <a:pt x="87" y="221"/>
                      <a:pt x="87" y="221"/>
                      <a:pt x="87" y="221"/>
                    </a:cubicBezTo>
                    <a:cubicBezTo>
                      <a:pt x="87" y="221"/>
                      <a:pt x="87" y="221"/>
                      <a:pt x="87" y="221"/>
                    </a:cubicBezTo>
                    <a:cubicBezTo>
                      <a:pt x="87" y="221"/>
                      <a:pt x="87" y="221"/>
                      <a:pt x="87" y="221"/>
                    </a:cubicBezTo>
                    <a:cubicBezTo>
                      <a:pt x="87" y="221"/>
                      <a:pt x="87" y="221"/>
                      <a:pt x="87" y="221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4" y="221"/>
                      <a:pt x="84" y="221"/>
                      <a:pt x="84" y="221"/>
                    </a:cubicBezTo>
                    <a:cubicBezTo>
                      <a:pt x="84" y="221"/>
                      <a:pt x="84" y="221"/>
                      <a:pt x="84" y="221"/>
                    </a:cubicBezTo>
                    <a:cubicBezTo>
                      <a:pt x="84" y="221"/>
                      <a:pt x="84" y="221"/>
                      <a:pt x="84" y="221"/>
                    </a:cubicBezTo>
                    <a:cubicBezTo>
                      <a:pt x="84" y="221"/>
                      <a:pt x="84" y="221"/>
                      <a:pt x="84" y="221"/>
                    </a:cubicBezTo>
                    <a:cubicBezTo>
                      <a:pt x="84" y="221"/>
                      <a:pt x="84" y="221"/>
                      <a:pt x="84" y="221"/>
                    </a:cubicBezTo>
                    <a:cubicBezTo>
                      <a:pt x="83" y="221"/>
                      <a:pt x="83" y="221"/>
                      <a:pt x="83" y="221"/>
                    </a:cubicBezTo>
                    <a:cubicBezTo>
                      <a:pt x="83" y="221"/>
                      <a:pt x="83" y="221"/>
                      <a:pt x="83" y="221"/>
                    </a:cubicBezTo>
                    <a:cubicBezTo>
                      <a:pt x="83" y="232"/>
                      <a:pt x="83" y="244"/>
                      <a:pt x="83" y="256"/>
                    </a:cubicBezTo>
                    <a:cubicBezTo>
                      <a:pt x="83" y="256"/>
                      <a:pt x="83" y="256"/>
                      <a:pt x="83" y="256"/>
                    </a:cubicBezTo>
                    <a:cubicBezTo>
                      <a:pt x="84" y="256"/>
                      <a:pt x="84" y="256"/>
                      <a:pt x="84" y="256"/>
                    </a:cubicBezTo>
                    <a:cubicBezTo>
                      <a:pt x="84" y="256"/>
                      <a:pt x="84" y="256"/>
                      <a:pt x="84" y="256"/>
                    </a:cubicBezTo>
                    <a:cubicBezTo>
                      <a:pt x="84" y="256"/>
                      <a:pt x="84" y="256"/>
                      <a:pt x="84" y="256"/>
                    </a:cubicBezTo>
                    <a:cubicBezTo>
                      <a:pt x="84" y="256"/>
                      <a:pt x="84" y="256"/>
                      <a:pt x="84" y="256"/>
                    </a:cubicBezTo>
                    <a:cubicBezTo>
                      <a:pt x="84" y="256"/>
                      <a:pt x="84" y="256"/>
                      <a:pt x="84" y="256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6" y="256"/>
                      <a:pt x="86" y="256"/>
                      <a:pt x="86" y="256"/>
                    </a:cubicBezTo>
                    <a:cubicBezTo>
                      <a:pt x="86" y="256"/>
                      <a:pt x="86" y="256"/>
                      <a:pt x="86" y="256"/>
                    </a:cubicBezTo>
                    <a:cubicBezTo>
                      <a:pt x="86" y="256"/>
                      <a:pt x="86" y="256"/>
                      <a:pt x="86" y="256"/>
                    </a:cubicBezTo>
                    <a:cubicBezTo>
                      <a:pt x="86" y="256"/>
                      <a:pt x="86" y="256"/>
                      <a:pt x="86" y="256"/>
                    </a:cubicBezTo>
                    <a:cubicBezTo>
                      <a:pt x="86" y="256"/>
                      <a:pt x="86" y="256"/>
                      <a:pt x="86" y="256"/>
                    </a:cubicBezTo>
                    <a:cubicBezTo>
                      <a:pt x="87" y="256"/>
                      <a:pt x="87" y="256"/>
                      <a:pt x="87" y="256"/>
                    </a:cubicBezTo>
                    <a:cubicBezTo>
                      <a:pt x="87" y="256"/>
                      <a:pt x="87" y="256"/>
                      <a:pt x="87" y="256"/>
                    </a:cubicBezTo>
                    <a:cubicBezTo>
                      <a:pt x="87" y="256"/>
                      <a:pt x="87" y="256"/>
                      <a:pt x="87" y="256"/>
                    </a:cubicBezTo>
                    <a:cubicBezTo>
                      <a:pt x="87" y="256"/>
                      <a:pt x="87" y="256"/>
                      <a:pt x="87" y="256"/>
                    </a:cubicBezTo>
                    <a:cubicBezTo>
                      <a:pt x="87" y="256"/>
                      <a:pt x="87" y="256"/>
                      <a:pt x="87" y="256"/>
                    </a:cubicBezTo>
                    <a:cubicBezTo>
                      <a:pt x="87" y="256"/>
                      <a:pt x="87" y="256"/>
                      <a:pt x="87" y="256"/>
                    </a:cubicBezTo>
                    <a:cubicBezTo>
                      <a:pt x="88" y="256"/>
                      <a:pt x="88" y="256"/>
                      <a:pt x="88" y="256"/>
                    </a:cubicBezTo>
                    <a:cubicBezTo>
                      <a:pt x="88" y="256"/>
                      <a:pt x="88" y="256"/>
                      <a:pt x="88" y="256"/>
                    </a:cubicBezTo>
                    <a:cubicBezTo>
                      <a:pt x="88" y="256"/>
                      <a:pt x="88" y="256"/>
                      <a:pt x="88" y="256"/>
                    </a:cubicBezTo>
                    <a:cubicBezTo>
                      <a:pt x="88" y="256"/>
                      <a:pt x="88" y="256"/>
                      <a:pt x="88" y="256"/>
                    </a:cubicBezTo>
                    <a:cubicBezTo>
                      <a:pt x="88" y="256"/>
                      <a:pt x="88" y="256"/>
                      <a:pt x="88" y="256"/>
                    </a:cubicBezTo>
                    <a:cubicBezTo>
                      <a:pt x="89" y="256"/>
                      <a:pt x="89" y="256"/>
                      <a:pt x="89" y="256"/>
                    </a:cubicBezTo>
                    <a:cubicBezTo>
                      <a:pt x="89" y="256"/>
                      <a:pt x="89" y="256"/>
                      <a:pt x="89" y="256"/>
                    </a:cubicBezTo>
                    <a:cubicBezTo>
                      <a:pt x="89" y="256"/>
                      <a:pt x="89" y="256"/>
                      <a:pt x="89" y="256"/>
                    </a:cubicBezTo>
                    <a:cubicBezTo>
                      <a:pt x="89" y="256"/>
                      <a:pt x="89" y="256"/>
                      <a:pt x="89" y="256"/>
                    </a:cubicBezTo>
                    <a:cubicBezTo>
                      <a:pt x="89" y="256"/>
                      <a:pt x="89" y="256"/>
                      <a:pt x="89" y="256"/>
                    </a:cubicBezTo>
                    <a:cubicBezTo>
                      <a:pt x="89" y="256"/>
                      <a:pt x="89" y="256"/>
                      <a:pt x="89" y="256"/>
                    </a:cubicBezTo>
                    <a:cubicBezTo>
                      <a:pt x="90" y="256"/>
                      <a:pt x="90" y="256"/>
                      <a:pt x="90" y="256"/>
                    </a:cubicBezTo>
                    <a:cubicBezTo>
                      <a:pt x="90" y="256"/>
                      <a:pt x="90" y="256"/>
                      <a:pt x="90" y="256"/>
                    </a:cubicBezTo>
                    <a:cubicBezTo>
                      <a:pt x="90" y="256"/>
                      <a:pt x="90" y="256"/>
                      <a:pt x="90" y="256"/>
                    </a:cubicBezTo>
                    <a:cubicBezTo>
                      <a:pt x="90" y="256"/>
                      <a:pt x="90" y="256"/>
                      <a:pt x="90" y="256"/>
                    </a:cubicBezTo>
                    <a:cubicBezTo>
                      <a:pt x="90" y="256"/>
                      <a:pt x="90" y="256"/>
                      <a:pt x="90" y="256"/>
                    </a:cubicBezTo>
                    <a:cubicBezTo>
                      <a:pt x="90" y="271"/>
                      <a:pt x="90" y="271"/>
                      <a:pt x="90" y="271"/>
                    </a:cubicBezTo>
                    <a:cubicBezTo>
                      <a:pt x="90" y="271"/>
                      <a:pt x="90" y="271"/>
                      <a:pt x="90" y="271"/>
                    </a:cubicBezTo>
                    <a:cubicBezTo>
                      <a:pt x="90" y="271"/>
                      <a:pt x="90" y="271"/>
                      <a:pt x="90" y="271"/>
                    </a:cubicBezTo>
                    <a:cubicBezTo>
                      <a:pt x="90" y="271"/>
                      <a:pt x="90" y="271"/>
                      <a:pt x="90" y="271"/>
                    </a:cubicBezTo>
                    <a:cubicBezTo>
                      <a:pt x="90" y="271"/>
                      <a:pt x="90" y="271"/>
                      <a:pt x="90" y="271"/>
                    </a:cubicBezTo>
                    <a:cubicBezTo>
                      <a:pt x="89" y="271"/>
                      <a:pt x="89" y="271"/>
                      <a:pt x="89" y="271"/>
                    </a:cubicBezTo>
                    <a:cubicBezTo>
                      <a:pt x="89" y="271"/>
                      <a:pt x="89" y="271"/>
                      <a:pt x="89" y="271"/>
                    </a:cubicBezTo>
                    <a:cubicBezTo>
                      <a:pt x="89" y="271"/>
                      <a:pt x="89" y="271"/>
                      <a:pt x="89" y="271"/>
                    </a:cubicBezTo>
                    <a:cubicBezTo>
                      <a:pt x="89" y="271"/>
                      <a:pt x="89" y="271"/>
                      <a:pt x="89" y="271"/>
                    </a:cubicBezTo>
                    <a:cubicBezTo>
                      <a:pt x="89" y="271"/>
                      <a:pt x="89" y="271"/>
                      <a:pt x="89" y="271"/>
                    </a:cubicBezTo>
                    <a:cubicBezTo>
                      <a:pt x="89" y="271"/>
                      <a:pt x="89" y="271"/>
                      <a:pt x="89" y="271"/>
                    </a:cubicBezTo>
                    <a:cubicBezTo>
                      <a:pt x="88" y="271"/>
                      <a:pt x="88" y="271"/>
                      <a:pt x="88" y="271"/>
                    </a:cubicBezTo>
                    <a:cubicBezTo>
                      <a:pt x="88" y="271"/>
                      <a:pt x="88" y="271"/>
                      <a:pt x="88" y="271"/>
                    </a:cubicBezTo>
                    <a:cubicBezTo>
                      <a:pt x="88" y="271"/>
                      <a:pt x="88" y="271"/>
                      <a:pt x="88" y="271"/>
                    </a:cubicBezTo>
                    <a:cubicBezTo>
                      <a:pt x="88" y="271"/>
                      <a:pt x="88" y="271"/>
                      <a:pt x="88" y="271"/>
                    </a:cubicBezTo>
                    <a:cubicBezTo>
                      <a:pt x="88" y="271"/>
                      <a:pt x="88" y="271"/>
                      <a:pt x="88" y="271"/>
                    </a:cubicBezTo>
                    <a:cubicBezTo>
                      <a:pt x="87" y="271"/>
                      <a:pt x="87" y="271"/>
                      <a:pt x="87" y="271"/>
                    </a:cubicBezTo>
                    <a:cubicBezTo>
                      <a:pt x="87" y="271"/>
                      <a:pt x="87" y="271"/>
                      <a:pt x="87" y="271"/>
                    </a:cubicBezTo>
                    <a:cubicBezTo>
                      <a:pt x="87" y="271"/>
                      <a:pt x="87" y="271"/>
                      <a:pt x="87" y="271"/>
                    </a:cubicBezTo>
                    <a:cubicBezTo>
                      <a:pt x="87" y="271"/>
                      <a:pt x="87" y="271"/>
                      <a:pt x="87" y="271"/>
                    </a:cubicBezTo>
                    <a:cubicBezTo>
                      <a:pt x="87" y="271"/>
                      <a:pt x="87" y="271"/>
                      <a:pt x="87" y="271"/>
                    </a:cubicBezTo>
                    <a:cubicBezTo>
                      <a:pt x="87" y="271"/>
                      <a:pt x="87" y="271"/>
                      <a:pt x="87" y="271"/>
                    </a:cubicBezTo>
                    <a:cubicBezTo>
                      <a:pt x="86" y="271"/>
                      <a:pt x="86" y="271"/>
                      <a:pt x="86" y="271"/>
                    </a:cubicBezTo>
                    <a:cubicBezTo>
                      <a:pt x="86" y="271"/>
                      <a:pt x="86" y="271"/>
                      <a:pt x="86" y="271"/>
                    </a:cubicBezTo>
                    <a:cubicBezTo>
                      <a:pt x="86" y="271"/>
                      <a:pt x="86" y="271"/>
                      <a:pt x="86" y="271"/>
                    </a:cubicBezTo>
                    <a:cubicBezTo>
                      <a:pt x="86" y="271"/>
                      <a:pt x="86" y="271"/>
                      <a:pt x="86" y="271"/>
                    </a:cubicBezTo>
                    <a:cubicBezTo>
                      <a:pt x="86" y="271"/>
                      <a:pt x="86" y="271"/>
                      <a:pt x="86" y="271"/>
                    </a:cubicBezTo>
                    <a:cubicBezTo>
                      <a:pt x="85" y="271"/>
                      <a:pt x="85" y="271"/>
                      <a:pt x="85" y="271"/>
                    </a:cubicBezTo>
                    <a:cubicBezTo>
                      <a:pt x="85" y="271"/>
                      <a:pt x="85" y="271"/>
                      <a:pt x="85" y="271"/>
                    </a:cubicBezTo>
                    <a:cubicBezTo>
                      <a:pt x="85" y="271"/>
                      <a:pt x="85" y="271"/>
                      <a:pt x="85" y="271"/>
                    </a:cubicBezTo>
                    <a:cubicBezTo>
                      <a:pt x="85" y="271"/>
                      <a:pt x="85" y="271"/>
                      <a:pt x="85" y="271"/>
                    </a:cubicBezTo>
                    <a:cubicBezTo>
                      <a:pt x="85" y="271"/>
                      <a:pt x="85" y="271"/>
                      <a:pt x="85" y="271"/>
                    </a:cubicBezTo>
                    <a:cubicBezTo>
                      <a:pt x="84" y="271"/>
                      <a:pt x="84" y="271"/>
                      <a:pt x="84" y="271"/>
                    </a:cubicBezTo>
                    <a:cubicBezTo>
                      <a:pt x="84" y="271"/>
                      <a:pt x="84" y="271"/>
                      <a:pt x="84" y="271"/>
                    </a:cubicBezTo>
                    <a:cubicBezTo>
                      <a:pt x="84" y="271"/>
                      <a:pt x="84" y="271"/>
                      <a:pt x="84" y="271"/>
                    </a:cubicBezTo>
                    <a:cubicBezTo>
                      <a:pt x="84" y="271"/>
                      <a:pt x="84" y="271"/>
                      <a:pt x="84" y="271"/>
                    </a:cubicBezTo>
                    <a:cubicBezTo>
                      <a:pt x="84" y="271"/>
                      <a:pt x="84" y="271"/>
                      <a:pt x="84" y="271"/>
                    </a:cubicBezTo>
                    <a:cubicBezTo>
                      <a:pt x="83" y="271"/>
                      <a:pt x="83" y="271"/>
                      <a:pt x="83" y="271"/>
                    </a:cubicBezTo>
                    <a:cubicBezTo>
                      <a:pt x="83" y="271"/>
                      <a:pt x="83" y="271"/>
                      <a:pt x="83" y="271"/>
                    </a:cubicBezTo>
                    <a:cubicBezTo>
                      <a:pt x="66" y="271"/>
                      <a:pt x="66" y="271"/>
                      <a:pt x="66" y="271"/>
                    </a:cubicBezTo>
                    <a:cubicBezTo>
                      <a:pt x="66" y="271"/>
                      <a:pt x="66" y="271"/>
                      <a:pt x="66" y="271"/>
                    </a:cubicBezTo>
                    <a:cubicBezTo>
                      <a:pt x="65" y="271"/>
                      <a:pt x="65" y="271"/>
                      <a:pt x="65" y="271"/>
                    </a:cubicBezTo>
                    <a:cubicBezTo>
                      <a:pt x="65" y="271"/>
                      <a:pt x="65" y="271"/>
                      <a:pt x="65" y="271"/>
                    </a:cubicBezTo>
                    <a:cubicBezTo>
                      <a:pt x="65" y="271"/>
                      <a:pt x="65" y="271"/>
                      <a:pt x="65" y="271"/>
                    </a:cubicBezTo>
                    <a:cubicBezTo>
                      <a:pt x="65" y="271"/>
                      <a:pt x="65" y="271"/>
                      <a:pt x="65" y="271"/>
                    </a:cubicBezTo>
                    <a:cubicBezTo>
                      <a:pt x="65" y="271"/>
                      <a:pt x="65" y="271"/>
                      <a:pt x="65" y="271"/>
                    </a:cubicBezTo>
                    <a:cubicBezTo>
                      <a:pt x="65" y="271"/>
                      <a:pt x="65" y="271"/>
                      <a:pt x="65" y="271"/>
                    </a:cubicBezTo>
                    <a:cubicBezTo>
                      <a:pt x="64" y="271"/>
                      <a:pt x="64" y="271"/>
                      <a:pt x="64" y="271"/>
                    </a:cubicBezTo>
                    <a:cubicBezTo>
                      <a:pt x="64" y="271"/>
                      <a:pt x="64" y="271"/>
                      <a:pt x="64" y="271"/>
                    </a:cubicBezTo>
                    <a:cubicBezTo>
                      <a:pt x="64" y="271"/>
                      <a:pt x="64" y="271"/>
                      <a:pt x="64" y="271"/>
                    </a:cubicBezTo>
                    <a:cubicBezTo>
                      <a:pt x="64" y="271"/>
                      <a:pt x="64" y="271"/>
                      <a:pt x="64" y="271"/>
                    </a:cubicBezTo>
                    <a:cubicBezTo>
                      <a:pt x="64" y="271"/>
                      <a:pt x="64" y="271"/>
                      <a:pt x="64" y="271"/>
                    </a:cubicBezTo>
                    <a:cubicBezTo>
                      <a:pt x="63" y="271"/>
                      <a:pt x="63" y="271"/>
                      <a:pt x="63" y="271"/>
                    </a:cubicBezTo>
                    <a:cubicBezTo>
                      <a:pt x="63" y="271"/>
                      <a:pt x="63" y="271"/>
                      <a:pt x="63" y="271"/>
                    </a:cubicBezTo>
                    <a:cubicBezTo>
                      <a:pt x="63" y="271"/>
                      <a:pt x="63" y="271"/>
                      <a:pt x="63" y="271"/>
                    </a:cubicBezTo>
                    <a:cubicBezTo>
                      <a:pt x="63" y="271"/>
                      <a:pt x="63" y="271"/>
                      <a:pt x="63" y="271"/>
                    </a:cubicBezTo>
                    <a:cubicBezTo>
                      <a:pt x="63" y="271"/>
                      <a:pt x="63" y="271"/>
                      <a:pt x="63" y="271"/>
                    </a:cubicBezTo>
                    <a:cubicBezTo>
                      <a:pt x="62" y="271"/>
                      <a:pt x="62" y="271"/>
                      <a:pt x="62" y="271"/>
                    </a:cubicBezTo>
                    <a:cubicBezTo>
                      <a:pt x="62" y="271"/>
                      <a:pt x="62" y="271"/>
                      <a:pt x="62" y="271"/>
                    </a:cubicBezTo>
                    <a:cubicBezTo>
                      <a:pt x="62" y="271"/>
                      <a:pt x="62" y="271"/>
                      <a:pt x="62" y="271"/>
                    </a:cubicBezTo>
                    <a:cubicBezTo>
                      <a:pt x="62" y="271"/>
                      <a:pt x="62" y="271"/>
                      <a:pt x="62" y="271"/>
                    </a:cubicBezTo>
                    <a:cubicBezTo>
                      <a:pt x="62" y="271"/>
                      <a:pt x="62" y="271"/>
                      <a:pt x="62" y="271"/>
                    </a:cubicBezTo>
                    <a:cubicBezTo>
                      <a:pt x="61" y="271"/>
                      <a:pt x="61" y="271"/>
                      <a:pt x="61" y="271"/>
                    </a:cubicBezTo>
                    <a:cubicBezTo>
                      <a:pt x="61" y="271"/>
                      <a:pt x="61" y="271"/>
                      <a:pt x="61" y="271"/>
                    </a:cubicBezTo>
                    <a:cubicBezTo>
                      <a:pt x="61" y="271"/>
                      <a:pt x="61" y="271"/>
                      <a:pt x="61" y="271"/>
                    </a:cubicBezTo>
                    <a:cubicBezTo>
                      <a:pt x="61" y="271"/>
                      <a:pt x="61" y="271"/>
                      <a:pt x="61" y="271"/>
                    </a:cubicBezTo>
                    <a:cubicBezTo>
                      <a:pt x="61" y="271"/>
                      <a:pt x="61" y="271"/>
                      <a:pt x="61" y="271"/>
                    </a:cubicBezTo>
                    <a:cubicBezTo>
                      <a:pt x="60" y="271"/>
                      <a:pt x="60" y="271"/>
                      <a:pt x="60" y="271"/>
                    </a:cubicBezTo>
                    <a:cubicBezTo>
                      <a:pt x="60" y="271"/>
                      <a:pt x="60" y="271"/>
                      <a:pt x="60" y="271"/>
                    </a:cubicBezTo>
                    <a:cubicBezTo>
                      <a:pt x="60" y="271"/>
                      <a:pt x="60" y="271"/>
                      <a:pt x="60" y="271"/>
                    </a:cubicBezTo>
                    <a:cubicBezTo>
                      <a:pt x="60" y="271"/>
                      <a:pt x="60" y="271"/>
                      <a:pt x="60" y="271"/>
                    </a:cubicBezTo>
                    <a:cubicBezTo>
                      <a:pt x="60" y="271"/>
                      <a:pt x="60" y="271"/>
                      <a:pt x="60" y="271"/>
                    </a:cubicBezTo>
                    <a:cubicBezTo>
                      <a:pt x="60" y="271"/>
                      <a:pt x="60" y="271"/>
                      <a:pt x="60" y="271"/>
                    </a:cubicBezTo>
                    <a:cubicBezTo>
                      <a:pt x="59" y="271"/>
                      <a:pt x="59" y="271"/>
                      <a:pt x="59" y="271"/>
                    </a:cubicBezTo>
                    <a:cubicBezTo>
                      <a:pt x="59" y="271"/>
                      <a:pt x="59" y="271"/>
                      <a:pt x="59" y="271"/>
                    </a:cubicBezTo>
                    <a:cubicBezTo>
                      <a:pt x="59" y="271"/>
                      <a:pt x="59" y="271"/>
                      <a:pt x="59" y="271"/>
                    </a:cubicBezTo>
                    <a:cubicBezTo>
                      <a:pt x="59" y="271"/>
                      <a:pt x="59" y="271"/>
                      <a:pt x="59" y="271"/>
                    </a:cubicBezTo>
                    <a:cubicBezTo>
                      <a:pt x="59" y="271"/>
                      <a:pt x="59" y="271"/>
                      <a:pt x="59" y="271"/>
                    </a:cubicBezTo>
                    <a:cubicBezTo>
                      <a:pt x="59" y="256"/>
                      <a:pt x="59" y="256"/>
                      <a:pt x="59" y="256"/>
                    </a:cubicBezTo>
                    <a:cubicBezTo>
                      <a:pt x="66" y="256"/>
                      <a:pt x="66" y="256"/>
                      <a:pt x="66" y="256"/>
                    </a:cubicBezTo>
                    <a:cubicBezTo>
                      <a:pt x="66" y="244"/>
                      <a:pt x="66" y="232"/>
                      <a:pt x="66" y="221"/>
                    </a:cubicBezTo>
                    <a:cubicBezTo>
                      <a:pt x="59" y="221"/>
                      <a:pt x="59" y="221"/>
                      <a:pt x="59" y="221"/>
                    </a:cubicBezTo>
                    <a:cubicBezTo>
                      <a:pt x="59" y="205"/>
                      <a:pt x="59" y="205"/>
                      <a:pt x="59" y="205"/>
                    </a:cubicBezTo>
                    <a:cubicBezTo>
                      <a:pt x="59" y="205"/>
                      <a:pt x="59" y="205"/>
                      <a:pt x="59" y="205"/>
                    </a:cubicBezTo>
                    <a:cubicBezTo>
                      <a:pt x="59" y="205"/>
                      <a:pt x="59" y="205"/>
                      <a:pt x="59" y="205"/>
                    </a:cubicBezTo>
                    <a:cubicBezTo>
                      <a:pt x="59" y="205"/>
                      <a:pt x="59" y="205"/>
                      <a:pt x="59" y="205"/>
                    </a:cubicBezTo>
                    <a:cubicBezTo>
                      <a:pt x="59" y="205"/>
                      <a:pt x="59" y="205"/>
                      <a:pt x="59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1" y="205"/>
                      <a:pt x="61" y="205"/>
                      <a:pt x="61" y="205"/>
                    </a:cubicBezTo>
                    <a:cubicBezTo>
                      <a:pt x="61" y="205"/>
                      <a:pt x="61" y="205"/>
                      <a:pt x="61" y="205"/>
                    </a:cubicBezTo>
                    <a:cubicBezTo>
                      <a:pt x="61" y="205"/>
                      <a:pt x="61" y="205"/>
                      <a:pt x="61" y="205"/>
                    </a:cubicBezTo>
                    <a:cubicBezTo>
                      <a:pt x="61" y="205"/>
                      <a:pt x="61" y="205"/>
                      <a:pt x="61" y="205"/>
                    </a:cubicBezTo>
                    <a:cubicBezTo>
                      <a:pt x="61" y="205"/>
                      <a:pt x="61" y="205"/>
                      <a:pt x="61" y="205"/>
                    </a:cubicBezTo>
                    <a:cubicBezTo>
                      <a:pt x="62" y="205"/>
                      <a:pt x="62" y="205"/>
                      <a:pt x="62" y="205"/>
                    </a:cubicBezTo>
                    <a:cubicBezTo>
                      <a:pt x="62" y="205"/>
                      <a:pt x="62" y="205"/>
                      <a:pt x="62" y="205"/>
                    </a:cubicBezTo>
                    <a:cubicBezTo>
                      <a:pt x="62" y="205"/>
                      <a:pt x="62" y="205"/>
                      <a:pt x="62" y="205"/>
                    </a:cubicBezTo>
                    <a:cubicBezTo>
                      <a:pt x="62" y="205"/>
                      <a:pt x="62" y="205"/>
                      <a:pt x="62" y="205"/>
                    </a:cubicBezTo>
                    <a:cubicBezTo>
                      <a:pt x="63" y="205"/>
                      <a:pt x="63" y="205"/>
                      <a:pt x="63" y="205"/>
                    </a:cubicBezTo>
                    <a:cubicBezTo>
                      <a:pt x="63" y="205"/>
                      <a:pt x="63" y="205"/>
                      <a:pt x="63" y="205"/>
                    </a:cubicBezTo>
                    <a:cubicBezTo>
                      <a:pt x="63" y="205"/>
                      <a:pt x="63" y="205"/>
                      <a:pt x="63" y="205"/>
                    </a:cubicBezTo>
                    <a:cubicBezTo>
                      <a:pt x="63" y="205"/>
                      <a:pt x="63" y="205"/>
                      <a:pt x="63" y="205"/>
                    </a:cubicBezTo>
                    <a:cubicBezTo>
                      <a:pt x="63" y="205"/>
                      <a:pt x="63" y="205"/>
                      <a:pt x="63" y="205"/>
                    </a:cubicBezTo>
                    <a:cubicBezTo>
                      <a:pt x="63" y="205"/>
                      <a:pt x="63" y="205"/>
                      <a:pt x="63" y="205"/>
                    </a:cubicBezTo>
                    <a:cubicBezTo>
                      <a:pt x="64" y="205"/>
                      <a:pt x="64" y="205"/>
                      <a:pt x="64" y="205"/>
                    </a:cubicBezTo>
                    <a:cubicBezTo>
                      <a:pt x="64" y="205"/>
                      <a:pt x="64" y="205"/>
                      <a:pt x="64" y="205"/>
                    </a:cubicBezTo>
                    <a:cubicBezTo>
                      <a:pt x="64" y="205"/>
                      <a:pt x="64" y="205"/>
                      <a:pt x="64" y="205"/>
                    </a:cubicBezTo>
                    <a:cubicBezTo>
                      <a:pt x="64" y="205"/>
                      <a:pt x="64" y="205"/>
                      <a:pt x="64" y="205"/>
                    </a:cubicBezTo>
                    <a:cubicBezTo>
                      <a:pt x="64" y="205"/>
                      <a:pt x="64" y="205"/>
                      <a:pt x="64" y="205"/>
                    </a:cubicBezTo>
                    <a:cubicBezTo>
                      <a:pt x="65" y="205"/>
                      <a:pt x="65" y="205"/>
                      <a:pt x="65" y="205"/>
                    </a:cubicBezTo>
                    <a:cubicBezTo>
                      <a:pt x="65" y="205"/>
                      <a:pt x="65" y="205"/>
                      <a:pt x="65" y="205"/>
                    </a:cubicBezTo>
                    <a:cubicBezTo>
                      <a:pt x="65" y="205"/>
                      <a:pt x="65" y="205"/>
                      <a:pt x="65" y="205"/>
                    </a:cubicBezTo>
                    <a:cubicBezTo>
                      <a:pt x="65" y="205"/>
                      <a:pt x="65" y="205"/>
                      <a:pt x="65" y="205"/>
                    </a:cubicBezTo>
                    <a:cubicBezTo>
                      <a:pt x="65" y="205"/>
                      <a:pt x="65" y="205"/>
                      <a:pt x="65" y="205"/>
                    </a:cubicBezTo>
                    <a:cubicBezTo>
                      <a:pt x="66" y="205"/>
                      <a:pt x="66" y="205"/>
                      <a:pt x="66" y="205"/>
                    </a:cubicBezTo>
                    <a:cubicBezTo>
                      <a:pt x="66" y="205"/>
                      <a:pt x="66" y="205"/>
                      <a:pt x="66" y="205"/>
                    </a:cubicBezTo>
                    <a:cubicBezTo>
                      <a:pt x="83" y="205"/>
                      <a:pt x="83" y="205"/>
                      <a:pt x="83" y="205"/>
                    </a:cubicBezTo>
                    <a:cubicBezTo>
                      <a:pt x="90" y="205"/>
                      <a:pt x="90" y="205"/>
                      <a:pt x="90" y="205"/>
                    </a:cubicBezTo>
                    <a:close/>
                    <a:moveTo>
                      <a:pt x="90" y="306"/>
                    </a:moveTo>
                    <a:cubicBezTo>
                      <a:pt x="90" y="321"/>
                      <a:pt x="90" y="321"/>
                      <a:pt x="90" y="321"/>
                    </a:cubicBezTo>
                    <a:cubicBezTo>
                      <a:pt x="83" y="321"/>
                      <a:pt x="83" y="321"/>
                      <a:pt x="83" y="321"/>
                    </a:cubicBezTo>
                    <a:cubicBezTo>
                      <a:pt x="83" y="333"/>
                      <a:pt x="83" y="345"/>
                      <a:pt x="83" y="356"/>
                    </a:cubicBezTo>
                    <a:cubicBezTo>
                      <a:pt x="90" y="356"/>
                      <a:pt x="90" y="356"/>
                      <a:pt x="90" y="356"/>
                    </a:cubicBezTo>
                    <a:cubicBezTo>
                      <a:pt x="90" y="372"/>
                      <a:pt x="90" y="372"/>
                      <a:pt x="90" y="372"/>
                    </a:cubicBezTo>
                    <a:cubicBezTo>
                      <a:pt x="90" y="372"/>
                      <a:pt x="90" y="372"/>
                      <a:pt x="90" y="372"/>
                    </a:cubicBezTo>
                    <a:cubicBezTo>
                      <a:pt x="90" y="372"/>
                      <a:pt x="90" y="372"/>
                      <a:pt x="90" y="372"/>
                    </a:cubicBezTo>
                    <a:cubicBezTo>
                      <a:pt x="90" y="372"/>
                      <a:pt x="90" y="372"/>
                      <a:pt x="90" y="372"/>
                    </a:cubicBezTo>
                    <a:cubicBezTo>
                      <a:pt x="90" y="372"/>
                      <a:pt x="90" y="372"/>
                      <a:pt x="90" y="372"/>
                    </a:cubicBezTo>
                    <a:cubicBezTo>
                      <a:pt x="89" y="372"/>
                      <a:pt x="89" y="372"/>
                      <a:pt x="89" y="372"/>
                    </a:cubicBezTo>
                    <a:cubicBezTo>
                      <a:pt x="89" y="372"/>
                      <a:pt x="89" y="372"/>
                      <a:pt x="89" y="372"/>
                    </a:cubicBezTo>
                    <a:cubicBezTo>
                      <a:pt x="89" y="372"/>
                      <a:pt x="89" y="372"/>
                      <a:pt x="89" y="372"/>
                    </a:cubicBezTo>
                    <a:cubicBezTo>
                      <a:pt x="89" y="372"/>
                      <a:pt x="89" y="372"/>
                      <a:pt x="89" y="372"/>
                    </a:cubicBezTo>
                    <a:cubicBezTo>
                      <a:pt x="89" y="372"/>
                      <a:pt x="89" y="372"/>
                      <a:pt x="89" y="372"/>
                    </a:cubicBezTo>
                    <a:cubicBezTo>
                      <a:pt x="88" y="372"/>
                      <a:pt x="88" y="372"/>
                      <a:pt x="88" y="372"/>
                    </a:cubicBezTo>
                    <a:cubicBezTo>
                      <a:pt x="88" y="372"/>
                      <a:pt x="88" y="372"/>
                      <a:pt x="88" y="372"/>
                    </a:cubicBezTo>
                    <a:cubicBezTo>
                      <a:pt x="88" y="372"/>
                      <a:pt x="88" y="372"/>
                      <a:pt x="88" y="372"/>
                    </a:cubicBezTo>
                    <a:cubicBezTo>
                      <a:pt x="88" y="372"/>
                      <a:pt x="88" y="372"/>
                      <a:pt x="88" y="372"/>
                    </a:cubicBezTo>
                    <a:cubicBezTo>
                      <a:pt x="87" y="372"/>
                      <a:pt x="87" y="372"/>
                      <a:pt x="87" y="372"/>
                    </a:cubicBezTo>
                    <a:cubicBezTo>
                      <a:pt x="87" y="372"/>
                      <a:pt x="87" y="372"/>
                      <a:pt x="87" y="372"/>
                    </a:cubicBezTo>
                    <a:cubicBezTo>
                      <a:pt x="87" y="372"/>
                      <a:pt x="87" y="372"/>
                      <a:pt x="87" y="372"/>
                    </a:cubicBezTo>
                    <a:cubicBezTo>
                      <a:pt x="87" y="372"/>
                      <a:pt x="87" y="372"/>
                      <a:pt x="87" y="372"/>
                    </a:cubicBezTo>
                    <a:cubicBezTo>
                      <a:pt x="87" y="372"/>
                      <a:pt x="87" y="372"/>
                      <a:pt x="87" y="372"/>
                    </a:cubicBezTo>
                    <a:cubicBezTo>
                      <a:pt x="86" y="372"/>
                      <a:pt x="86" y="372"/>
                      <a:pt x="86" y="372"/>
                    </a:cubicBezTo>
                    <a:cubicBezTo>
                      <a:pt x="86" y="372"/>
                      <a:pt x="86" y="372"/>
                      <a:pt x="86" y="372"/>
                    </a:cubicBezTo>
                    <a:cubicBezTo>
                      <a:pt x="86" y="372"/>
                      <a:pt x="86" y="372"/>
                      <a:pt x="86" y="372"/>
                    </a:cubicBezTo>
                    <a:cubicBezTo>
                      <a:pt x="86" y="372"/>
                      <a:pt x="86" y="372"/>
                      <a:pt x="86" y="372"/>
                    </a:cubicBezTo>
                    <a:cubicBezTo>
                      <a:pt x="85" y="372"/>
                      <a:pt x="85" y="372"/>
                      <a:pt x="85" y="372"/>
                    </a:cubicBezTo>
                    <a:cubicBezTo>
                      <a:pt x="85" y="372"/>
                      <a:pt x="85" y="372"/>
                      <a:pt x="85" y="372"/>
                    </a:cubicBezTo>
                    <a:cubicBezTo>
                      <a:pt x="85" y="372"/>
                      <a:pt x="85" y="372"/>
                      <a:pt x="85" y="372"/>
                    </a:cubicBezTo>
                    <a:cubicBezTo>
                      <a:pt x="85" y="372"/>
                      <a:pt x="85" y="372"/>
                      <a:pt x="85" y="372"/>
                    </a:cubicBezTo>
                    <a:cubicBezTo>
                      <a:pt x="85" y="372"/>
                      <a:pt x="85" y="372"/>
                      <a:pt x="85" y="372"/>
                    </a:cubicBezTo>
                    <a:cubicBezTo>
                      <a:pt x="84" y="372"/>
                      <a:pt x="84" y="372"/>
                      <a:pt x="84" y="372"/>
                    </a:cubicBezTo>
                    <a:cubicBezTo>
                      <a:pt x="84" y="372"/>
                      <a:pt x="84" y="372"/>
                      <a:pt x="84" y="372"/>
                    </a:cubicBezTo>
                    <a:cubicBezTo>
                      <a:pt x="84" y="372"/>
                      <a:pt x="84" y="372"/>
                      <a:pt x="84" y="372"/>
                    </a:cubicBezTo>
                    <a:cubicBezTo>
                      <a:pt x="84" y="372"/>
                      <a:pt x="84" y="372"/>
                      <a:pt x="84" y="372"/>
                    </a:cubicBezTo>
                    <a:cubicBezTo>
                      <a:pt x="83" y="372"/>
                      <a:pt x="83" y="372"/>
                      <a:pt x="83" y="372"/>
                    </a:cubicBezTo>
                    <a:cubicBezTo>
                      <a:pt x="83" y="372"/>
                      <a:pt x="83" y="372"/>
                      <a:pt x="83" y="372"/>
                    </a:cubicBezTo>
                    <a:cubicBezTo>
                      <a:pt x="66" y="372"/>
                      <a:pt x="66" y="372"/>
                      <a:pt x="66" y="372"/>
                    </a:cubicBezTo>
                    <a:cubicBezTo>
                      <a:pt x="66" y="372"/>
                      <a:pt x="66" y="372"/>
                      <a:pt x="66" y="372"/>
                    </a:cubicBezTo>
                    <a:cubicBezTo>
                      <a:pt x="66" y="372"/>
                      <a:pt x="66" y="372"/>
                      <a:pt x="66" y="372"/>
                    </a:cubicBezTo>
                    <a:cubicBezTo>
                      <a:pt x="65" y="372"/>
                      <a:pt x="65" y="372"/>
                      <a:pt x="65" y="372"/>
                    </a:cubicBezTo>
                    <a:cubicBezTo>
                      <a:pt x="65" y="372"/>
                      <a:pt x="65" y="372"/>
                      <a:pt x="65" y="372"/>
                    </a:cubicBezTo>
                    <a:cubicBezTo>
                      <a:pt x="65" y="372"/>
                      <a:pt x="65" y="372"/>
                      <a:pt x="65" y="372"/>
                    </a:cubicBezTo>
                    <a:cubicBezTo>
                      <a:pt x="65" y="372"/>
                      <a:pt x="65" y="372"/>
                      <a:pt x="65" y="372"/>
                    </a:cubicBezTo>
                    <a:cubicBezTo>
                      <a:pt x="65" y="372"/>
                      <a:pt x="65" y="372"/>
                      <a:pt x="65" y="372"/>
                    </a:cubicBezTo>
                    <a:cubicBezTo>
                      <a:pt x="65" y="372"/>
                      <a:pt x="65" y="372"/>
                      <a:pt x="65" y="372"/>
                    </a:cubicBezTo>
                    <a:cubicBezTo>
                      <a:pt x="64" y="372"/>
                      <a:pt x="64" y="372"/>
                      <a:pt x="64" y="372"/>
                    </a:cubicBezTo>
                    <a:cubicBezTo>
                      <a:pt x="64" y="372"/>
                      <a:pt x="64" y="372"/>
                      <a:pt x="64" y="372"/>
                    </a:cubicBezTo>
                    <a:cubicBezTo>
                      <a:pt x="64" y="372"/>
                      <a:pt x="64" y="372"/>
                      <a:pt x="64" y="372"/>
                    </a:cubicBezTo>
                    <a:cubicBezTo>
                      <a:pt x="64" y="372"/>
                      <a:pt x="64" y="372"/>
                      <a:pt x="64" y="372"/>
                    </a:cubicBezTo>
                    <a:cubicBezTo>
                      <a:pt x="63" y="372"/>
                      <a:pt x="63" y="372"/>
                      <a:pt x="63" y="372"/>
                    </a:cubicBezTo>
                    <a:cubicBezTo>
                      <a:pt x="63" y="372"/>
                      <a:pt x="63" y="372"/>
                      <a:pt x="63" y="372"/>
                    </a:cubicBezTo>
                    <a:cubicBezTo>
                      <a:pt x="63" y="372"/>
                      <a:pt x="63" y="372"/>
                      <a:pt x="63" y="372"/>
                    </a:cubicBezTo>
                    <a:cubicBezTo>
                      <a:pt x="63" y="372"/>
                      <a:pt x="63" y="372"/>
                      <a:pt x="63" y="372"/>
                    </a:cubicBezTo>
                    <a:cubicBezTo>
                      <a:pt x="63" y="372"/>
                      <a:pt x="63" y="372"/>
                      <a:pt x="63" y="372"/>
                    </a:cubicBezTo>
                    <a:cubicBezTo>
                      <a:pt x="63" y="372"/>
                      <a:pt x="63" y="372"/>
                      <a:pt x="63" y="372"/>
                    </a:cubicBezTo>
                    <a:cubicBezTo>
                      <a:pt x="62" y="372"/>
                      <a:pt x="62" y="372"/>
                      <a:pt x="62" y="372"/>
                    </a:cubicBezTo>
                    <a:cubicBezTo>
                      <a:pt x="62" y="372"/>
                      <a:pt x="62" y="372"/>
                      <a:pt x="62" y="372"/>
                    </a:cubicBezTo>
                    <a:cubicBezTo>
                      <a:pt x="62" y="372"/>
                      <a:pt x="62" y="372"/>
                      <a:pt x="62" y="372"/>
                    </a:cubicBezTo>
                    <a:cubicBezTo>
                      <a:pt x="62" y="372"/>
                      <a:pt x="62" y="372"/>
                      <a:pt x="62" y="372"/>
                    </a:cubicBezTo>
                    <a:cubicBezTo>
                      <a:pt x="62" y="372"/>
                      <a:pt x="62" y="372"/>
                      <a:pt x="62" y="372"/>
                    </a:cubicBezTo>
                    <a:cubicBezTo>
                      <a:pt x="61" y="372"/>
                      <a:pt x="61" y="372"/>
                      <a:pt x="61" y="372"/>
                    </a:cubicBezTo>
                    <a:cubicBezTo>
                      <a:pt x="61" y="372"/>
                      <a:pt x="61" y="372"/>
                      <a:pt x="61" y="372"/>
                    </a:cubicBezTo>
                    <a:cubicBezTo>
                      <a:pt x="61" y="372"/>
                      <a:pt x="61" y="372"/>
                      <a:pt x="61" y="372"/>
                    </a:cubicBezTo>
                    <a:cubicBezTo>
                      <a:pt x="61" y="372"/>
                      <a:pt x="61" y="372"/>
                      <a:pt x="61" y="372"/>
                    </a:cubicBezTo>
                    <a:cubicBezTo>
                      <a:pt x="61" y="372"/>
                      <a:pt x="61" y="372"/>
                      <a:pt x="61" y="372"/>
                    </a:cubicBezTo>
                    <a:cubicBezTo>
                      <a:pt x="60" y="372"/>
                      <a:pt x="60" y="372"/>
                      <a:pt x="60" y="372"/>
                    </a:cubicBezTo>
                    <a:cubicBezTo>
                      <a:pt x="60" y="372"/>
                      <a:pt x="60" y="372"/>
                      <a:pt x="60" y="372"/>
                    </a:cubicBezTo>
                    <a:cubicBezTo>
                      <a:pt x="60" y="372"/>
                      <a:pt x="60" y="372"/>
                      <a:pt x="60" y="372"/>
                    </a:cubicBezTo>
                    <a:cubicBezTo>
                      <a:pt x="60" y="372"/>
                      <a:pt x="60" y="372"/>
                      <a:pt x="60" y="372"/>
                    </a:cubicBezTo>
                    <a:cubicBezTo>
                      <a:pt x="60" y="372"/>
                      <a:pt x="60" y="372"/>
                      <a:pt x="60" y="372"/>
                    </a:cubicBezTo>
                    <a:cubicBezTo>
                      <a:pt x="60" y="372"/>
                      <a:pt x="60" y="372"/>
                      <a:pt x="60" y="372"/>
                    </a:cubicBezTo>
                    <a:cubicBezTo>
                      <a:pt x="59" y="372"/>
                      <a:pt x="59" y="372"/>
                      <a:pt x="59" y="372"/>
                    </a:cubicBezTo>
                    <a:cubicBezTo>
                      <a:pt x="59" y="372"/>
                      <a:pt x="59" y="372"/>
                      <a:pt x="59" y="372"/>
                    </a:cubicBezTo>
                    <a:cubicBezTo>
                      <a:pt x="59" y="372"/>
                      <a:pt x="59" y="372"/>
                      <a:pt x="59" y="372"/>
                    </a:cubicBezTo>
                    <a:cubicBezTo>
                      <a:pt x="59" y="372"/>
                      <a:pt x="59" y="372"/>
                      <a:pt x="59" y="372"/>
                    </a:cubicBezTo>
                    <a:cubicBezTo>
                      <a:pt x="59" y="356"/>
                      <a:pt x="59" y="356"/>
                      <a:pt x="59" y="356"/>
                    </a:cubicBezTo>
                    <a:cubicBezTo>
                      <a:pt x="66" y="356"/>
                      <a:pt x="66" y="356"/>
                      <a:pt x="66" y="356"/>
                    </a:cubicBezTo>
                    <a:cubicBezTo>
                      <a:pt x="66" y="345"/>
                      <a:pt x="66" y="333"/>
                      <a:pt x="66" y="321"/>
                    </a:cubicBezTo>
                    <a:cubicBezTo>
                      <a:pt x="59" y="321"/>
                      <a:pt x="59" y="321"/>
                      <a:pt x="59" y="321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60" y="306"/>
                      <a:pt x="60" y="306"/>
                      <a:pt x="60" y="306"/>
                    </a:cubicBezTo>
                    <a:cubicBezTo>
                      <a:pt x="60" y="306"/>
                      <a:pt x="60" y="306"/>
                      <a:pt x="60" y="306"/>
                    </a:cubicBezTo>
                    <a:cubicBezTo>
                      <a:pt x="60" y="306"/>
                      <a:pt x="60" y="306"/>
                      <a:pt x="60" y="306"/>
                    </a:cubicBezTo>
                    <a:cubicBezTo>
                      <a:pt x="60" y="306"/>
                      <a:pt x="60" y="306"/>
                      <a:pt x="60" y="306"/>
                    </a:cubicBezTo>
                    <a:cubicBezTo>
                      <a:pt x="60" y="306"/>
                      <a:pt x="60" y="306"/>
                      <a:pt x="60" y="306"/>
                    </a:cubicBezTo>
                    <a:cubicBezTo>
                      <a:pt x="60" y="306"/>
                      <a:pt x="60" y="306"/>
                      <a:pt x="60" y="306"/>
                    </a:cubicBezTo>
                    <a:cubicBezTo>
                      <a:pt x="61" y="306"/>
                      <a:pt x="61" y="306"/>
                      <a:pt x="61" y="306"/>
                    </a:cubicBezTo>
                    <a:cubicBezTo>
                      <a:pt x="61" y="306"/>
                      <a:pt x="61" y="306"/>
                      <a:pt x="61" y="306"/>
                    </a:cubicBezTo>
                    <a:cubicBezTo>
                      <a:pt x="61" y="306"/>
                      <a:pt x="61" y="306"/>
                      <a:pt x="61" y="306"/>
                    </a:cubicBezTo>
                    <a:cubicBezTo>
                      <a:pt x="61" y="306"/>
                      <a:pt x="61" y="306"/>
                      <a:pt x="61" y="306"/>
                    </a:cubicBezTo>
                    <a:cubicBezTo>
                      <a:pt x="61" y="306"/>
                      <a:pt x="61" y="306"/>
                      <a:pt x="61" y="306"/>
                    </a:cubicBezTo>
                    <a:cubicBezTo>
                      <a:pt x="62" y="306"/>
                      <a:pt x="62" y="306"/>
                      <a:pt x="62" y="306"/>
                    </a:cubicBezTo>
                    <a:cubicBezTo>
                      <a:pt x="62" y="306"/>
                      <a:pt x="62" y="306"/>
                      <a:pt x="62" y="306"/>
                    </a:cubicBezTo>
                    <a:cubicBezTo>
                      <a:pt x="62" y="306"/>
                      <a:pt x="62" y="306"/>
                      <a:pt x="62" y="306"/>
                    </a:cubicBezTo>
                    <a:cubicBezTo>
                      <a:pt x="62" y="306"/>
                      <a:pt x="62" y="306"/>
                      <a:pt x="62" y="306"/>
                    </a:cubicBezTo>
                    <a:cubicBezTo>
                      <a:pt x="62" y="306"/>
                      <a:pt x="62" y="306"/>
                      <a:pt x="62" y="306"/>
                    </a:cubicBezTo>
                    <a:cubicBezTo>
                      <a:pt x="63" y="306"/>
                      <a:pt x="63" y="306"/>
                      <a:pt x="63" y="306"/>
                    </a:cubicBezTo>
                    <a:cubicBezTo>
                      <a:pt x="63" y="306"/>
                      <a:pt x="63" y="306"/>
                      <a:pt x="63" y="306"/>
                    </a:cubicBezTo>
                    <a:cubicBezTo>
                      <a:pt x="63" y="306"/>
                      <a:pt x="63" y="306"/>
                      <a:pt x="63" y="306"/>
                    </a:cubicBezTo>
                    <a:cubicBezTo>
                      <a:pt x="63" y="306"/>
                      <a:pt x="63" y="306"/>
                      <a:pt x="63" y="306"/>
                    </a:cubicBezTo>
                    <a:cubicBezTo>
                      <a:pt x="63" y="306"/>
                      <a:pt x="63" y="306"/>
                      <a:pt x="63" y="306"/>
                    </a:cubicBezTo>
                    <a:cubicBezTo>
                      <a:pt x="64" y="306"/>
                      <a:pt x="64" y="306"/>
                      <a:pt x="64" y="306"/>
                    </a:cubicBezTo>
                    <a:cubicBezTo>
                      <a:pt x="64" y="306"/>
                      <a:pt x="64" y="306"/>
                      <a:pt x="64" y="306"/>
                    </a:cubicBezTo>
                    <a:cubicBezTo>
                      <a:pt x="64" y="306"/>
                      <a:pt x="64" y="306"/>
                      <a:pt x="64" y="306"/>
                    </a:cubicBezTo>
                    <a:cubicBezTo>
                      <a:pt x="64" y="306"/>
                      <a:pt x="64" y="306"/>
                      <a:pt x="64" y="306"/>
                    </a:cubicBezTo>
                    <a:cubicBezTo>
                      <a:pt x="64" y="306"/>
                      <a:pt x="64" y="306"/>
                      <a:pt x="64" y="306"/>
                    </a:cubicBezTo>
                    <a:cubicBezTo>
                      <a:pt x="65" y="306"/>
                      <a:pt x="65" y="306"/>
                      <a:pt x="65" y="306"/>
                    </a:cubicBezTo>
                    <a:cubicBezTo>
                      <a:pt x="65" y="306"/>
                      <a:pt x="65" y="306"/>
                      <a:pt x="65" y="306"/>
                    </a:cubicBezTo>
                    <a:cubicBezTo>
                      <a:pt x="65" y="306"/>
                      <a:pt x="65" y="306"/>
                      <a:pt x="65" y="306"/>
                    </a:cubicBezTo>
                    <a:cubicBezTo>
                      <a:pt x="65" y="306"/>
                      <a:pt x="65" y="306"/>
                      <a:pt x="65" y="306"/>
                    </a:cubicBezTo>
                    <a:cubicBezTo>
                      <a:pt x="65" y="306"/>
                      <a:pt x="65" y="306"/>
                      <a:pt x="65" y="306"/>
                    </a:cubicBezTo>
                    <a:cubicBezTo>
                      <a:pt x="65" y="306"/>
                      <a:pt x="65" y="306"/>
                      <a:pt x="65" y="306"/>
                    </a:cubicBezTo>
                    <a:cubicBezTo>
                      <a:pt x="66" y="306"/>
                      <a:pt x="66" y="306"/>
                      <a:pt x="66" y="306"/>
                    </a:cubicBezTo>
                    <a:cubicBezTo>
                      <a:pt x="66" y="306"/>
                      <a:pt x="66" y="306"/>
                      <a:pt x="66" y="306"/>
                    </a:cubicBezTo>
                    <a:cubicBezTo>
                      <a:pt x="83" y="306"/>
                      <a:pt x="83" y="306"/>
                      <a:pt x="83" y="306"/>
                    </a:cubicBezTo>
                    <a:cubicBezTo>
                      <a:pt x="83" y="306"/>
                      <a:pt x="83" y="306"/>
                      <a:pt x="83" y="306"/>
                    </a:cubicBezTo>
                    <a:cubicBezTo>
                      <a:pt x="84" y="306"/>
                      <a:pt x="84" y="306"/>
                      <a:pt x="84" y="306"/>
                    </a:cubicBezTo>
                    <a:cubicBezTo>
                      <a:pt x="84" y="306"/>
                      <a:pt x="84" y="306"/>
                      <a:pt x="84" y="306"/>
                    </a:cubicBezTo>
                    <a:cubicBezTo>
                      <a:pt x="84" y="306"/>
                      <a:pt x="84" y="306"/>
                      <a:pt x="84" y="306"/>
                    </a:cubicBezTo>
                    <a:cubicBezTo>
                      <a:pt x="84" y="306"/>
                      <a:pt x="84" y="306"/>
                      <a:pt x="84" y="306"/>
                    </a:cubicBezTo>
                    <a:cubicBezTo>
                      <a:pt x="84" y="306"/>
                      <a:pt x="84" y="306"/>
                      <a:pt x="84" y="306"/>
                    </a:cubicBezTo>
                    <a:cubicBezTo>
                      <a:pt x="85" y="306"/>
                      <a:pt x="85" y="306"/>
                      <a:pt x="85" y="306"/>
                    </a:cubicBezTo>
                    <a:cubicBezTo>
                      <a:pt x="85" y="306"/>
                      <a:pt x="85" y="306"/>
                      <a:pt x="85" y="306"/>
                    </a:cubicBezTo>
                    <a:cubicBezTo>
                      <a:pt x="85" y="306"/>
                      <a:pt x="85" y="306"/>
                      <a:pt x="85" y="306"/>
                    </a:cubicBezTo>
                    <a:cubicBezTo>
                      <a:pt x="85" y="306"/>
                      <a:pt x="85" y="306"/>
                      <a:pt x="85" y="306"/>
                    </a:cubicBezTo>
                    <a:cubicBezTo>
                      <a:pt x="85" y="306"/>
                      <a:pt x="85" y="306"/>
                      <a:pt x="85" y="306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7" y="306"/>
                      <a:pt x="87" y="306"/>
                      <a:pt x="87" y="306"/>
                    </a:cubicBezTo>
                    <a:cubicBezTo>
                      <a:pt x="87" y="306"/>
                      <a:pt x="87" y="306"/>
                      <a:pt x="87" y="306"/>
                    </a:cubicBezTo>
                    <a:cubicBezTo>
                      <a:pt x="87" y="306"/>
                      <a:pt x="87" y="306"/>
                      <a:pt x="87" y="306"/>
                    </a:cubicBezTo>
                    <a:cubicBezTo>
                      <a:pt x="87" y="306"/>
                      <a:pt x="87" y="306"/>
                      <a:pt x="87" y="306"/>
                    </a:cubicBezTo>
                    <a:cubicBezTo>
                      <a:pt x="87" y="306"/>
                      <a:pt x="87" y="306"/>
                      <a:pt x="87" y="306"/>
                    </a:cubicBezTo>
                    <a:cubicBezTo>
                      <a:pt x="87" y="306"/>
                      <a:pt x="87" y="306"/>
                      <a:pt x="87" y="306"/>
                    </a:cubicBezTo>
                    <a:cubicBezTo>
                      <a:pt x="88" y="306"/>
                      <a:pt x="88" y="306"/>
                      <a:pt x="88" y="306"/>
                    </a:cubicBezTo>
                    <a:cubicBezTo>
                      <a:pt x="88" y="306"/>
                      <a:pt x="88" y="306"/>
                      <a:pt x="88" y="306"/>
                    </a:cubicBezTo>
                    <a:cubicBezTo>
                      <a:pt x="88" y="306"/>
                      <a:pt x="88" y="306"/>
                      <a:pt x="88" y="306"/>
                    </a:cubicBezTo>
                    <a:cubicBezTo>
                      <a:pt x="88" y="306"/>
                      <a:pt x="88" y="306"/>
                      <a:pt x="88" y="306"/>
                    </a:cubicBezTo>
                    <a:cubicBezTo>
                      <a:pt x="88" y="306"/>
                      <a:pt x="88" y="306"/>
                      <a:pt x="88" y="306"/>
                    </a:cubicBezTo>
                    <a:cubicBezTo>
                      <a:pt x="89" y="306"/>
                      <a:pt x="89" y="306"/>
                      <a:pt x="89" y="306"/>
                    </a:cubicBezTo>
                    <a:cubicBezTo>
                      <a:pt x="89" y="306"/>
                      <a:pt x="89" y="306"/>
                      <a:pt x="89" y="306"/>
                    </a:cubicBezTo>
                    <a:cubicBezTo>
                      <a:pt x="89" y="306"/>
                      <a:pt x="89" y="306"/>
                      <a:pt x="89" y="306"/>
                    </a:cubicBezTo>
                    <a:cubicBezTo>
                      <a:pt x="89" y="306"/>
                      <a:pt x="89" y="306"/>
                      <a:pt x="89" y="306"/>
                    </a:cubicBezTo>
                    <a:cubicBezTo>
                      <a:pt x="89" y="306"/>
                      <a:pt x="89" y="306"/>
                      <a:pt x="89" y="306"/>
                    </a:cubicBezTo>
                    <a:cubicBezTo>
                      <a:pt x="89" y="306"/>
                      <a:pt x="89" y="306"/>
                      <a:pt x="89" y="306"/>
                    </a:cubicBezTo>
                    <a:cubicBezTo>
                      <a:pt x="90" y="306"/>
                      <a:pt x="90" y="306"/>
                      <a:pt x="90" y="306"/>
                    </a:cubicBezTo>
                    <a:cubicBezTo>
                      <a:pt x="90" y="306"/>
                      <a:pt x="90" y="306"/>
                      <a:pt x="90" y="306"/>
                    </a:cubicBezTo>
                    <a:cubicBezTo>
                      <a:pt x="90" y="306"/>
                      <a:pt x="90" y="306"/>
                      <a:pt x="90" y="306"/>
                    </a:cubicBezTo>
                    <a:cubicBezTo>
                      <a:pt x="90" y="306"/>
                      <a:pt x="90" y="306"/>
                      <a:pt x="90" y="306"/>
                    </a:cubicBezTo>
                    <a:cubicBezTo>
                      <a:pt x="90" y="306"/>
                      <a:pt x="90" y="306"/>
                      <a:pt x="90" y="306"/>
                    </a:cubicBezTo>
                    <a:close/>
                    <a:moveTo>
                      <a:pt x="90" y="407"/>
                    </a:moveTo>
                    <a:cubicBezTo>
                      <a:pt x="90" y="422"/>
                      <a:pt x="90" y="422"/>
                      <a:pt x="90" y="422"/>
                    </a:cubicBezTo>
                    <a:cubicBezTo>
                      <a:pt x="83" y="422"/>
                      <a:pt x="83" y="422"/>
                      <a:pt x="83" y="422"/>
                    </a:cubicBezTo>
                    <a:cubicBezTo>
                      <a:pt x="66" y="422"/>
                      <a:pt x="66" y="422"/>
                      <a:pt x="66" y="422"/>
                    </a:cubicBezTo>
                    <a:cubicBezTo>
                      <a:pt x="66" y="422"/>
                      <a:pt x="66" y="422"/>
                      <a:pt x="66" y="422"/>
                    </a:cubicBezTo>
                    <a:cubicBezTo>
                      <a:pt x="65" y="422"/>
                      <a:pt x="65" y="422"/>
                      <a:pt x="65" y="422"/>
                    </a:cubicBezTo>
                    <a:cubicBezTo>
                      <a:pt x="65" y="422"/>
                      <a:pt x="65" y="422"/>
                      <a:pt x="65" y="422"/>
                    </a:cubicBezTo>
                    <a:cubicBezTo>
                      <a:pt x="65" y="422"/>
                      <a:pt x="65" y="422"/>
                      <a:pt x="65" y="422"/>
                    </a:cubicBezTo>
                    <a:cubicBezTo>
                      <a:pt x="65" y="422"/>
                      <a:pt x="65" y="422"/>
                      <a:pt x="65" y="422"/>
                    </a:cubicBezTo>
                    <a:cubicBezTo>
                      <a:pt x="65" y="422"/>
                      <a:pt x="65" y="422"/>
                      <a:pt x="65" y="422"/>
                    </a:cubicBezTo>
                    <a:cubicBezTo>
                      <a:pt x="65" y="422"/>
                      <a:pt x="65" y="422"/>
                      <a:pt x="65" y="422"/>
                    </a:cubicBezTo>
                    <a:cubicBezTo>
                      <a:pt x="64" y="422"/>
                      <a:pt x="64" y="422"/>
                      <a:pt x="64" y="422"/>
                    </a:cubicBezTo>
                    <a:cubicBezTo>
                      <a:pt x="64" y="422"/>
                      <a:pt x="64" y="422"/>
                      <a:pt x="64" y="422"/>
                    </a:cubicBezTo>
                    <a:cubicBezTo>
                      <a:pt x="64" y="422"/>
                      <a:pt x="64" y="422"/>
                      <a:pt x="64" y="422"/>
                    </a:cubicBezTo>
                    <a:cubicBezTo>
                      <a:pt x="64" y="422"/>
                      <a:pt x="64" y="422"/>
                      <a:pt x="64" y="422"/>
                    </a:cubicBezTo>
                    <a:cubicBezTo>
                      <a:pt x="64" y="422"/>
                      <a:pt x="64" y="422"/>
                      <a:pt x="64" y="422"/>
                    </a:cubicBezTo>
                    <a:cubicBezTo>
                      <a:pt x="63" y="422"/>
                      <a:pt x="63" y="422"/>
                      <a:pt x="63" y="422"/>
                    </a:cubicBezTo>
                    <a:cubicBezTo>
                      <a:pt x="63" y="422"/>
                      <a:pt x="63" y="422"/>
                      <a:pt x="63" y="422"/>
                    </a:cubicBezTo>
                    <a:cubicBezTo>
                      <a:pt x="63" y="422"/>
                      <a:pt x="63" y="422"/>
                      <a:pt x="63" y="422"/>
                    </a:cubicBezTo>
                    <a:cubicBezTo>
                      <a:pt x="63" y="422"/>
                      <a:pt x="63" y="422"/>
                      <a:pt x="63" y="422"/>
                    </a:cubicBezTo>
                    <a:cubicBezTo>
                      <a:pt x="63" y="422"/>
                      <a:pt x="63" y="422"/>
                      <a:pt x="63" y="422"/>
                    </a:cubicBezTo>
                    <a:cubicBezTo>
                      <a:pt x="62" y="422"/>
                      <a:pt x="62" y="422"/>
                      <a:pt x="62" y="422"/>
                    </a:cubicBezTo>
                    <a:cubicBezTo>
                      <a:pt x="62" y="422"/>
                      <a:pt x="62" y="422"/>
                      <a:pt x="62" y="422"/>
                    </a:cubicBezTo>
                    <a:cubicBezTo>
                      <a:pt x="62" y="422"/>
                      <a:pt x="62" y="422"/>
                      <a:pt x="62" y="422"/>
                    </a:cubicBezTo>
                    <a:cubicBezTo>
                      <a:pt x="62" y="422"/>
                      <a:pt x="62" y="422"/>
                      <a:pt x="62" y="422"/>
                    </a:cubicBezTo>
                    <a:cubicBezTo>
                      <a:pt x="62" y="422"/>
                      <a:pt x="62" y="422"/>
                      <a:pt x="62" y="422"/>
                    </a:cubicBezTo>
                    <a:cubicBezTo>
                      <a:pt x="61" y="422"/>
                      <a:pt x="61" y="422"/>
                      <a:pt x="61" y="422"/>
                    </a:cubicBezTo>
                    <a:cubicBezTo>
                      <a:pt x="61" y="422"/>
                      <a:pt x="61" y="422"/>
                      <a:pt x="61" y="422"/>
                    </a:cubicBezTo>
                    <a:cubicBezTo>
                      <a:pt x="61" y="422"/>
                      <a:pt x="61" y="422"/>
                      <a:pt x="61" y="422"/>
                    </a:cubicBezTo>
                    <a:cubicBezTo>
                      <a:pt x="61" y="422"/>
                      <a:pt x="61" y="422"/>
                      <a:pt x="61" y="422"/>
                    </a:cubicBezTo>
                    <a:cubicBezTo>
                      <a:pt x="60" y="422"/>
                      <a:pt x="60" y="422"/>
                      <a:pt x="60" y="422"/>
                    </a:cubicBezTo>
                    <a:cubicBezTo>
                      <a:pt x="60" y="422"/>
                      <a:pt x="60" y="422"/>
                      <a:pt x="60" y="422"/>
                    </a:cubicBezTo>
                    <a:cubicBezTo>
                      <a:pt x="60" y="422"/>
                      <a:pt x="60" y="422"/>
                      <a:pt x="60" y="422"/>
                    </a:cubicBezTo>
                    <a:cubicBezTo>
                      <a:pt x="60" y="422"/>
                      <a:pt x="60" y="422"/>
                      <a:pt x="60" y="422"/>
                    </a:cubicBezTo>
                    <a:cubicBezTo>
                      <a:pt x="60" y="422"/>
                      <a:pt x="60" y="422"/>
                      <a:pt x="60" y="422"/>
                    </a:cubicBezTo>
                    <a:cubicBezTo>
                      <a:pt x="60" y="422"/>
                      <a:pt x="60" y="422"/>
                      <a:pt x="60" y="422"/>
                    </a:cubicBezTo>
                    <a:cubicBezTo>
                      <a:pt x="59" y="422"/>
                      <a:pt x="59" y="422"/>
                      <a:pt x="59" y="422"/>
                    </a:cubicBezTo>
                    <a:cubicBezTo>
                      <a:pt x="59" y="422"/>
                      <a:pt x="59" y="422"/>
                      <a:pt x="59" y="422"/>
                    </a:cubicBezTo>
                    <a:cubicBezTo>
                      <a:pt x="59" y="422"/>
                      <a:pt x="59" y="422"/>
                      <a:pt x="59" y="422"/>
                    </a:cubicBezTo>
                    <a:cubicBezTo>
                      <a:pt x="59" y="422"/>
                      <a:pt x="59" y="422"/>
                      <a:pt x="59" y="422"/>
                    </a:cubicBezTo>
                    <a:cubicBezTo>
                      <a:pt x="59" y="407"/>
                      <a:pt x="59" y="407"/>
                      <a:pt x="59" y="407"/>
                    </a:cubicBezTo>
                    <a:cubicBezTo>
                      <a:pt x="59" y="407"/>
                      <a:pt x="59" y="407"/>
                      <a:pt x="59" y="407"/>
                    </a:cubicBezTo>
                    <a:cubicBezTo>
                      <a:pt x="59" y="407"/>
                      <a:pt x="59" y="407"/>
                      <a:pt x="59" y="407"/>
                    </a:cubicBezTo>
                    <a:cubicBezTo>
                      <a:pt x="59" y="407"/>
                      <a:pt x="59" y="407"/>
                      <a:pt x="59" y="407"/>
                    </a:cubicBezTo>
                    <a:cubicBezTo>
                      <a:pt x="60" y="407"/>
                      <a:pt x="60" y="407"/>
                      <a:pt x="60" y="407"/>
                    </a:cubicBezTo>
                    <a:cubicBezTo>
                      <a:pt x="60" y="407"/>
                      <a:pt x="60" y="407"/>
                      <a:pt x="60" y="407"/>
                    </a:cubicBezTo>
                    <a:cubicBezTo>
                      <a:pt x="60" y="407"/>
                      <a:pt x="60" y="407"/>
                      <a:pt x="60" y="407"/>
                    </a:cubicBezTo>
                    <a:cubicBezTo>
                      <a:pt x="60" y="407"/>
                      <a:pt x="60" y="407"/>
                      <a:pt x="60" y="407"/>
                    </a:cubicBezTo>
                    <a:cubicBezTo>
                      <a:pt x="60" y="407"/>
                      <a:pt x="60" y="407"/>
                      <a:pt x="60" y="407"/>
                    </a:cubicBezTo>
                    <a:cubicBezTo>
                      <a:pt x="60" y="407"/>
                      <a:pt x="60" y="407"/>
                      <a:pt x="60" y="407"/>
                    </a:cubicBezTo>
                    <a:cubicBezTo>
                      <a:pt x="61" y="407"/>
                      <a:pt x="61" y="407"/>
                      <a:pt x="61" y="407"/>
                    </a:cubicBezTo>
                    <a:cubicBezTo>
                      <a:pt x="61" y="407"/>
                      <a:pt x="61" y="407"/>
                      <a:pt x="61" y="407"/>
                    </a:cubicBezTo>
                    <a:cubicBezTo>
                      <a:pt x="61" y="407"/>
                      <a:pt x="61" y="407"/>
                      <a:pt x="61" y="407"/>
                    </a:cubicBezTo>
                    <a:cubicBezTo>
                      <a:pt x="61" y="407"/>
                      <a:pt x="61" y="407"/>
                      <a:pt x="61" y="407"/>
                    </a:cubicBezTo>
                    <a:cubicBezTo>
                      <a:pt x="61" y="407"/>
                      <a:pt x="61" y="407"/>
                      <a:pt x="61" y="407"/>
                    </a:cubicBezTo>
                    <a:cubicBezTo>
                      <a:pt x="62" y="407"/>
                      <a:pt x="62" y="407"/>
                      <a:pt x="62" y="407"/>
                    </a:cubicBezTo>
                    <a:cubicBezTo>
                      <a:pt x="62" y="407"/>
                      <a:pt x="62" y="407"/>
                      <a:pt x="62" y="407"/>
                    </a:cubicBezTo>
                    <a:cubicBezTo>
                      <a:pt x="62" y="407"/>
                      <a:pt x="62" y="407"/>
                      <a:pt x="62" y="407"/>
                    </a:cubicBezTo>
                    <a:cubicBezTo>
                      <a:pt x="62" y="407"/>
                      <a:pt x="62" y="407"/>
                      <a:pt x="62" y="407"/>
                    </a:cubicBezTo>
                    <a:cubicBezTo>
                      <a:pt x="62" y="407"/>
                      <a:pt x="62" y="407"/>
                      <a:pt x="62" y="407"/>
                    </a:cubicBezTo>
                    <a:cubicBezTo>
                      <a:pt x="63" y="407"/>
                      <a:pt x="63" y="407"/>
                      <a:pt x="63" y="407"/>
                    </a:cubicBezTo>
                    <a:cubicBezTo>
                      <a:pt x="63" y="407"/>
                      <a:pt x="63" y="407"/>
                      <a:pt x="63" y="407"/>
                    </a:cubicBezTo>
                    <a:cubicBezTo>
                      <a:pt x="63" y="407"/>
                      <a:pt x="63" y="407"/>
                      <a:pt x="63" y="407"/>
                    </a:cubicBezTo>
                    <a:cubicBezTo>
                      <a:pt x="63" y="407"/>
                      <a:pt x="63" y="407"/>
                      <a:pt x="63" y="407"/>
                    </a:cubicBezTo>
                    <a:cubicBezTo>
                      <a:pt x="63" y="407"/>
                      <a:pt x="63" y="407"/>
                      <a:pt x="63" y="407"/>
                    </a:cubicBezTo>
                    <a:cubicBezTo>
                      <a:pt x="63" y="407"/>
                      <a:pt x="63" y="407"/>
                      <a:pt x="63" y="407"/>
                    </a:cubicBezTo>
                    <a:cubicBezTo>
                      <a:pt x="64" y="407"/>
                      <a:pt x="64" y="407"/>
                      <a:pt x="64" y="407"/>
                    </a:cubicBezTo>
                    <a:cubicBezTo>
                      <a:pt x="64" y="407"/>
                      <a:pt x="64" y="407"/>
                      <a:pt x="64" y="407"/>
                    </a:cubicBezTo>
                    <a:cubicBezTo>
                      <a:pt x="64" y="407"/>
                      <a:pt x="64" y="407"/>
                      <a:pt x="64" y="407"/>
                    </a:cubicBezTo>
                    <a:cubicBezTo>
                      <a:pt x="64" y="407"/>
                      <a:pt x="64" y="407"/>
                      <a:pt x="64" y="407"/>
                    </a:cubicBezTo>
                    <a:cubicBezTo>
                      <a:pt x="65" y="407"/>
                      <a:pt x="65" y="407"/>
                      <a:pt x="65" y="407"/>
                    </a:cubicBezTo>
                    <a:cubicBezTo>
                      <a:pt x="65" y="407"/>
                      <a:pt x="65" y="407"/>
                      <a:pt x="65" y="407"/>
                    </a:cubicBezTo>
                    <a:cubicBezTo>
                      <a:pt x="65" y="407"/>
                      <a:pt x="65" y="407"/>
                      <a:pt x="65" y="407"/>
                    </a:cubicBezTo>
                    <a:cubicBezTo>
                      <a:pt x="65" y="407"/>
                      <a:pt x="65" y="407"/>
                      <a:pt x="65" y="407"/>
                    </a:cubicBezTo>
                    <a:cubicBezTo>
                      <a:pt x="65" y="407"/>
                      <a:pt x="65" y="407"/>
                      <a:pt x="65" y="407"/>
                    </a:cubicBezTo>
                    <a:cubicBezTo>
                      <a:pt x="65" y="407"/>
                      <a:pt x="65" y="407"/>
                      <a:pt x="65" y="407"/>
                    </a:cubicBezTo>
                    <a:cubicBezTo>
                      <a:pt x="66" y="407"/>
                      <a:pt x="66" y="407"/>
                      <a:pt x="66" y="407"/>
                    </a:cubicBezTo>
                    <a:cubicBezTo>
                      <a:pt x="66" y="407"/>
                      <a:pt x="66" y="407"/>
                      <a:pt x="66" y="407"/>
                    </a:cubicBezTo>
                    <a:cubicBezTo>
                      <a:pt x="66" y="407"/>
                      <a:pt x="66" y="407"/>
                      <a:pt x="66" y="407"/>
                    </a:cubicBezTo>
                    <a:cubicBezTo>
                      <a:pt x="83" y="407"/>
                      <a:pt x="83" y="407"/>
                      <a:pt x="83" y="407"/>
                    </a:cubicBezTo>
                    <a:cubicBezTo>
                      <a:pt x="83" y="407"/>
                      <a:pt x="83" y="407"/>
                      <a:pt x="83" y="407"/>
                    </a:cubicBezTo>
                    <a:cubicBezTo>
                      <a:pt x="84" y="407"/>
                      <a:pt x="84" y="407"/>
                      <a:pt x="84" y="407"/>
                    </a:cubicBezTo>
                    <a:cubicBezTo>
                      <a:pt x="84" y="407"/>
                      <a:pt x="84" y="407"/>
                      <a:pt x="84" y="407"/>
                    </a:cubicBezTo>
                    <a:cubicBezTo>
                      <a:pt x="84" y="407"/>
                      <a:pt x="84" y="407"/>
                      <a:pt x="84" y="407"/>
                    </a:cubicBezTo>
                    <a:cubicBezTo>
                      <a:pt x="84" y="407"/>
                      <a:pt x="84" y="407"/>
                      <a:pt x="84" y="407"/>
                    </a:cubicBezTo>
                    <a:cubicBezTo>
                      <a:pt x="85" y="407"/>
                      <a:pt x="85" y="407"/>
                      <a:pt x="85" y="407"/>
                    </a:cubicBezTo>
                    <a:cubicBezTo>
                      <a:pt x="85" y="407"/>
                      <a:pt x="85" y="407"/>
                      <a:pt x="85" y="407"/>
                    </a:cubicBezTo>
                    <a:cubicBezTo>
                      <a:pt x="85" y="407"/>
                      <a:pt x="85" y="407"/>
                      <a:pt x="85" y="407"/>
                    </a:cubicBezTo>
                    <a:cubicBezTo>
                      <a:pt x="85" y="407"/>
                      <a:pt x="85" y="407"/>
                      <a:pt x="85" y="407"/>
                    </a:cubicBezTo>
                    <a:cubicBezTo>
                      <a:pt x="85" y="407"/>
                      <a:pt x="85" y="407"/>
                      <a:pt x="85" y="407"/>
                    </a:cubicBezTo>
                    <a:cubicBezTo>
                      <a:pt x="86" y="407"/>
                      <a:pt x="86" y="407"/>
                      <a:pt x="86" y="407"/>
                    </a:cubicBezTo>
                    <a:cubicBezTo>
                      <a:pt x="86" y="407"/>
                      <a:pt x="86" y="407"/>
                      <a:pt x="86" y="407"/>
                    </a:cubicBezTo>
                    <a:cubicBezTo>
                      <a:pt x="86" y="407"/>
                      <a:pt x="86" y="407"/>
                      <a:pt x="86" y="407"/>
                    </a:cubicBezTo>
                    <a:cubicBezTo>
                      <a:pt x="86" y="407"/>
                      <a:pt x="86" y="407"/>
                      <a:pt x="86" y="407"/>
                    </a:cubicBezTo>
                    <a:cubicBezTo>
                      <a:pt x="87" y="407"/>
                      <a:pt x="87" y="407"/>
                      <a:pt x="87" y="407"/>
                    </a:cubicBezTo>
                    <a:cubicBezTo>
                      <a:pt x="87" y="407"/>
                      <a:pt x="87" y="407"/>
                      <a:pt x="87" y="407"/>
                    </a:cubicBezTo>
                    <a:cubicBezTo>
                      <a:pt x="87" y="407"/>
                      <a:pt x="87" y="407"/>
                      <a:pt x="87" y="407"/>
                    </a:cubicBezTo>
                    <a:cubicBezTo>
                      <a:pt x="87" y="407"/>
                      <a:pt x="87" y="407"/>
                      <a:pt x="87" y="407"/>
                    </a:cubicBezTo>
                    <a:cubicBezTo>
                      <a:pt x="87" y="407"/>
                      <a:pt x="87" y="407"/>
                      <a:pt x="87" y="407"/>
                    </a:cubicBezTo>
                    <a:cubicBezTo>
                      <a:pt x="88" y="407"/>
                      <a:pt x="88" y="407"/>
                      <a:pt x="88" y="407"/>
                    </a:cubicBezTo>
                    <a:cubicBezTo>
                      <a:pt x="88" y="407"/>
                      <a:pt x="88" y="407"/>
                      <a:pt x="88" y="407"/>
                    </a:cubicBezTo>
                    <a:cubicBezTo>
                      <a:pt x="88" y="407"/>
                      <a:pt x="88" y="407"/>
                      <a:pt x="88" y="407"/>
                    </a:cubicBezTo>
                    <a:cubicBezTo>
                      <a:pt x="88" y="407"/>
                      <a:pt x="88" y="407"/>
                      <a:pt x="88" y="407"/>
                    </a:cubicBezTo>
                    <a:cubicBezTo>
                      <a:pt x="89" y="407"/>
                      <a:pt x="89" y="407"/>
                      <a:pt x="89" y="407"/>
                    </a:cubicBezTo>
                    <a:cubicBezTo>
                      <a:pt x="89" y="407"/>
                      <a:pt x="89" y="407"/>
                      <a:pt x="89" y="407"/>
                    </a:cubicBezTo>
                    <a:cubicBezTo>
                      <a:pt x="89" y="407"/>
                      <a:pt x="89" y="407"/>
                      <a:pt x="89" y="407"/>
                    </a:cubicBezTo>
                    <a:cubicBezTo>
                      <a:pt x="89" y="407"/>
                      <a:pt x="89" y="407"/>
                      <a:pt x="89" y="407"/>
                    </a:cubicBezTo>
                    <a:cubicBezTo>
                      <a:pt x="89" y="407"/>
                      <a:pt x="89" y="407"/>
                      <a:pt x="89" y="407"/>
                    </a:cubicBezTo>
                    <a:cubicBezTo>
                      <a:pt x="90" y="407"/>
                      <a:pt x="90" y="407"/>
                      <a:pt x="90" y="407"/>
                    </a:cubicBezTo>
                    <a:cubicBezTo>
                      <a:pt x="90" y="407"/>
                      <a:pt x="90" y="407"/>
                      <a:pt x="90" y="407"/>
                    </a:cubicBezTo>
                    <a:cubicBezTo>
                      <a:pt x="90" y="407"/>
                      <a:pt x="90" y="407"/>
                      <a:pt x="90" y="407"/>
                    </a:cubicBezTo>
                    <a:cubicBezTo>
                      <a:pt x="90" y="407"/>
                      <a:pt x="90" y="407"/>
                      <a:pt x="90" y="407"/>
                    </a:cubicBezTo>
                    <a:close/>
                    <a:moveTo>
                      <a:pt x="27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31"/>
                      <a:pt x="52" y="43"/>
                      <a:pt x="52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2" y="81"/>
                      <a:pt x="52" y="93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2" y="132"/>
                      <a:pt x="52" y="143"/>
                      <a:pt x="52" y="155"/>
                    </a:cubicBezTo>
                    <a:cubicBezTo>
                      <a:pt x="59" y="155"/>
                      <a:pt x="59" y="155"/>
                      <a:pt x="59" y="155"/>
                    </a:cubicBezTo>
                    <a:cubicBezTo>
                      <a:pt x="59" y="170"/>
                      <a:pt x="59" y="170"/>
                      <a:pt x="59" y="170"/>
                    </a:cubicBezTo>
                    <a:cubicBezTo>
                      <a:pt x="59" y="170"/>
                      <a:pt x="59" y="170"/>
                      <a:pt x="59" y="170"/>
                    </a:cubicBezTo>
                    <a:cubicBezTo>
                      <a:pt x="58" y="170"/>
                      <a:pt x="58" y="170"/>
                      <a:pt x="58" y="170"/>
                    </a:cubicBezTo>
                    <a:cubicBezTo>
                      <a:pt x="58" y="170"/>
                      <a:pt x="58" y="170"/>
                      <a:pt x="58" y="170"/>
                    </a:cubicBezTo>
                    <a:cubicBezTo>
                      <a:pt x="58" y="170"/>
                      <a:pt x="58" y="170"/>
                      <a:pt x="58" y="170"/>
                    </a:cubicBezTo>
                    <a:cubicBezTo>
                      <a:pt x="58" y="170"/>
                      <a:pt x="58" y="170"/>
                      <a:pt x="58" y="170"/>
                    </a:cubicBezTo>
                    <a:cubicBezTo>
                      <a:pt x="58" y="170"/>
                      <a:pt x="58" y="170"/>
                      <a:pt x="58" y="170"/>
                    </a:cubicBezTo>
                    <a:cubicBezTo>
                      <a:pt x="57" y="170"/>
                      <a:pt x="57" y="170"/>
                      <a:pt x="57" y="170"/>
                    </a:cubicBezTo>
                    <a:cubicBezTo>
                      <a:pt x="57" y="170"/>
                      <a:pt x="57" y="170"/>
                      <a:pt x="57" y="170"/>
                    </a:cubicBezTo>
                    <a:cubicBezTo>
                      <a:pt x="57" y="170"/>
                      <a:pt x="57" y="170"/>
                      <a:pt x="57" y="170"/>
                    </a:cubicBezTo>
                    <a:cubicBezTo>
                      <a:pt x="57" y="170"/>
                      <a:pt x="57" y="170"/>
                      <a:pt x="57" y="170"/>
                    </a:cubicBezTo>
                    <a:cubicBezTo>
                      <a:pt x="57" y="170"/>
                      <a:pt x="57" y="170"/>
                      <a:pt x="57" y="170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55" y="170"/>
                      <a:pt x="55" y="170"/>
                      <a:pt x="55" y="170"/>
                    </a:cubicBezTo>
                    <a:cubicBezTo>
                      <a:pt x="55" y="170"/>
                      <a:pt x="55" y="170"/>
                      <a:pt x="55" y="170"/>
                    </a:cubicBezTo>
                    <a:cubicBezTo>
                      <a:pt x="55" y="170"/>
                      <a:pt x="55" y="170"/>
                      <a:pt x="55" y="170"/>
                    </a:cubicBezTo>
                    <a:cubicBezTo>
                      <a:pt x="55" y="170"/>
                      <a:pt x="55" y="170"/>
                      <a:pt x="55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27" y="170"/>
                      <a:pt x="27" y="170"/>
                      <a:pt x="27" y="170"/>
                    </a:cubicBezTo>
                    <a:cubicBezTo>
                      <a:pt x="27" y="155"/>
                      <a:pt x="27" y="155"/>
                      <a:pt x="27" y="155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43"/>
                      <a:pt x="34" y="132"/>
                      <a:pt x="34" y="120"/>
                    </a:cubicBezTo>
                    <a:cubicBezTo>
                      <a:pt x="27" y="120"/>
                      <a:pt x="27" y="120"/>
                      <a:pt x="27" y="120"/>
                    </a:cubicBezTo>
                    <a:cubicBezTo>
                      <a:pt x="27" y="105"/>
                      <a:pt x="27" y="105"/>
                      <a:pt x="27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93"/>
                      <a:pt x="34" y="81"/>
                      <a:pt x="34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43"/>
                      <a:pt x="34" y="31"/>
                      <a:pt x="34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0"/>
                      <a:pt x="27" y="0"/>
                      <a:pt x="27" y="0"/>
                    </a:cubicBezTo>
                    <a:close/>
                    <a:moveTo>
                      <a:pt x="59" y="479"/>
                    </a:moveTo>
                    <a:cubicBezTo>
                      <a:pt x="27" y="479"/>
                      <a:pt x="27" y="479"/>
                      <a:pt x="27" y="479"/>
                    </a:cubicBezTo>
                    <a:cubicBezTo>
                      <a:pt x="27" y="457"/>
                      <a:pt x="27" y="457"/>
                      <a:pt x="27" y="457"/>
                    </a:cubicBezTo>
                    <a:cubicBezTo>
                      <a:pt x="34" y="457"/>
                      <a:pt x="34" y="457"/>
                      <a:pt x="34" y="457"/>
                    </a:cubicBezTo>
                    <a:cubicBezTo>
                      <a:pt x="34" y="445"/>
                      <a:pt x="34" y="434"/>
                      <a:pt x="34" y="422"/>
                    </a:cubicBezTo>
                    <a:cubicBezTo>
                      <a:pt x="27" y="422"/>
                      <a:pt x="27" y="422"/>
                      <a:pt x="27" y="422"/>
                    </a:cubicBezTo>
                    <a:cubicBezTo>
                      <a:pt x="27" y="407"/>
                      <a:pt x="27" y="407"/>
                      <a:pt x="27" y="407"/>
                    </a:cubicBezTo>
                    <a:cubicBezTo>
                      <a:pt x="52" y="407"/>
                      <a:pt x="52" y="407"/>
                      <a:pt x="52" y="407"/>
                    </a:cubicBezTo>
                    <a:cubicBezTo>
                      <a:pt x="52" y="407"/>
                      <a:pt x="52" y="407"/>
                      <a:pt x="52" y="407"/>
                    </a:cubicBezTo>
                    <a:cubicBezTo>
                      <a:pt x="52" y="407"/>
                      <a:pt x="52" y="407"/>
                      <a:pt x="52" y="407"/>
                    </a:cubicBezTo>
                    <a:cubicBezTo>
                      <a:pt x="52" y="407"/>
                      <a:pt x="52" y="407"/>
                      <a:pt x="52" y="407"/>
                    </a:cubicBezTo>
                    <a:cubicBezTo>
                      <a:pt x="52" y="407"/>
                      <a:pt x="52" y="407"/>
                      <a:pt x="52" y="407"/>
                    </a:cubicBezTo>
                    <a:cubicBezTo>
                      <a:pt x="52" y="407"/>
                      <a:pt x="52" y="407"/>
                      <a:pt x="52" y="407"/>
                    </a:cubicBezTo>
                    <a:cubicBezTo>
                      <a:pt x="53" y="407"/>
                      <a:pt x="53" y="407"/>
                      <a:pt x="53" y="407"/>
                    </a:cubicBezTo>
                    <a:cubicBezTo>
                      <a:pt x="53" y="407"/>
                      <a:pt x="53" y="407"/>
                      <a:pt x="53" y="407"/>
                    </a:cubicBezTo>
                    <a:cubicBezTo>
                      <a:pt x="53" y="407"/>
                      <a:pt x="53" y="407"/>
                      <a:pt x="53" y="407"/>
                    </a:cubicBezTo>
                    <a:cubicBezTo>
                      <a:pt x="53" y="407"/>
                      <a:pt x="53" y="407"/>
                      <a:pt x="53" y="407"/>
                    </a:cubicBezTo>
                    <a:cubicBezTo>
                      <a:pt x="54" y="407"/>
                      <a:pt x="54" y="407"/>
                      <a:pt x="54" y="407"/>
                    </a:cubicBezTo>
                    <a:cubicBezTo>
                      <a:pt x="54" y="407"/>
                      <a:pt x="54" y="407"/>
                      <a:pt x="54" y="407"/>
                    </a:cubicBezTo>
                    <a:cubicBezTo>
                      <a:pt x="54" y="407"/>
                      <a:pt x="54" y="407"/>
                      <a:pt x="54" y="407"/>
                    </a:cubicBezTo>
                    <a:cubicBezTo>
                      <a:pt x="54" y="407"/>
                      <a:pt x="54" y="407"/>
                      <a:pt x="54" y="407"/>
                    </a:cubicBezTo>
                    <a:cubicBezTo>
                      <a:pt x="54" y="407"/>
                      <a:pt x="54" y="407"/>
                      <a:pt x="54" y="407"/>
                    </a:cubicBezTo>
                    <a:cubicBezTo>
                      <a:pt x="54" y="407"/>
                      <a:pt x="54" y="407"/>
                      <a:pt x="54" y="407"/>
                    </a:cubicBezTo>
                    <a:cubicBezTo>
                      <a:pt x="55" y="407"/>
                      <a:pt x="55" y="407"/>
                      <a:pt x="55" y="407"/>
                    </a:cubicBezTo>
                    <a:cubicBezTo>
                      <a:pt x="55" y="407"/>
                      <a:pt x="55" y="407"/>
                      <a:pt x="55" y="407"/>
                    </a:cubicBezTo>
                    <a:cubicBezTo>
                      <a:pt x="55" y="407"/>
                      <a:pt x="55" y="407"/>
                      <a:pt x="55" y="407"/>
                    </a:cubicBezTo>
                    <a:cubicBezTo>
                      <a:pt x="55" y="407"/>
                      <a:pt x="55" y="407"/>
                      <a:pt x="55" y="407"/>
                    </a:cubicBezTo>
                    <a:cubicBezTo>
                      <a:pt x="55" y="407"/>
                      <a:pt x="55" y="407"/>
                      <a:pt x="55" y="407"/>
                    </a:cubicBezTo>
                    <a:cubicBezTo>
                      <a:pt x="56" y="407"/>
                      <a:pt x="56" y="407"/>
                      <a:pt x="56" y="407"/>
                    </a:cubicBezTo>
                    <a:cubicBezTo>
                      <a:pt x="56" y="407"/>
                      <a:pt x="56" y="407"/>
                      <a:pt x="56" y="407"/>
                    </a:cubicBezTo>
                    <a:cubicBezTo>
                      <a:pt x="56" y="407"/>
                      <a:pt x="56" y="407"/>
                      <a:pt x="56" y="407"/>
                    </a:cubicBezTo>
                    <a:cubicBezTo>
                      <a:pt x="56" y="407"/>
                      <a:pt x="56" y="407"/>
                      <a:pt x="56" y="407"/>
                    </a:cubicBezTo>
                    <a:cubicBezTo>
                      <a:pt x="56" y="407"/>
                      <a:pt x="56" y="407"/>
                      <a:pt x="56" y="407"/>
                    </a:cubicBezTo>
                    <a:cubicBezTo>
                      <a:pt x="56" y="407"/>
                      <a:pt x="56" y="407"/>
                      <a:pt x="56" y="407"/>
                    </a:cubicBezTo>
                    <a:cubicBezTo>
                      <a:pt x="57" y="407"/>
                      <a:pt x="57" y="407"/>
                      <a:pt x="57" y="407"/>
                    </a:cubicBezTo>
                    <a:cubicBezTo>
                      <a:pt x="57" y="407"/>
                      <a:pt x="57" y="407"/>
                      <a:pt x="57" y="407"/>
                    </a:cubicBezTo>
                    <a:cubicBezTo>
                      <a:pt x="57" y="407"/>
                      <a:pt x="57" y="407"/>
                      <a:pt x="57" y="407"/>
                    </a:cubicBezTo>
                    <a:cubicBezTo>
                      <a:pt x="57" y="407"/>
                      <a:pt x="57" y="407"/>
                      <a:pt x="57" y="407"/>
                    </a:cubicBezTo>
                    <a:cubicBezTo>
                      <a:pt x="57" y="407"/>
                      <a:pt x="57" y="407"/>
                      <a:pt x="57" y="407"/>
                    </a:cubicBezTo>
                    <a:cubicBezTo>
                      <a:pt x="58" y="407"/>
                      <a:pt x="58" y="407"/>
                      <a:pt x="58" y="407"/>
                    </a:cubicBezTo>
                    <a:cubicBezTo>
                      <a:pt x="58" y="407"/>
                      <a:pt x="58" y="407"/>
                      <a:pt x="58" y="407"/>
                    </a:cubicBezTo>
                    <a:cubicBezTo>
                      <a:pt x="58" y="407"/>
                      <a:pt x="58" y="407"/>
                      <a:pt x="58" y="407"/>
                    </a:cubicBezTo>
                    <a:cubicBezTo>
                      <a:pt x="58" y="407"/>
                      <a:pt x="58" y="407"/>
                      <a:pt x="58" y="407"/>
                    </a:cubicBezTo>
                    <a:cubicBezTo>
                      <a:pt x="58" y="407"/>
                      <a:pt x="58" y="407"/>
                      <a:pt x="58" y="407"/>
                    </a:cubicBezTo>
                    <a:cubicBezTo>
                      <a:pt x="59" y="407"/>
                      <a:pt x="59" y="407"/>
                      <a:pt x="59" y="407"/>
                    </a:cubicBezTo>
                    <a:cubicBezTo>
                      <a:pt x="59" y="407"/>
                      <a:pt x="59" y="407"/>
                      <a:pt x="59" y="407"/>
                    </a:cubicBezTo>
                    <a:cubicBezTo>
                      <a:pt x="59" y="407"/>
                      <a:pt x="59" y="407"/>
                      <a:pt x="59" y="407"/>
                    </a:cubicBezTo>
                    <a:cubicBezTo>
                      <a:pt x="59" y="422"/>
                      <a:pt x="59" y="422"/>
                      <a:pt x="59" y="422"/>
                    </a:cubicBezTo>
                    <a:cubicBezTo>
                      <a:pt x="59" y="422"/>
                      <a:pt x="59" y="422"/>
                      <a:pt x="59" y="422"/>
                    </a:cubicBezTo>
                    <a:cubicBezTo>
                      <a:pt x="58" y="422"/>
                      <a:pt x="58" y="422"/>
                      <a:pt x="58" y="422"/>
                    </a:cubicBezTo>
                    <a:cubicBezTo>
                      <a:pt x="58" y="422"/>
                      <a:pt x="58" y="422"/>
                      <a:pt x="58" y="422"/>
                    </a:cubicBezTo>
                    <a:cubicBezTo>
                      <a:pt x="58" y="422"/>
                      <a:pt x="58" y="422"/>
                      <a:pt x="58" y="422"/>
                    </a:cubicBezTo>
                    <a:cubicBezTo>
                      <a:pt x="58" y="422"/>
                      <a:pt x="58" y="422"/>
                      <a:pt x="58" y="422"/>
                    </a:cubicBezTo>
                    <a:cubicBezTo>
                      <a:pt x="58" y="422"/>
                      <a:pt x="58" y="422"/>
                      <a:pt x="58" y="422"/>
                    </a:cubicBezTo>
                    <a:cubicBezTo>
                      <a:pt x="58" y="422"/>
                      <a:pt x="58" y="422"/>
                      <a:pt x="58" y="422"/>
                    </a:cubicBezTo>
                    <a:cubicBezTo>
                      <a:pt x="57" y="422"/>
                      <a:pt x="57" y="422"/>
                      <a:pt x="57" y="422"/>
                    </a:cubicBezTo>
                    <a:cubicBezTo>
                      <a:pt x="57" y="422"/>
                      <a:pt x="57" y="422"/>
                      <a:pt x="57" y="422"/>
                    </a:cubicBezTo>
                    <a:cubicBezTo>
                      <a:pt x="57" y="422"/>
                      <a:pt x="57" y="422"/>
                      <a:pt x="57" y="422"/>
                    </a:cubicBezTo>
                    <a:cubicBezTo>
                      <a:pt x="57" y="422"/>
                      <a:pt x="57" y="422"/>
                      <a:pt x="57" y="422"/>
                    </a:cubicBezTo>
                    <a:cubicBezTo>
                      <a:pt x="57" y="422"/>
                      <a:pt x="57" y="422"/>
                      <a:pt x="57" y="422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2"/>
                      <a:pt x="55" y="422"/>
                      <a:pt x="55" y="422"/>
                    </a:cubicBezTo>
                    <a:cubicBezTo>
                      <a:pt x="55" y="422"/>
                      <a:pt x="55" y="422"/>
                      <a:pt x="55" y="422"/>
                    </a:cubicBezTo>
                    <a:cubicBezTo>
                      <a:pt x="55" y="422"/>
                      <a:pt x="55" y="422"/>
                      <a:pt x="55" y="422"/>
                    </a:cubicBezTo>
                    <a:cubicBezTo>
                      <a:pt x="55" y="422"/>
                      <a:pt x="55" y="422"/>
                      <a:pt x="55" y="422"/>
                    </a:cubicBezTo>
                    <a:cubicBezTo>
                      <a:pt x="55" y="422"/>
                      <a:pt x="55" y="422"/>
                      <a:pt x="55" y="422"/>
                    </a:cubicBezTo>
                    <a:cubicBezTo>
                      <a:pt x="54" y="422"/>
                      <a:pt x="54" y="422"/>
                      <a:pt x="54" y="422"/>
                    </a:cubicBezTo>
                    <a:cubicBezTo>
                      <a:pt x="54" y="422"/>
                      <a:pt x="54" y="422"/>
                      <a:pt x="54" y="422"/>
                    </a:cubicBezTo>
                    <a:cubicBezTo>
                      <a:pt x="54" y="422"/>
                      <a:pt x="54" y="422"/>
                      <a:pt x="54" y="422"/>
                    </a:cubicBezTo>
                    <a:cubicBezTo>
                      <a:pt x="54" y="422"/>
                      <a:pt x="54" y="422"/>
                      <a:pt x="54" y="422"/>
                    </a:cubicBezTo>
                    <a:cubicBezTo>
                      <a:pt x="54" y="422"/>
                      <a:pt x="54" y="422"/>
                      <a:pt x="54" y="422"/>
                    </a:cubicBezTo>
                    <a:cubicBezTo>
                      <a:pt x="53" y="422"/>
                      <a:pt x="53" y="422"/>
                      <a:pt x="53" y="422"/>
                    </a:cubicBezTo>
                    <a:cubicBezTo>
                      <a:pt x="53" y="422"/>
                      <a:pt x="53" y="422"/>
                      <a:pt x="53" y="422"/>
                    </a:cubicBezTo>
                    <a:cubicBezTo>
                      <a:pt x="53" y="422"/>
                      <a:pt x="53" y="422"/>
                      <a:pt x="53" y="422"/>
                    </a:cubicBezTo>
                    <a:cubicBezTo>
                      <a:pt x="53" y="422"/>
                      <a:pt x="53" y="422"/>
                      <a:pt x="53" y="422"/>
                    </a:cubicBezTo>
                    <a:cubicBezTo>
                      <a:pt x="53" y="422"/>
                      <a:pt x="53" y="422"/>
                      <a:pt x="53" y="422"/>
                    </a:cubicBezTo>
                    <a:cubicBezTo>
                      <a:pt x="52" y="422"/>
                      <a:pt x="52" y="422"/>
                      <a:pt x="52" y="422"/>
                    </a:cubicBezTo>
                    <a:cubicBezTo>
                      <a:pt x="52" y="422"/>
                      <a:pt x="52" y="422"/>
                      <a:pt x="52" y="422"/>
                    </a:cubicBezTo>
                    <a:cubicBezTo>
                      <a:pt x="52" y="422"/>
                      <a:pt x="52" y="422"/>
                      <a:pt x="52" y="422"/>
                    </a:cubicBezTo>
                    <a:cubicBezTo>
                      <a:pt x="52" y="422"/>
                      <a:pt x="52" y="422"/>
                      <a:pt x="52" y="422"/>
                    </a:cubicBezTo>
                    <a:cubicBezTo>
                      <a:pt x="52" y="422"/>
                      <a:pt x="52" y="422"/>
                      <a:pt x="52" y="422"/>
                    </a:cubicBezTo>
                    <a:cubicBezTo>
                      <a:pt x="52" y="434"/>
                      <a:pt x="52" y="445"/>
                      <a:pt x="52" y="457"/>
                    </a:cubicBezTo>
                    <a:cubicBezTo>
                      <a:pt x="52" y="457"/>
                      <a:pt x="52" y="457"/>
                      <a:pt x="52" y="457"/>
                    </a:cubicBezTo>
                    <a:cubicBezTo>
                      <a:pt x="52" y="457"/>
                      <a:pt x="52" y="457"/>
                      <a:pt x="52" y="457"/>
                    </a:cubicBezTo>
                    <a:cubicBezTo>
                      <a:pt x="52" y="457"/>
                      <a:pt x="52" y="457"/>
                      <a:pt x="52" y="457"/>
                    </a:cubicBezTo>
                    <a:cubicBezTo>
                      <a:pt x="52" y="457"/>
                      <a:pt x="52" y="457"/>
                      <a:pt x="52" y="457"/>
                    </a:cubicBezTo>
                    <a:cubicBezTo>
                      <a:pt x="53" y="457"/>
                      <a:pt x="53" y="457"/>
                      <a:pt x="53" y="457"/>
                    </a:cubicBezTo>
                    <a:cubicBezTo>
                      <a:pt x="53" y="457"/>
                      <a:pt x="53" y="457"/>
                      <a:pt x="53" y="457"/>
                    </a:cubicBezTo>
                    <a:cubicBezTo>
                      <a:pt x="53" y="457"/>
                      <a:pt x="53" y="457"/>
                      <a:pt x="53" y="457"/>
                    </a:cubicBezTo>
                    <a:cubicBezTo>
                      <a:pt x="53" y="457"/>
                      <a:pt x="53" y="457"/>
                      <a:pt x="53" y="457"/>
                    </a:cubicBezTo>
                    <a:cubicBezTo>
                      <a:pt x="53" y="457"/>
                      <a:pt x="53" y="457"/>
                      <a:pt x="53" y="457"/>
                    </a:cubicBezTo>
                    <a:cubicBezTo>
                      <a:pt x="54" y="457"/>
                      <a:pt x="54" y="457"/>
                      <a:pt x="54" y="457"/>
                    </a:cubicBezTo>
                    <a:cubicBezTo>
                      <a:pt x="54" y="457"/>
                      <a:pt x="54" y="457"/>
                      <a:pt x="54" y="457"/>
                    </a:cubicBezTo>
                    <a:cubicBezTo>
                      <a:pt x="54" y="457"/>
                      <a:pt x="54" y="457"/>
                      <a:pt x="54" y="457"/>
                    </a:cubicBezTo>
                    <a:cubicBezTo>
                      <a:pt x="54" y="457"/>
                      <a:pt x="54" y="457"/>
                      <a:pt x="54" y="457"/>
                    </a:cubicBezTo>
                    <a:cubicBezTo>
                      <a:pt x="54" y="457"/>
                      <a:pt x="54" y="457"/>
                      <a:pt x="54" y="457"/>
                    </a:cubicBezTo>
                    <a:cubicBezTo>
                      <a:pt x="55" y="457"/>
                      <a:pt x="55" y="457"/>
                      <a:pt x="55" y="457"/>
                    </a:cubicBezTo>
                    <a:cubicBezTo>
                      <a:pt x="55" y="457"/>
                      <a:pt x="55" y="457"/>
                      <a:pt x="55" y="457"/>
                    </a:cubicBezTo>
                    <a:cubicBezTo>
                      <a:pt x="55" y="457"/>
                      <a:pt x="55" y="457"/>
                      <a:pt x="55" y="457"/>
                    </a:cubicBezTo>
                    <a:cubicBezTo>
                      <a:pt x="55" y="457"/>
                      <a:pt x="55" y="457"/>
                      <a:pt x="55" y="457"/>
                    </a:cubicBezTo>
                    <a:cubicBezTo>
                      <a:pt x="55" y="457"/>
                      <a:pt x="55" y="457"/>
                      <a:pt x="55" y="457"/>
                    </a:cubicBezTo>
                    <a:cubicBezTo>
                      <a:pt x="56" y="457"/>
                      <a:pt x="56" y="457"/>
                      <a:pt x="56" y="457"/>
                    </a:cubicBezTo>
                    <a:cubicBezTo>
                      <a:pt x="56" y="457"/>
                      <a:pt x="56" y="457"/>
                      <a:pt x="56" y="457"/>
                    </a:cubicBezTo>
                    <a:cubicBezTo>
                      <a:pt x="56" y="457"/>
                      <a:pt x="56" y="457"/>
                      <a:pt x="56" y="457"/>
                    </a:cubicBezTo>
                    <a:cubicBezTo>
                      <a:pt x="56" y="457"/>
                      <a:pt x="56" y="457"/>
                      <a:pt x="56" y="457"/>
                    </a:cubicBezTo>
                    <a:cubicBezTo>
                      <a:pt x="56" y="457"/>
                      <a:pt x="56" y="457"/>
                      <a:pt x="56" y="457"/>
                    </a:cubicBezTo>
                    <a:cubicBezTo>
                      <a:pt x="57" y="457"/>
                      <a:pt x="57" y="457"/>
                      <a:pt x="57" y="457"/>
                    </a:cubicBezTo>
                    <a:cubicBezTo>
                      <a:pt x="57" y="457"/>
                      <a:pt x="57" y="457"/>
                      <a:pt x="57" y="457"/>
                    </a:cubicBezTo>
                    <a:cubicBezTo>
                      <a:pt x="57" y="457"/>
                      <a:pt x="57" y="457"/>
                      <a:pt x="57" y="457"/>
                    </a:cubicBezTo>
                    <a:cubicBezTo>
                      <a:pt x="57" y="457"/>
                      <a:pt x="57" y="457"/>
                      <a:pt x="57" y="457"/>
                    </a:cubicBezTo>
                    <a:cubicBezTo>
                      <a:pt x="57" y="457"/>
                      <a:pt x="57" y="457"/>
                      <a:pt x="57" y="457"/>
                    </a:cubicBezTo>
                    <a:cubicBezTo>
                      <a:pt x="58" y="457"/>
                      <a:pt x="58" y="457"/>
                      <a:pt x="58" y="457"/>
                    </a:cubicBezTo>
                    <a:cubicBezTo>
                      <a:pt x="58" y="457"/>
                      <a:pt x="58" y="457"/>
                      <a:pt x="58" y="457"/>
                    </a:cubicBezTo>
                    <a:cubicBezTo>
                      <a:pt x="58" y="457"/>
                      <a:pt x="58" y="457"/>
                      <a:pt x="58" y="457"/>
                    </a:cubicBezTo>
                    <a:cubicBezTo>
                      <a:pt x="58" y="457"/>
                      <a:pt x="58" y="457"/>
                      <a:pt x="58" y="457"/>
                    </a:cubicBezTo>
                    <a:cubicBezTo>
                      <a:pt x="58" y="457"/>
                      <a:pt x="58" y="457"/>
                      <a:pt x="58" y="457"/>
                    </a:cubicBezTo>
                    <a:cubicBezTo>
                      <a:pt x="58" y="457"/>
                      <a:pt x="58" y="457"/>
                      <a:pt x="58" y="457"/>
                    </a:cubicBezTo>
                    <a:cubicBezTo>
                      <a:pt x="59" y="457"/>
                      <a:pt x="59" y="457"/>
                      <a:pt x="59" y="457"/>
                    </a:cubicBezTo>
                    <a:cubicBezTo>
                      <a:pt x="59" y="457"/>
                      <a:pt x="59" y="457"/>
                      <a:pt x="59" y="457"/>
                    </a:cubicBezTo>
                    <a:cubicBezTo>
                      <a:pt x="59" y="479"/>
                      <a:pt x="59" y="479"/>
                      <a:pt x="59" y="479"/>
                    </a:cubicBezTo>
                    <a:close/>
                    <a:moveTo>
                      <a:pt x="59" y="205"/>
                    </a:moveTo>
                    <a:cubicBezTo>
                      <a:pt x="59" y="221"/>
                      <a:pt x="59" y="221"/>
                      <a:pt x="59" y="221"/>
                    </a:cubicBezTo>
                    <a:cubicBezTo>
                      <a:pt x="52" y="221"/>
                      <a:pt x="52" y="221"/>
                      <a:pt x="52" y="221"/>
                    </a:cubicBezTo>
                    <a:cubicBezTo>
                      <a:pt x="52" y="232"/>
                      <a:pt x="52" y="244"/>
                      <a:pt x="52" y="256"/>
                    </a:cubicBezTo>
                    <a:cubicBezTo>
                      <a:pt x="59" y="256"/>
                      <a:pt x="59" y="256"/>
                      <a:pt x="59" y="256"/>
                    </a:cubicBezTo>
                    <a:cubicBezTo>
                      <a:pt x="59" y="271"/>
                      <a:pt x="59" y="271"/>
                      <a:pt x="59" y="271"/>
                    </a:cubicBezTo>
                    <a:cubicBezTo>
                      <a:pt x="59" y="271"/>
                      <a:pt x="59" y="271"/>
                      <a:pt x="59" y="271"/>
                    </a:cubicBezTo>
                    <a:cubicBezTo>
                      <a:pt x="58" y="271"/>
                      <a:pt x="58" y="271"/>
                      <a:pt x="58" y="271"/>
                    </a:cubicBezTo>
                    <a:cubicBezTo>
                      <a:pt x="58" y="271"/>
                      <a:pt x="58" y="271"/>
                      <a:pt x="58" y="271"/>
                    </a:cubicBezTo>
                    <a:cubicBezTo>
                      <a:pt x="58" y="271"/>
                      <a:pt x="58" y="271"/>
                      <a:pt x="58" y="271"/>
                    </a:cubicBezTo>
                    <a:cubicBezTo>
                      <a:pt x="58" y="271"/>
                      <a:pt x="58" y="271"/>
                      <a:pt x="58" y="271"/>
                    </a:cubicBezTo>
                    <a:cubicBezTo>
                      <a:pt x="58" y="271"/>
                      <a:pt x="58" y="271"/>
                      <a:pt x="58" y="271"/>
                    </a:cubicBezTo>
                    <a:cubicBezTo>
                      <a:pt x="58" y="271"/>
                      <a:pt x="58" y="271"/>
                      <a:pt x="58" y="271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6" y="271"/>
                      <a:pt x="56" y="271"/>
                      <a:pt x="56" y="271"/>
                    </a:cubicBezTo>
                    <a:cubicBezTo>
                      <a:pt x="56" y="271"/>
                      <a:pt x="56" y="271"/>
                      <a:pt x="56" y="271"/>
                    </a:cubicBezTo>
                    <a:cubicBezTo>
                      <a:pt x="56" y="271"/>
                      <a:pt x="56" y="271"/>
                      <a:pt x="56" y="271"/>
                    </a:cubicBezTo>
                    <a:cubicBezTo>
                      <a:pt x="56" y="271"/>
                      <a:pt x="56" y="271"/>
                      <a:pt x="56" y="271"/>
                    </a:cubicBezTo>
                    <a:cubicBezTo>
                      <a:pt x="56" y="271"/>
                      <a:pt x="56" y="271"/>
                      <a:pt x="56" y="271"/>
                    </a:cubicBezTo>
                    <a:cubicBezTo>
                      <a:pt x="56" y="271"/>
                      <a:pt x="56" y="271"/>
                      <a:pt x="56" y="271"/>
                    </a:cubicBezTo>
                    <a:cubicBezTo>
                      <a:pt x="55" y="271"/>
                      <a:pt x="55" y="271"/>
                      <a:pt x="55" y="271"/>
                    </a:cubicBezTo>
                    <a:cubicBezTo>
                      <a:pt x="55" y="271"/>
                      <a:pt x="55" y="271"/>
                      <a:pt x="55" y="271"/>
                    </a:cubicBezTo>
                    <a:cubicBezTo>
                      <a:pt x="55" y="271"/>
                      <a:pt x="55" y="271"/>
                      <a:pt x="55" y="271"/>
                    </a:cubicBezTo>
                    <a:cubicBezTo>
                      <a:pt x="55" y="271"/>
                      <a:pt x="55" y="271"/>
                      <a:pt x="55" y="271"/>
                    </a:cubicBezTo>
                    <a:cubicBezTo>
                      <a:pt x="55" y="271"/>
                      <a:pt x="55" y="271"/>
                      <a:pt x="55" y="271"/>
                    </a:cubicBezTo>
                    <a:cubicBezTo>
                      <a:pt x="54" y="271"/>
                      <a:pt x="54" y="271"/>
                      <a:pt x="54" y="271"/>
                    </a:cubicBezTo>
                    <a:cubicBezTo>
                      <a:pt x="54" y="271"/>
                      <a:pt x="54" y="271"/>
                      <a:pt x="54" y="271"/>
                    </a:cubicBezTo>
                    <a:cubicBezTo>
                      <a:pt x="54" y="271"/>
                      <a:pt x="54" y="271"/>
                      <a:pt x="54" y="271"/>
                    </a:cubicBezTo>
                    <a:cubicBezTo>
                      <a:pt x="54" y="271"/>
                      <a:pt x="54" y="271"/>
                      <a:pt x="54" y="271"/>
                    </a:cubicBezTo>
                    <a:cubicBezTo>
                      <a:pt x="54" y="271"/>
                      <a:pt x="54" y="271"/>
                      <a:pt x="54" y="271"/>
                    </a:cubicBezTo>
                    <a:cubicBezTo>
                      <a:pt x="54" y="271"/>
                      <a:pt x="54" y="271"/>
                      <a:pt x="54" y="271"/>
                    </a:cubicBezTo>
                    <a:cubicBezTo>
                      <a:pt x="53" y="271"/>
                      <a:pt x="53" y="271"/>
                      <a:pt x="53" y="271"/>
                    </a:cubicBezTo>
                    <a:cubicBezTo>
                      <a:pt x="53" y="271"/>
                      <a:pt x="53" y="271"/>
                      <a:pt x="53" y="271"/>
                    </a:cubicBezTo>
                    <a:cubicBezTo>
                      <a:pt x="53" y="271"/>
                      <a:pt x="53" y="271"/>
                      <a:pt x="53" y="271"/>
                    </a:cubicBezTo>
                    <a:cubicBezTo>
                      <a:pt x="53" y="271"/>
                      <a:pt x="53" y="271"/>
                      <a:pt x="53" y="271"/>
                    </a:cubicBezTo>
                    <a:cubicBezTo>
                      <a:pt x="53" y="271"/>
                      <a:pt x="53" y="271"/>
                      <a:pt x="53" y="271"/>
                    </a:cubicBezTo>
                    <a:cubicBezTo>
                      <a:pt x="52" y="271"/>
                      <a:pt x="52" y="271"/>
                      <a:pt x="52" y="271"/>
                    </a:cubicBezTo>
                    <a:cubicBezTo>
                      <a:pt x="52" y="271"/>
                      <a:pt x="52" y="271"/>
                      <a:pt x="52" y="271"/>
                    </a:cubicBezTo>
                    <a:cubicBezTo>
                      <a:pt x="52" y="271"/>
                      <a:pt x="52" y="271"/>
                      <a:pt x="52" y="271"/>
                    </a:cubicBezTo>
                    <a:cubicBezTo>
                      <a:pt x="52" y="271"/>
                      <a:pt x="52" y="271"/>
                      <a:pt x="52" y="271"/>
                    </a:cubicBezTo>
                    <a:cubicBezTo>
                      <a:pt x="52" y="271"/>
                      <a:pt x="52" y="271"/>
                      <a:pt x="52" y="271"/>
                    </a:cubicBezTo>
                    <a:cubicBezTo>
                      <a:pt x="52" y="283"/>
                      <a:pt x="52" y="294"/>
                      <a:pt x="52" y="306"/>
                    </a:cubicBezTo>
                    <a:cubicBezTo>
                      <a:pt x="52" y="306"/>
                      <a:pt x="52" y="306"/>
                      <a:pt x="52" y="306"/>
                    </a:cubicBezTo>
                    <a:cubicBezTo>
                      <a:pt x="52" y="306"/>
                      <a:pt x="52" y="306"/>
                      <a:pt x="52" y="306"/>
                    </a:cubicBezTo>
                    <a:cubicBezTo>
                      <a:pt x="52" y="306"/>
                      <a:pt x="52" y="306"/>
                      <a:pt x="52" y="306"/>
                    </a:cubicBezTo>
                    <a:cubicBezTo>
                      <a:pt x="52" y="306"/>
                      <a:pt x="52" y="306"/>
                      <a:pt x="52" y="306"/>
                    </a:cubicBezTo>
                    <a:cubicBezTo>
                      <a:pt x="53" y="306"/>
                      <a:pt x="53" y="306"/>
                      <a:pt x="53" y="306"/>
                    </a:cubicBezTo>
                    <a:cubicBezTo>
                      <a:pt x="53" y="306"/>
                      <a:pt x="53" y="306"/>
                      <a:pt x="53" y="306"/>
                    </a:cubicBezTo>
                    <a:cubicBezTo>
                      <a:pt x="53" y="306"/>
                      <a:pt x="53" y="306"/>
                      <a:pt x="53" y="306"/>
                    </a:cubicBezTo>
                    <a:cubicBezTo>
                      <a:pt x="53" y="306"/>
                      <a:pt x="53" y="306"/>
                      <a:pt x="53" y="306"/>
                    </a:cubicBezTo>
                    <a:cubicBezTo>
                      <a:pt x="53" y="306"/>
                      <a:pt x="53" y="306"/>
                      <a:pt x="53" y="306"/>
                    </a:cubicBezTo>
                    <a:cubicBezTo>
                      <a:pt x="54" y="306"/>
                      <a:pt x="54" y="306"/>
                      <a:pt x="54" y="306"/>
                    </a:cubicBezTo>
                    <a:cubicBezTo>
                      <a:pt x="54" y="306"/>
                      <a:pt x="54" y="306"/>
                      <a:pt x="54" y="306"/>
                    </a:cubicBezTo>
                    <a:cubicBezTo>
                      <a:pt x="54" y="306"/>
                      <a:pt x="54" y="306"/>
                      <a:pt x="54" y="306"/>
                    </a:cubicBezTo>
                    <a:cubicBezTo>
                      <a:pt x="54" y="306"/>
                      <a:pt x="54" y="306"/>
                      <a:pt x="54" y="306"/>
                    </a:cubicBezTo>
                    <a:cubicBezTo>
                      <a:pt x="54" y="306"/>
                      <a:pt x="54" y="306"/>
                      <a:pt x="54" y="306"/>
                    </a:cubicBezTo>
                    <a:cubicBezTo>
                      <a:pt x="54" y="306"/>
                      <a:pt x="54" y="306"/>
                      <a:pt x="54" y="306"/>
                    </a:cubicBezTo>
                    <a:cubicBezTo>
                      <a:pt x="55" y="306"/>
                      <a:pt x="55" y="306"/>
                      <a:pt x="55" y="306"/>
                    </a:cubicBezTo>
                    <a:cubicBezTo>
                      <a:pt x="55" y="306"/>
                      <a:pt x="55" y="306"/>
                      <a:pt x="55" y="306"/>
                    </a:cubicBezTo>
                    <a:cubicBezTo>
                      <a:pt x="55" y="306"/>
                      <a:pt x="55" y="306"/>
                      <a:pt x="55" y="306"/>
                    </a:cubicBezTo>
                    <a:cubicBezTo>
                      <a:pt x="55" y="306"/>
                      <a:pt x="55" y="306"/>
                      <a:pt x="55" y="306"/>
                    </a:cubicBezTo>
                    <a:cubicBezTo>
                      <a:pt x="55" y="306"/>
                      <a:pt x="55" y="306"/>
                      <a:pt x="55" y="306"/>
                    </a:cubicBezTo>
                    <a:cubicBezTo>
                      <a:pt x="56" y="306"/>
                      <a:pt x="56" y="306"/>
                      <a:pt x="56" y="306"/>
                    </a:cubicBezTo>
                    <a:cubicBezTo>
                      <a:pt x="56" y="306"/>
                      <a:pt x="56" y="306"/>
                      <a:pt x="56" y="306"/>
                    </a:cubicBezTo>
                    <a:cubicBezTo>
                      <a:pt x="56" y="306"/>
                      <a:pt x="56" y="306"/>
                      <a:pt x="56" y="306"/>
                    </a:cubicBezTo>
                    <a:cubicBezTo>
                      <a:pt x="56" y="306"/>
                      <a:pt x="56" y="306"/>
                      <a:pt x="56" y="306"/>
                    </a:cubicBezTo>
                    <a:cubicBezTo>
                      <a:pt x="56" y="306"/>
                      <a:pt x="56" y="306"/>
                      <a:pt x="56" y="306"/>
                    </a:cubicBezTo>
                    <a:cubicBezTo>
                      <a:pt x="56" y="306"/>
                      <a:pt x="56" y="306"/>
                      <a:pt x="56" y="306"/>
                    </a:cubicBezTo>
                    <a:cubicBezTo>
                      <a:pt x="57" y="306"/>
                      <a:pt x="57" y="306"/>
                      <a:pt x="57" y="306"/>
                    </a:cubicBezTo>
                    <a:cubicBezTo>
                      <a:pt x="57" y="306"/>
                      <a:pt x="57" y="306"/>
                      <a:pt x="57" y="306"/>
                    </a:cubicBezTo>
                    <a:cubicBezTo>
                      <a:pt x="57" y="306"/>
                      <a:pt x="57" y="306"/>
                      <a:pt x="57" y="306"/>
                    </a:cubicBezTo>
                    <a:cubicBezTo>
                      <a:pt x="57" y="306"/>
                      <a:pt x="57" y="306"/>
                      <a:pt x="57" y="306"/>
                    </a:cubicBezTo>
                    <a:cubicBezTo>
                      <a:pt x="58" y="306"/>
                      <a:pt x="58" y="306"/>
                      <a:pt x="58" y="306"/>
                    </a:cubicBezTo>
                    <a:cubicBezTo>
                      <a:pt x="58" y="306"/>
                      <a:pt x="58" y="306"/>
                      <a:pt x="58" y="306"/>
                    </a:cubicBezTo>
                    <a:cubicBezTo>
                      <a:pt x="58" y="306"/>
                      <a:pt x="58" y="306"/>
                      <a:pt x="58" y="306"/>
                    </a:cubicBezTo>
                    <a:cubicBezTo>
                      <a:pt x="58" y="306"/>
                      <a:pt x="58" y="306"/>
                      <a:pt x="58" y="306"/>
                    </a:cubicBezTo>
                    <a:cubicBezTo>
                      <a:pt x="58" y="306"/>
                      <a:pt x="58" y="306"/>
                      <a:pt x="58" y="306"/>
                    </a:cubicBezTo>
                    <a:cubicBezTo>
                      <a:pt x="58" y="306"/>
                      <a:pt x="58" y="306"/>
                      <a:pt x="58" y="306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59" y="321"/>
                      <a:pt x="59" y="321"/>
                      <a:pt x="59" y="321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52" y="333"/>
                      <a:pt x="52" y="345"/>
                      <a:pt x="52" y="356"/>
                    </a:cubicBezTo>
                    <a:cubicBezTo>
                      <a:pt x="59" y="356"/>
                      <a:pt x="59" y="356"/>
                      <a:pt x="59" y="356"/>
                    </a:cubicBezTo>
                    <a:cubicBezTo>
                      <a:pt x="59" y="372"/>
                      <a:pt x="59" y="372"/>
                      <a:pt x="59" y="372"/>
                    </a:cubicBezTo>
                    <a:cubicBezTo>
                      <a:pt x="59" y="372"/>
                      <a:pt x="59" y="372"/>
                      <a:pt x="59" y="372"/>
                    </a:cubicBezTo>
                    <a:cubicBezTo>
                      <a:pt x="59" y="372"/>
                      <a:pt x="59" y="372"/>
                      <a:pt x="59" y="372"/>
                    </a:cubicBezTo>
                    <a:cubicBezTo>
                      <a:pt x="58" y="372"/>
                      <a:pt x="58" y="372"/>
                      <a:pt x="58" y="372"/>
                    </a:cubicBezTo>
                    <a:cubicBezTo>
                      <a:pt x="58" y="372"/>
                      <a:pt x="58" y="372"/>
                      <a:pt x="58" y="372"/>
                    </a:cubicBezTo>
                    <a:cubicBezTo>
                      <a:pt x="58" y="372"/>
                      <a:pt x="58" y="372"/>
                      <a:pt x="58" y="372"/>
                    </a:cubicBezTo>
                    <a:cubicBezTo>
                      <a:pt x="58" y="372"/>
                      <a:pt x="58" y="372"/>
                      <a:pt x="58" y="372"/>
                    </a:cubicBezTo>
                    <a:cubicBezTo>
                      <a:pt x="58" y="372"/>
                      <a:pt x="58" y="372"/>
                      <a:pt x="58" y="372"/>
                    </a:cubicBezTo>
                    <a:cubicBezTo>
                      <a:pt x="57" y="372"/>
                      <a:pt x="57" y="372"/>
                      <a:pt x="57" y="372"/>
                    </a:cubicBezTo>
                    <a:cubicBezTo>
                      <a:pt x="57" y="372"/>
                      <a:pt x="57" y="372"/>
                      <a:pt x="57" y="372"/>
                    </a:cubicBezTo>
                    <a:cubicBezTo>
                      <a:pt x="57" y="372"/>
                      <a:pt x="57" y="372"/>
                      <a:pt x="57" y="372"/>
                    </a:cubicBezTo>
                    <a:cubicBezTo>
                      <a:pt x="57" y="372"/>
                      <a:pt x="57" y="372"/>
                      <a:pt x="57" y="372"/>
                    </a:cubicBezTo>
                    <a:cubicBezTo>
                      <a:pt x="57" y="372"/>
                      <a:pt x="57" y="372"/>
                      <a:pt x="57" y="372"/>
                    </a:cubicBezTo>
                    <a:cubicBezTo>
                      <a:pt x="56" y="372"/>
                      <a:pt x="56" y="372"/>
                      <a:pt x="56" y="372"/>
                    </a:cubicBezTo>
                    <a:cubicBezTo>
                      <a:pt x="56" y="372"/>
                      <a:pt x="56" y="372"/>
                      <a:pt x="56" y="372"/>
                    </a:cubicBezTo>
                    <a:cubicBezTo>
                      <a:pt x="56" y="372"/>
                      <a:pt x="56" y="372"/>
                      <a:pt x="56" y="372"/>
                    </a:cubicBezTo>
                    <a:cubicBezTo>
                      <a:pt x="56" y="372"/>
                      <a:pt x="56" y="372"/>
                      <a:pt x="56" y="372"/>
                    </a:cubicBezTo>
                    <a:cubicBezTo>
                      <a:pt x="56" y="372"/>
                      <a:pt x="56" y="372"/>
                      <a:pt x="56" y="372"/>
                    </a:cubicBezTo>
                    <a:cubicBezTo>
                      <a:pt x="56" y="372"/>
                      <a:pt x="56" y="372"/>
                      <a:pt x="56" y="372"/>
                    </a:cubicBezTo>
                    <a:cubicBezTo>
                      <a:pt x="55" y="372"/>
                      <a:pt x="55" y="372"/>
                      <a:pt x="55" y="372"/>
                    </a:cubicBezTo>
                    <a:cubicBezTo>
                      <a:pt x="55" y="372"/>
                      <a:pt x="55" y="372"/>
                      <a:pt x="55" y="372"/>
                    </a:cubicBezTo>
                    <a:cubicBezTo>
                      <a:pt x="55" y="372"/>
                      <a:pt x="55" y="372"/>
                      <a:pt x="55" y="372"/>
                    </a:cubicBezTo>
                    <a:cubicBezTo>
                      <a:pt x="55" y="372"/>
                      <a:pt x="55" y="372"/>
                      <a:pt x="55" y="372"/>
                    </a:cubicBezTo>
                    <a:cubicBezTo>
                      <a:pt x="55" y="372"/>
                      <a:pt x="55" y="372"/>
                      <a:pt x="55" y="372"/>
                    </a:cubicBezTo>
                    <a:cubicBezTo>
                      <a:pt x="54" y="372"/>
                      <a:pt x="54" y="372"/>
                      <a:pt x="54" y="372"/>
                    </a:cubicBezTo>
                    <a:cubicBezTo>
                      <a:pt x="54" y="372"/>
                      <a:pt x="54" y="372"/>
                      <a:pt x="54" y="372"/>
                    </a:cubicBezTo>
                    <a:cubicBezTo>
                      <a:pt x="54" y="372"/>
                      <a:pt x="54" y="372"/>
                      <a:pt x="54" y="372"/>
                    </a:cubicBezTo>
                    <a:cubicBezTo>
                      <a:pt x="54" y="372"/>
                      <a:pt x="54" y="372"/>
                      <a:pt x="54" y="372"/>
                    </a:cubicBezTo>
                    <a:cubicBezTo>
                      <a:pt x="54" y="372"/>
                      <a:pt x="54" y="372"/>
                      <a:pt x="54" y="372"/>
                    </a:cubicBezTo>
                    <a:cubicBezTo>
                      <a:pt x="54" y="372"/>
                      <a:pt x="54" y="372"/>
                      <a:pt x="54" y="372"/>
                    </a:cubicBezTo>
                    <a:cubicBezTo>
                      <a:pt x="53" y="372"/>
                      <a:pt x="53" y="372"/>
                      <a:pt x="53" y="372"/>
                    </a:cubicBezTo>
                    <a:cubicBezTo>
                      <a:pt x="53" y="372"/>
                      <a:pt x="53" y="372"/>
                      <a:pt x="53" y="372"/>
                    </a:cubicBezTo>
                    <a:cubicBezTo>
                      <a:pt x="53" y="372"/>
                      <a:pt x="53" y="372"/>
                      <a:pt x="53" y="372"/>
                    </a:cubicBezTo>
                    <a:cubicBezTo>
                      <a:pt x="53" y="372"/>
                      <a:pt x="53" y="372"/>
                      <a:pt x="53" y="372"/>
                    </a:cubicBezTo>
                    <a:cubicBezTo>
                      <a:pt x="52" y="372"/>
                      <a:pt x="52" y="372"/>
                      <a:pt x="52" y="372"/>
                    </a:cubicBezTo>
                    <a:cubicBezTo>
                      <a:pt x="52" y="372"/>
                      <a:pt x="52" y="372"/>
                      <a:pt x="52" y="372"/>
                    </a:cubicBezTo>
                    <a:cubicBezTo>
                      <a:pt x="52" y="372"/>
                      <a:pt x="52" y="372"/>
                      <a:pt x="52" y="372"/>
                    </a:cubicBezTo>
                    <a:cubicBezTo>
                      <a:pt x="52" y="372"/>
                      <a:pt x="52" y="372"/>
                      <a:pt x="52" y="372"/>
                    </a:cubicBezTo>
                    <a:cubicBezTo>
                      <a:pt x="52" y="372"/>
                      <a:pt x="52" y="372"/>
                      <a:pt x="52" y="372"/>
                    </a:cubicBezTo>
                    <a:cubicBezTo>
                      <a:pt x="52" y="372"/>
                      <a:pt x="52" y="372"/>
                      <a:pt x="52" y="372"/>
                    </a:cubicBezTo>
                    <a:cubicBezTo>
                      <a:pt x="27" y="372"/>
                      <a:pt x="27" y="372"/>
                      <a:pt x="27" y="372"/>
                    </a:cubicBezTo>
                    <a:cubicBezTo>
                      <a:pt x="27" y="356"/>
                      <a:pt x="27" y="356"/>
                      <a:pt x="27" y="356"/>
                    </a:cubicBezTo>
                    <a:cubicBezTo>
                      <a:pt x="34" y="356"/>
                      <a:pt x="34" y="356"/>
                      <a:pt x="34" y="356"/>
                    </a:cubicBezTo>
                    <a:cubicBezTo>
                      <a:pt x="34" y="345"/>
                      <a:pt x="34" y="333"/>
                      <a:pt x="34" y="321"/>
                    </a:cubicBezTo>
                    <a:cubicBezTo>
                      <a:pt x="27" y="321"/>
                      <a:pt x="27" y="321"/>
                      <a:pt x="27" y="321"/>
                    </a:cubicBezTo>
                    <a:cubicBezTo>
                      <a:pt x="27" y="306"/>
                      <a:pt x="27" y="306"/>
                      <a:pt x="27" y="306"/>
                    </a:cubicBezTo>
                    <a:cubicBezTo>
                      <a:pt x="34" y="306"/>
                      <a:pt x="34" y="306"/>
                      <a:pt x="34" y="306"/>
                    </a:cubicBezTo>
                    <a:cubicBezTo>
                      <a:pt x="34" y="294"/>
                      <a:pt x="34" y="283"/>
                      <a:pt x="34" y="271"/>
                    </a:cubicBezTo>
                    <a:cubicBezTo>
                      <a:pt x="27" y="271"/>
                      <a:pt x="27" y="271"/>
                      <a:pt x="27" y="271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4" y="256"/>
                      <a:pt x="34" y="256"/>
                      <a:pt x="34" y="256"/>
                    </a:cubicBezTo>
                    <a:cubicBezTo>
                      <a:pt x="34" y="244"/>
                      <a:pt x="34" y="232"/>
                      <a:pt x="34" y="221"/>
                    </a:cubicBezTo>
                    <a:cubicBezTo>
                      <a:pt x="27" y="221"/>
                      <a:pt x="27" y="221"/>
                      <a:pt x="27" y="221"/>
                    </a:cubicBezTo>
                    <a:cubicBezTo>
                      <a:pt x="27" y="205"/>
                      <a:pt x="27" y="205"/>
                      <a:pt x="27" y="205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3" y="205"/>
                      <a:pt x="53" y="205"/>
                      <a:pt x="53" y="205"/>
                    </a:cubicBezTo>
                    <a:cubicBezTo>
                      <a:pt x="53" y="205"/>
                      <a:pt x="53" y="205"/>
                      <a:pt x="53" y="205"/>
                    </a:cubicBezTo>
                    <a:cubicBezTo>
                      <a:pt x="53" y="205"/>
                      <a:pt x="53" y="205"/>
                      <a:pt x="53" y="205"/>
                    </a:cubicBezTo>
                    <a:cubicBezTo>
                      <a:pt x="53" y="205"/>
                      <a:pt x="53" y="205"/>
                      <a:pt x="53" y="205"/>
                    </a:cubicBezTo>
                    <a:cubicBezTo>
                      <a:pt x="54" y="205"/>
                      <a:pt x="54" y="205"/>
                      <a:pt x="54" y="205"/>
                    </a:cubicBezTo>
                    <a:cubicBezTo>
                      <a:pt x="54" y="205"/>
                      <a:pt x="54" y="205"/>
                      <a:pt x="54" y="205"/>
                    </a:cubicBezTo>
                    <a:cubicBezTo>
                      <a:pt x="54" y="205"/>
                      <a:pt x="54" y="205"/>
                      <a:pt x="54" y="205"/>
                    </a:cubicBezTo>
                    <a:cubicBezTo>
                      <a:pt x="54" y="205"/>
                      <a:pt x="54" y="205"/>
                      <a:pt x="54" y="205"/>
                    </a:cubicBezTo>
                    <a:cubicBezTo>
                      <a:pt x="54" y="205"/>
                      <a:pt x="54" y="205"/>
                      <a:pt x="54" y="205"/>
                    </a:cubicBezTo>
                    <a:cubicBezTo>
                      <a:pt x="54" y="205"/>
                      <a:pt x="54" y="205"/>
                      <a:pt x="54" y="205"/>
                    </a:cubicBezTo>
                    <a:cubicBezTo>
                      <a:pt x="55" y="205"/>
                      <a:pt x="55" y="205"/>
                      <a:pt x="55" y="205"/>
                    </a:cubicBezTo>
                    <a:cubicBezTo>
                      <a:pt x="55" y="205"/>
                      <a:pt x="55" y="205"/>
                      <a:pt x="55" y="205"/>
                    </a:cubicBezTo>
                    <a:cubicBezTo>
                      <a:pt x="55" y="205"/>
                      <a:pt x="55" y="205"/>
                      <a:pt x="55" y="205"/>
                    </a:cubicBezTo>
                    <a:cubicBezTo>
                      <a:pt x="55" y="205"/>
                      <a:pt x="55" y="205"/>
                      <a:pt x="55" y="205"/>
                    </a:cubicBezTo>
                    <a:cubicBezTo>
                      <a:pt x="56" y="205"/>
                      <a:pt x="56" y="205"/>
                      <a:pt x="56" y="205"/>
                    </a:cubicBezTo>
                    <a:cubicBezTo>
                      <a:pt x="56" y="205"/>
                      <a:pt x="56" y="205"/>
                      <a:pt x="56" y="205"/>
                    </a:cubicBezTo>
                    <a:cubicBezTo>
                      <a:pt x="56" y="205"/>
                      <a:pt x="56" y="205"/>
                      <a:pt x="56" y="205"/>
                    </a:cubicBezTo>
                    <a:cubicBezTo>
                      <a:pt x="56" y="205"/>
                      <a:pt x="56" y="205"/>
                      <a:pt x="56" y="205"/>
                    </a:cubicBezTo>
                    <a:cubicBezTo>
                      <a:pt x="56" y="205"/>
                      <a:pt x="56" y="205"/>
                      <a:pt x="56" y="205"/>
                    </a:cubicBezTo>
                    <a:cubicBezTo>
                      <a:pt x="56" y="205"/>
                      <a:pt x="56" y="205"/>
                      <a:pt x="56" y="205"/>
                    </a:cubicBezTo>
                    <a:cubicBezTo>
                      <a:pt x="57" y="205"/>
                      <a:pt x="57" y="205"/>
                      <a:pt x="57" y="205"/>
                    </a:cubicBezTo>
                    <a:cubicBezTo>
                      <a:pt x="57" y="205"/>
                      <a:pt x="57" y="205"/>
                      <a:pt x="57" y="205"/>
                    </a:cubicBezTo>
                    <a:cubicBezTo>
                      <a:pt x="57" y="205"/>
                      <a:pt x="57" y="205"/>
                      <a:pt x="57" y="205"/>
                    </a:cubicBezTo>
                    <a:cubicBezTo>
                      <a:pt x="57" y="205"/>
                      <a:pt x="57" y="205"/>
                      <a:pt x="57" y="205"/>
                    </a:cubicBezTo>
                    <a:cubicBezTo>
                      <a:pt x="57" y="205"/>
                      <a:pt x="57" y="205"/>
                      <a:pt x="57" y="205"/>
                    </a:cubicBezTo>
                    <a:cubicBezTo>
                      <a:pt x="58" y="205"/>
                      <a:pt x="58" y="205"/>
                      <a:pt x="58" y="205"/>
                    </a:cubicBezTo>
                    <a:cubicBezTo>
                      <a:pt x="58" y="205"/>
                      <a:pt x="58" y="205"/>
                      <a:pt x="58" y="205"/>
                    </a:cubicBezTo>
                    <a:cubicBezTo>
                      <a:pt x="58" y="205"/>
                      <a:pt x="58" y="205"/>
                      <a:pt x="58" y="205"/>
                    </a:cubicBezTo>
                    <a:cubicBezTo>
                      <a:pt x="58" y="205"/>
                      <a:pt x="58" y="205"/>
                      <a:pt x="58" y="205"/>
                    </a:cubicBezTo>
                    <a:cubicBezTo>
                      <a:pt x="58" y="205"/>
                      <a:pt x="58" y="205"/>
                      <a:pt x="58" y="205"/>
                    </a:cubicBezTo>
                    <a:cubicBezTo>
                      <a:pt x="59" y="205"/>
                      <a:pt x="59" y="205"/>
                      <a:pt x="59" y="205"/>
                    </a:cubicBezTo>
                    <a:close/>
                    <a:moveTo>
                      <a:pt x="0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31"/>
                      <a:pt x="20" y="43"/>
                      <a:pt x="20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81"/>
                      <a:pt x="20" y="93"/>
                      <a:pt x="20" y="105"/>
                    </a:cubicBezTo>
                    <a:cubicBezTo>
                      <a:pt x="27" y="105"/>
                      <a:pt x="27" y="105"/>
                      <a:pt x="27" y="105"/>
                    </a:cubicBezTo>
                    <a:cubicBezTo>
                      <a:pt x="27" y="120"/>
                      <a:pt x="27" y="120"/>
                      <a:pt x="27" y="120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0" y="132"/>
                      <a:pt x="20" y="143"/>
                      <a:pt x="20" y="155"/>
                    </a:cubicBezTo>
                    <a:cubicBezTo>
                      <a:pt x="27" y="155"/>
                      <a:pt x="27" y="155"/>
                      <a:pt x="27" y="155"/>
                    </a:cubicBezTo>
                    <a:cubicBezTo>
                      <a:pt x="27" y="170"/>
                      <a:pt x="27" y="170"/>
                      <a:pt x="27" y="170"/>
                    </a:cubicBezTo>
                    <a:cubicBezTo>
                      <a:pt x="20" y="170"/>
                      <a:pt x="20" y="170"/>
                      <a:pt x="20" y="170"/>
                    </a:cubicBezTo>
                    <a:cubicBezTo>
                      <a:pt x="20" y="182"/>
                      <a:pt x="20" y="194"/>
                      <a:pt x="20" y="205"/>
                    </a:cubicBezTo>
                    <a:cubicBezTo>
                      <a:pt x="27" y="205"/>
                      <a:pt x="27" y="205"/>
                      <a:pt x="27" y="205"/>
                    </a:cubicBezTo>
                    <a:cubicBezTo>
                      <a:pt x="27" y="221"/>
                      <a:pt x="27" y="221"/>
                      <a:pt x="27" y="221"/>
                    </a:cubicBezTo>
                    <a:cubicBezTo>
                      <a:pt x="20" y="221"/>
                      <a:pt x="20" y="221"/>
                      <a:pt x="20" y="221"/>
                    </a:cubicBezTo>
                    <a:cubicBezTo>
                      <a:pt x="20" y="232"/>
                      <a:pt x="20" y="244"/>
                      <a:pt x="20" y="256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7" y="271"/>
                      <a:pt x="27" y="271"/>
                      <a:pt x="27" y="271"/>
                    </a:cubicBezTo>
                    <a:cubicBezTo>
                      <a:pt x="20" y="271"/>
                      <a:pt x="20" y="271"/>
                      <a:pt x="20" y="271"/>
                    </a:cubicBezTo>
                    <a:cubicBezTo>
                      <a:pt x="20" y="283"/>
                      <a:pt x="20" y="294"/>
                      <a:pt x="20" y="306"/>
                    </a:cubicBezTo>
                    <a:cubicBezTo>
                      <a:pt x="27" y="306"/>
                      <a:pt x="27" y="306"/>
                      <a:pt x="27" y="306"/>
                    </a:cubicBezTo>
                    <a:cubicBezTo>
                      <a:pt x="27" y="321"/>
                      <a:pt x="27" y="321"/>
                      <a:pt x="27" y="321"/>
                    </a:cubicBezTo>
                    <a:cubicBezTo>
                      <a:pt x="20" y="321"/>
                      <a:pt x="20" y="321"/>
                      <a:pt x="20" y="321"/>
                    </a:cubicBezTo>
                    <a:cubicBezTo>
                      <a:pt x="20" y="333"/>
                      <a:pt x="20" y="345"/>
                      <a:pt x="20" y="356"/>
                    </a:cubicBezTo>
                    <a:cubicBezTo>
                      <a:pt x="27" y="356"/>
                      <a:pt x="27" y="356"/>
                      <a:pt x="27" y="356"/>
                    </a:cubicBezTo>
                    <a:cubicBezTo>
                      <a:pt x="27" y="372"/>
                      <a:pt x="27" y="372"/>
                      <a:pt x="27" y="372"/>
                    </a:cubicBezTo>
                    <a:cubicBezTo>
                      <a:pt x="20" y="372"/>
                      <a:pt x="20" y="372"/>
                      <a:pt x="20" y="372"/>
                    </a:cubicBezTo>
                    <a:cubicBezTo>
                      <a:pt x="20" y="383"/>
                      <a:pt x="20" y="395"/>
                      <a:pt x="20" y="407"/>
                    </a:cubicBezTo>
                    <a:cubicBezTo>
                      <a:pt x="27" y="407"/>
                      <a:pt x="27" y="407"/>
                      <a:pt x="27" y="407"/>
                    </a:cubicBezTo>
                    <a:cubicBezTo>
                      <a:pt x="27" y="422"/>
                      <a:pt x="27" y="422"/>
                      <a:pt x="27" y="422"/>
                    </a:cubicBezTo>
                    <a:cubicBezTo>
                      <a:pt x="20" y="422"/>
                      <a:pt x="20" y="422"/>
                      <a:pt x="20" y="422"/>
                    </a:cubicBezTo>
                    <a:cubicBezTo>
                      <a:pt x="20" y="434"/>
                      <a:pt x="20" y="445"/>
                      <a:pt x="20" y="457"/>
                    </a:cubicBezTo>
                    <a:cubicBezTo>
                      <a:pt x="27" y="457"/>
                      <a:pt x="27" y="457"/>
                      <a:pt x="27" y="457"/>
                    </a:cubicBezTo>
                    <a:cubicBezTo>
                      <a:pt x="27" y="479"/>
                      <a:pt x="27" y="479"/>
                      <a:pt x="27" y="479"/>
                    </a:cubicBezTo>
                    <a:cubicBezTo>
                      <a:pt x="0" y="479"/>
                      <a:pt x="0" y="479"/>
                      <a:pt x="0" y="479"/>
                    </a:cubicBezTo>
                    <a:cubicBezTo>
                      <a:pt x="0" y="399"/>
                      <a:pt x="0" y="319"/>
                      <a:pt x="0" y="239"/>
                    </a:cubicBezTo>
                    <a:cubicBezTo>
                      <a:pt x="0" y="159"/>
                      <a:pt x="0" y="8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5"/>
              <p:cNvSpPr>
                <a:spLocks noEditPoints="1"/>
              </p:cNvSpPr>
              <p:nvPr/>
            </p:nvSpPr>
            <p:spPr bwMode="auto">
              <a:xfrm flipH="1">
                <a:off x="2281239" y="3860800"/>
                <a:ext cx="420688" cy="419100"/>
              </a:xfrm>
              <a:custGeom>
                <a:avLst/>
                <a:gdLst>
                  <a:gd name="T0" fmla="*/ 316 w 371"/>
                  <a:gd name="T1" fmla="*/ 101 h 369"/>
                  <a:gd name="T2" fmla="*/ 319 w 371"/>
                  <a:gd name="T3" fmla="*/ 75 h 369"/>
                  <a:gd name="T4" fmla="*/ 309 w 371"/>
                  <a:gd name="T5" fmla="*/ 242 h 369"/>
                  <a:gd name="T6" fmla="*/ 309 w 371"/>
                  <a:gd name="T7" fmla="*/ 176 h 369"/>
                  <a:gd name="T8" fmla="*/ 292 w 371"/>
                  <a:gd name="T9" fmla="*/ 77 h 369"/>
                  <a:gd name="T10" fmla="*/ 276 w 371"/>
                  <a:gd name="T11" fmla="*/ 235 h 369"/>
                  <a:gd name="T12" fmla="*/ 260 w 371"/>
                  <a:gd name="T13" fmla="*/ 182 h 369"/>
                  <a:gd name="T14" fmla="*/ 260 w 371"/>
                  <a:gd name="T15" fmla="*/ 249 h 369"/>
                  <a:gd name="T16" fmla="*/ 247 w 371"/>
                  <a:gd name="T17" fmla="*/ 30 h 369"/>
                  <a:gd name="T18" fmla="*/ 247 w 371"/>
                  <a:gd name="T19" fmla="*/ 139 h 369"/>
                  <a:gd name="T20" fmla="*/ 260 w 371"/>
                  <a:gd name="T21" fmla="*/ 189 h 369"/>
                  <a:gd name="T22" fmla="*/ 232 w 371"/>
                  <a:gd name="T23" fmla="*/ 316 h 369"/>
                  <a:gd name="T24" fmla="*/ 232 w 371"/>
                  <a:gd name="T25" fmla="*/ 152 h 369"/>
                  <a:gd name="T26" fmla="*/ 228 w 371"/>
                  <a:gd name="T27" fmla="*/ 10 h 369"/>
                  <a:gd name="T28" fmla="*/ 232 w 371"/>
                  <a:gd name="T29" fmla="*/ 92 h 369"/>
                  <a:gd name="T30" fmla="*/ 228 w 371"/>
                  <a:gd name="T31" fmla="*/ 191 h 369"/>
                  <a:gd name="T32" fmla="*/ 232 w 371"/>
                  <a:gd name="T33" fmla="*/ 199 h 369"/>
                  <a:gd name="T34" fmla="*/ 226 w 371"/>
                  <a:gd name="T35" fmla="*/ 279 h 369"/>
                  <a:gd name="T36" fmla="*/ 228 w 371"/>
                  <a:gd name="T37" fmla="*/ 191 h 369"/>
                  <a:gd name="T38" fmla="*/ 226 w 371"/>
                  <a:gd name="T39" fmla="*/ 221 h 369"/>
                  <a:gd name="T40" fmla="*/ 216 w 371"/>
                  <a:gd name="T41" fmla="*/ 331 h 369"/>
                  <a:gd name="T42" fmla="*/ 226 w 371"/>
                  <a:gd name="T43" fmla="*/ 159 h 369"/>
                  <a:gd name="T44" fmla="*/ 216 w 371"/>
                  <a:gd name="T45" fmla="*/ 269 h 369"/>
                  <a:gd name="T46" fmla="*/ 200 w 371"/>
                  <a:gd name="T47" fmla="*/ 298 h 369"/>
                  <a:gd name="T48" fmla="*/ 200 w 371"/>
                  <a:gd name="T49" fmla="*/ 99 h 369"/>
                  <a:gd name="T50" fmla="*/ 216 w 371"/>
                  <a:gd name="T51" fmla="*/ 231 h 369"/>
                  <a:gd name="T52" fmla="*/ 200 w 371"/>
                  <a:gd name="T53" fmla="*/ 95 h 369"/>
                  <a:gd name="T54" fmla="*/ 200 w 371"/>
                  <a:gd name="T55" fmla="*/ 347 h 369"/>
                  <a:gd name="T56" fmla="*/ 199 w 371"/>
                  <a:gd name="T57" fmla="*/ 185 h 369"/>
                  <a:gd name="T58" fmla="*/ 197 w 371"/>
                  <a:gd name="T59" fmla="*/ 19 h 369"/>
                  <a:gd name="T60" fmla="*/ 197 w 371"/>
                  <a:gd name="T61" fmla="*/ 296 h 369"/>
                  <a:gd name="T62" fmla="*/ 197 w 371"/>
                  <a:gd name="T63" fmla="*/ 187 h 369"/>
                  <a:gd name="T64" fmla="*/ 193 w 371"/>
                  <a:gd name="T65" fmla="*/ 112 h 369"/>
                  <a:gd name="T66" fmla="*/ 193 w 371"/>
                  <a:gd name="T67" fmla="*/ 130 h 369"/>
                  <a:gd name="T68" fmla="*/ 193 w 371"/>
                  <a:gd name="T69" fmla="*/ 311 h 369"/>
                  <a:gd name="T70" fmla="*/ 183 w 371"/>
                  <a:gd name="T71" fmla="*/ 363 h 369"/>
                  <a:gd name="T72" fmla="*/ 183 w 371"/>
                  <a:gd name="T73" fmla="*/ 173 h 369"/>
                  <a:gd name="T74" fmla="*/ 176 w 371"/>
                  <a:gd name="T75" fmla="*/ 207 h 369"/>
                  <a:gd name="T76" fmla="*/ 164 w 371"/>
                  <a:gd name="T77" fmla="*/ 82 h 369"/>
                  <a:gd name="T78" fmla="*/ 168 w 371"/>
                  <a:gd name="T79" fmla="*/ 198 h 369"/>
                  <a:gd name="T80" fmla="*/ 161 w 371"/>
                  <a:gd name="T81" fmla="*/ 324 h 369"/>
                  <a:gd name="T82" fmla="*/ 162 w 371"/>
                  <a:gd name="T83" fmla="*/ 193 h 369"/>
                  <a:gd name="T84" fmla="*/ 164 w 371"/>
                  <a:gd name="T85" fmla="*/ 281 h 369"/>
                  <a:gd name="T86" fmla="*/ 161 w 371"/>
                  <a:gd name="T87" fmla="*/ 324 h 369"/>
                  <a:gd name="T88" fmla="*/ 152 w 371"/>
                  <a:gd name="T89" fmla="*/ 202 h 369"/>
                  <a:gd name="T90" fmla="*/ 132 w 371"/>
                  <a:gd name="T91" fmla="*/ 323 h 369"/>
                  <a:gd name="T92" fmla="*/ 152 w 371"/>
                  <a:gd name="T93" fmla="*/ 107 h 369"/>
                  <a:gd name="T94" fmla="*/ 132 w 371"/>
                  <a:gd name="T95" fmla="*/ 283 h 369"/>
                  <a:gd name="T96" fmla="*/ 132 w 371"/>
                  <a:gd name="T97" fmla="*/ 249 h 369"/>
                  <a:gd name="T98" fmla="*/ 117 w 371"/>
                  <a:gd name="T99" fmla="*/ 74 h 369"/>
                  <a:gd name="T100" fmla="*/ 117 w 371"/>
                  <a:gd name="T101" fmla="*/ 307 h 369"/>
                  <a:gd name="T102" fmla="*/ 101 w 371"/>
                  <a:gd name="T103" fmla="*/ 155 h 369"/>
                  <a:gd name="T104" fmla="*/ 101 w 371"/>
                  <a:gd name="T105" fmla="*/ 291 h 369"/>
                  <a:gd name="T106" fmla="*/ 101 w 371"/>
                  <a:gd name="T107" fmla="*/ 291 h 369"/>
                  <a:gd name="T108" fmla="*/ 69 w 371"/>
                  <a:gd name="T109" fmla="*/ 186 h 369"/>
                  <a:gd name="T110" fmla="*/ 69 w 371"/>
                  <a:gd name="T111" fmla="*/ 158 h 369"/>
                  <a:gd name="T112" fmla="*/ 67 w 371"/>
                  <a:gd name="T113" fmla="*/ 160 h 369"/>
                  <a:gd name="T114" fmla="*/ 34 w 371"/>
                  <a:gd name="T115" fmla="*/ 19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369">
                    <a:moveTo>
                      <a:pt x="309" y="35"/>
                    </a:moveTo>
                    <a:cubicBezTo>
                      <a:pt x="316" y="35"/>
                      <a:pt x="324" y="37"/>
                      <a:pt x="330" y="43"/>
                    </a:cubicBezTo>
                    <a:cubicBezTo>
                      <a:pt x="341" y="32"/>
                      <a:pt x="341" y="32"/>
                      <a:pt x="341" y="32"/>
                    </a:cubicBezTo>
                    <a:cubicBezTo>
                      <a:pt x="340" y="30"/>
                      <a:pt x="340" y="27"/>
                      <a:pt x="342" y="24"/>
                    </a:cubicBezTo>
                    <a:cubicBezTo>
                      <a:pt x="345" y="22"/>
                      <a:pt x="350" y="22"/>
                      <a:pt x="352" y="25"/>
                    </a:cubicBezTo>
                    <a:cubicBezTo>
                      <a:pt x="355" y="28"/>
                      <a:pt x="355" y="32"/>
                      <a:pt x="352" y="35"/>
                    </a:cubicBezTo>
                    <a:cubicBezTo>
                      <a:pt x="350" y="37"/>
                      <a:pt x="347" y="37"/>
                      <a:pt x="344" y="36"/>
                    </a:cubicBezTo>
                    <a:cubicBezTo>
                      <a:pt x="333" y="46"/>
                      <a:pt x="333" y="46"/>
                      <a:pt x="333" y="46"/>
                    </a:cubicBezTo>
                    <a:cubicBezTo>
                      <a:pt x="343" y="58"/>
                      <a:pt x="342" y="76"/>
                      <a:pt x="331" y="87"/>
                    </a:cubicBezTo>
                    <a:cubicBezTo>
                      <a:pt x="316" y="101"/>
                      <a:pt x="316" y="101"/>
                      <a:pt x="316" y="101"/>
                    </a:cubicBezTo>
                    <a:cubicBezTo>
                      <a:pt x="371" y="159"/>
                      <a:pt x="371" y="159"/>
                      <a:pt x="371" y="159"/>
                    </a:cubicBezTo>
                    <a:cubicBezTo>
                      <a:pt x="350" y="179"/>
                      <a:pt x="350" y="179"/>
                      <a:pt x="350" y="179"/>
                    </a:cubicBezTo>
                    <a:cubicBezTo>
                      <a:pt x="362" y="191"/>
                      <a:pt x="362" y="191"/>
                      <a:pt x="362" y="191"/>
                    </a:cubicBezTo>
                    <a:cubicBezTo>
                      <a:pt x="309" y="242"/>
                      <a:pt x="309" y="242"/>
                      <a:pt x="309" y="242"/>
                    </a:cubicBezTo>
                    <a:cubicBezTo>
                      <a:pt x="309" y="204"/>
                      <a:pt x="309" y="204"/>
                      <a:pt x="309" y="204"/>
                    </a:cubicBezTo>
                    <a:cubicBezTo>
                      <a:pt x="327" y="186"/>
                      <a:pt x="327" y="186"/>
                      <a:pt x="327" y="186"/>
                    </a:cubicBezTo>
                    <a:cubicBezTo>
                      <a:pt x="323" y="181"/>
                      <a:pt x="318" y="176"/>
                      <a:pt x="314" y="171"/>
                    </a:cubicBezTo>
                    <a:cubicBezTo>
                      <a:pt x="309" y="176"/>
                      <a:pt x="309" y="176"/>
                      <a:pt x="309" y="176"/>
                    </a:cubicBezTo>
                    <a:cubicBezTo>
                      <a:pt x="309" y="84"/>
                      <a:pt x="309" y="84"/>
                      <a:pt x="309" y="84"/>
                    </a:cubicBezTo>
                    <a:cubicBezTo>
                      <a:pt x="319" y="75"/>
                      <a:pt x="319" y="75"/>
                      <a:pt x="319" y="75"/>
                    </a:cubicBezTo>
                    <a:cubicBezTo>
                      <a:pt x="324" y="70"/>
                      <a:pt x="325" y="61"/>
                      <a:pt x="320" y="56"/>
                    </a:cubicBezTo>
                    <a:cubicBezTo>
                      <a:pt x="317" y="53"/>
                      <a:pt x="313" y="52"/>
                      <a:pt x="309" y="52"/>
                    </a:cubicBezTo>
                    <a:lnTo>
                      <a:pt x="309" y="35"/>
                    </a:lnTo>
                    <a:close/>
                    <a:moveTo>
                      <a:pt x="292" y="41"/>
                    </a:moveTo>
                    <a:cubicBezTo>
                      <a:pt x="297" y="37"/>
                      <a:pt x="303" y="35"/>
                      <a:pt x="309" y="35"/>
                    </a:cubicBezTo>
                    <a:cubicBezTo>
                      <a:pt x="309" y="52"/>
                      <a:pt x="309" y="52"/>
                      <a:pt x="309" y="52"/>
                    </a:cubicBezTo>
                    <a:cubicBezTo>
                      <a:pt x="306" y="52"/>
                      <a:pt x="303" y="53"/>
                      <a:pt x="301" y="55"/>
                    </a:cubicBezTo>
                    <a:cubicBezTo>
                      <a:pt x="292" y="64"/>
                      <a:pt x="292" y="64"/>
                      <a:pt x="292" y="64"/>
                    </a:cubicBezTo>
                    <a:cubicBezTo>
                      <a:pt x="292" y="41"/>
                      <a:pt x="292" y="41"/>
                      <a:pt x="292" y="41"/>
                    </a:cubicBezTo>
                    <a:close/>
                    <a:moveTo>
                      <a:pt x="309" y="242"/>
                    </a:moveTo>
                    <a:cubicBezTo>
                      <a:pt x="292" y="258"/>
                      <a:pt x="292" y="258"/>
                      <a:pt x="292" y="258"/>
                    </a:cubicBezTo>
                    <a:cubicBezTo>
                      <a:pt x="292" y="220"/>
                      <a:pt x="292" y="220"/>
                      <a:pt x="292" y="220"/>
                    </a:cubicBezTo>
                    <a:cubicBezTo>
                      <a:pt x="294" y="218"/>
                      <a:pt x="294" y="218"/>
                      <a:pt x="294" y="218"/>
                    </a:cubicBezTo>
                    <a:cubicBezTo>
                      <a:pt x="292" y="216"/>
                      <a:pt x="292" y="216"/>
                      <a:pt x="292" y="216"/>
                    </a:cubicBezTo>
                    <a:cubicBezTo>
                      <a:pt x="292" y="196"/>
                      <a:pt x="292" y="196"/>
                      <a:pt x="292" y="196"/>
                    </a:cubicBezTo>
                    <a:cubicBezTo>
                      <a:pt x="304" y="208"/>
                      <a:pt x="304" y="208"/>
                      <a:pt x="304" y="208"/>
                    </a:cubicBezTo>
                    <a:cubicBezTo>
                      <a:pt x="309" y="204"/>
                      <a:pt x="309" y="204"/>
                      <a:pt x="309" y="204"/>
                    </a:cubicBezTo>
                    <a:cubicBezTo>
                      <a:pt x="309" y="242"/>
                      <a:pt x="309" y="242"/>
                      <a:pt x="309" y="242"/>
                    </a:cubicBezTo>
                    <a:close/>
                    <a:moveTo>
                      <a:pt x="309" y="84"/>
                    </a:moveTo>
                    <a:cubicBezTo>
                      <a:pt x="309" y="176"/>
                      <a:pt x="309" y="176"/>
                      <a:pt x="309" y="176"/>
                    </a:cubicBezTo>
                    <a:cubicBezTo>
                      <a:pt x="292" y="192"/>
                      <a:pt x="292" y="192"/>
                      <a:pt x="292" y="192"/>
                    </a:cubicBezTo>
                    <a:cubicBezTo>
                      <a:pt x="292" y="77"/>
                      <a:pt x="292" y="77"/>
                      <a:pt x="292" y="77"/>
                    </a:cubicBezTo>
                    <a:cubicBezTo>
                      <a:pt x="304" y="89"/>
                      <a:pt x="304" y="89"/>
                      <a:pt x="304" y="89"/>
                    </a:cubicBezTo>
                    <a:lnTo>
                      <a:pt x="309" y="84"/>
                    </a:lnTo>
                    <a:close/>
                    <a:moveTo>
                      <a:pt x="276" y="56"/>
                    </a:moveTo>
                    <a:cubicBezTo>
                      <a:pt x="289" y="43"/>
                      <a:pt x="289" y="43"/>
                      <a:pt x="289" y="43"/>
                    </a:cubicBezTo>
                    <a:cubicBezTo>
                      <a:pt x="290" y="43"/>
                      <a:pt x="291" y="42"/>
                      <a:pt x="292" y="41"/>
                    </a:cubicBezTo>
                    <a:cubicBezTo>
                      <a:pt x="292" y="64"/>
                      <a:pt x="292" y="64"/>
                      <a:pt x="292" y="64"/>
                    </a:cubicBezTo>
                    <a:cubicBezTo>
                      <a:pt x="286" y="70"/>
                      <a:pt x="286" y="70"/>
                      <a:pt x="286" y="70"/>
                    </a:cubicBezTo>
                    <a:cubicBezTo>
                      <a:pt x="292" y="77"/>
                      <a:pt x="292" y="77"/>
                      <a:pt x="292" y="77"/>
                    </a:cubicBezTo>
                    <a:cubicBezTo>
                      <a:pt x="292" y="192"/>
                      <a:pt x="292" y="192"/>
                      <a:pt x="292" y="192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2" y="196"/>
                      <a:pt x="292" y="196"/>
                      <a:pt x="292" y="196"/>
                    </a:cubicBezTo>
                    <a:cubicBezTo>
                      <a:pt x="292" y="216"/>
                      <a:pt x="292" y="216"/>
                      <a:pt x="292" y="216"/>
                    </a:cubicBezTo>
                    <a:cubicBezTo>
                      <a:pt x="280" y="203"/>
                      <a:pt x="280" y="203"/>
                      <a:pt x="280" y="203"/>
                    </a:cubicBezTo>
                    <a:cubicBezTo>
                      <a:pt x="276" y="208"/>
                      <a:pt x="276" y="208"/>
                      <a:pt x="276" y="208"/>
                    </a:cubicBezTo>
                    <a:cubicBezTo>
                      <a:pt x="276" y="56"/>
                      <a:pt x="276" y="56"/>
                      <a:pt x="276" y="56"/>
                    </a:cubicBezTo>
                    <a:close/>
                    <a:moveTo>
                      <a:pt x="292" y="258"/>
                    </a:moveTo>
                    <a:cubicBezTo>
                      <a:pt x="276" y="274"/>
                      <a:pt x="276" y="274"/>
                      <a:pt x="276" y="274"/>
                    </a:cubicBezTo>
                    <a:cubicBezTo>
                      <a:pt x="276" y="235"/>
                      <a:pt x="276" y="235"/>
                      <a:pt x="276" y="235"/>
                    </a:cubicBezTo>
                    <a:cubicBezTo>
                      <a:pt x="292" y="220"/>
                      <a:pt x="292" y="220"/>
                      <a:pt x="292" y="220"/>
                    </a:cubicBezTo>
                    <a:lnTo>
                      <a:pt x="292" y="258"/>
                    </a:lnTo>
                    <a:close/>
                    <a:moveTo>
                      <a:pt x="260" y="43"/>
                    </a:moveTo>
                    <a:cubicBezTo>
                      <a:pt x="274" y="58"/>
                      <a:pt x="274" y="58"/>
                      <a:pt x="274" y="58"/>
                    </a:cubicBezTo>
                    <a:cubicBezTo>
                      <a:pt x="276" y="56"/>
                      <a:pt x="276" y="56"/>
                      <a:pt x="276" y="56"/>
                    </a:cubicBezTo>
                    <a:cubicBezTo>
                      <a:pt x="276" y="208"/>
                      <a:pt x="276" y="208"/>
                      <a:pt x="276" y="208"/>
                    </a:cubicBezTo>
                    <a:cubicBezTo>
                      <a:pt x="260" y="222"/>
                      <a:pt x="260" y="222"/>
                      <a:pt x="260" y="222"/>
                    </a:cubicBezTo>
                    <a:cubicBezTo>
                      <a:pt x="260" y="189"/>
                      <a:pt x="260" y="189"/>
                      <a:pt x="260" y="189"/>
                    </a:cubicBezTo>
                    <a:cubicBezTo>
                      <a:pt x="264" y="186"/>
                      <a:pt x="264" y="186"/>
                      <a:pt x="264" y="186"/>
                    </a:cubicBezTo>
                    <a:cubicBezTo>
                      <a:pt x="260" y="182"/>
                      <a:pt x="260" y="182"/>
                      <a:pt x="260" y="182"/>
                    </a:cubicBezTo>
                    <a:cubicBezTo>
                      <a:pt x="260" y="127"/>
                      <a:pt x="260" y="127"/>
                      <a:pt x="260" y="127"/>
                    </a:cubicBezTo>
                    <a:cubicBezTo>
                      <a:pt x="266" y="121"/>
                      <a:pt x="266" y="121"/>
                      <a:pt x="266" y="121"/>
                    </a:cubicBezTo>
                    <a:cubicBezTo>
                      <a:pt x="260" y="116"/>
                      <a:pt x="260" y="116"/>
                      <a:pt x="260" y="116"/>
                    </a:cubicBezTo>
                    <a:cubicBezTo>
                      <a:pt x="260" y="43"/>
                      <a:pt x="260" y="43"/>
                      <a:pt x="260" y="43"/>
                    </a:cubicBezTo>
                    <a:close/>
                    <a:moveTo>
                      <a:pt x="276" y="274"/>
                    </a:moveTo>
                    <a:cubicBezTo>
                      <a:pt x="269" y="280"/>
                      <a:pt x="269" y="280"/>
                      <a:pt x="269" y="280"/>
                    </a:cubicBezTo>
                    <a:cubicBezTo>
                      <a:pt x="260" y="289"/>
                      <a:pt x="260" y="289"/>
                      <a:pt x="260" y="289"/>
                    </a:cubicBezTo>
                    <a:cubicBezTo>
                      <a:pt x="260" y="250"/>
                      <a:pt x="260" y="250"/>
                      <a:pt x="260" y="250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60" y="249"/>
                      <a:pt x="260" y="249"/>
                      <a:pt x="260" y="249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71" y="240"/>
                      <a:pt x="271" y="240"/>
                      <a:pt x="271" y="240"/>
                    </a:cubicBezTo>
                    <a:cubicBezTo>
                      <a:pt x="276" y="235"/>
                      <a:pt x="276" y="235"/>
                      <a:pt x="276" y="235"/>
                    </a:cubicBezTo>
                    <a:lnTo>
                      <a:pt x="276" y="274"/>
                    </a:lnTo>
                    <a:close/>
                    <a:moveTo>
                      <a:pt x="247" y="30"/>
                    </a:moveTo>
                    <a:cubicBezTo>
                      <a:pt x="260" y="43"/>
                      <a:pt x="260" y="43"/>
                      <a:pt x="260" y="43"/>
                    </a:cubicBezTo>
                    <a:cubicBezTo>
                      <a:pt x="260" y="116"/>
                      <a:pt x="260" y="116"/>
                      <a:pt x="260" y="116"/>
                    </a:cubicBezTo>
                    <a:cubicBezTo>
                      <a:pt x="252" y="107"/>
                      <a:pt x="252" y="107"/>
                      <a:pt x="252" y="107"/>
                    </a:cubicBezTo>
                    <a:cubicBezTo>
                      <a:pt x="247" y="111"/>
                      <a:pt x="247" y="111"/>
                      <a:pt x="247" y="111"/>
                    </a:cubicBezTo>
                    <a:cubicBezTo>
                      <a:pt x="247" y="30"/>
                      <a:pt x="247" y="30"/>
                      <a:pt x="247" y="30"/>
                    </a:cubicBezTo>
                    <a:close/>
                    <a:moveTo>
                      <a:pt x="260" y="289"/>
                    </a:moveTo>
                    <a:cubicBezTo>
                      <a:pt x="247" y="301"/>
                      <a:pt x="247" y="301"/>
                      <a:pt x="247" y="301"/>
                    </a:cubicBezTo>
                    <a:cubicBezTo>
                      <a:pt x="247" y="263"/>
                      <a:pt x="247" y="263"/>
                      <a:pt x="247" y="263"/>
                    </a:cubicBezTo>
                    <a:cubicBezTo>
                      <a:pt x="260" y="250"/>
                      <a:pt x="260" y="250"/>
                      <a:pt x="260" y="250"/>
                    </a:cubicBezTo>
                    <a:cubicBezTo>
                      <a:pt x="260" y="289"/>
                      <a:pt x="260" y="289"/>
                      <a:pt x="260" y="289"/>
                    </a:cubicBezTo>
                    <a:close/>
                    <a:moveTo>
                      <a:pt x="260" y="127"/>
                    </a:moveTo>
                    <a:cubicBezTo>
                      <a:pt x="260" y="182"/>
                      <a:pt x="260" y="182"/>
                      <a:pt x="260" y="182"/>
                    </a:cubicBezTo>
                    <a:cubicBezTo>
                      <a:pt x="249" y="171"/>
                      <a:pt x="249" y="171"/>
                      <a:pt x="249" y="171"/>
                    </a:cubicBezTo>
                    <a:cubicBezTo>
                      <a:pt x="247" y="173"/>
                      <a:pt x="247" y="173"/>
                      <a:pt x="247" y="173"/>
                    </a:cubicBezTo>
                    <a:cubicBezTo>
                      <a:pt x="247" y="139"/>
                      <a:pt x="247" y="139"/>
                      <a:pt x="247" y="139"/>
                    </a:cubicBezTo>
                    <a:cubicBezTo>
                      <a:pt x="260" y="127"/>
                      <a:pt x="260" y="127"/>
                      <a:pt x="260" y="127"/>
                    </a:cubicBezTo>
                    <a:close/>
                    <a:moveTo>
                      <a:pt x="260" y="189"/>
                    </a:moveTo>
                    <a:cubicBezTo>
                      <a:pt x="260" y="222"/>
                      <a:pt x="260" y="222"/>
                      <a:pt x="260" y="222"/>
                    </a:cubicBezTo>
                    <a:cubicBezTo>
                      <a:pt x="257" y="225"/>
                      <a:pt x="257" y="225"/>
                      <a:pt x="257" y="225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60" y="249"/>
                      <a:pt x="260" y="249"/>
                      <a:pt x="260" y="249"/>
                    </a:cubicBezTo>
                    <a:cubicBezTo>
                      <a:pt x="247" y="235"/>
                      <a:pt x="247" y="235"/>
                      <a:pt x="247" y="235"/>
                    </a:cubicBezTo>
                    <a:cubicBezTo>
                      <a:pt x="247" y="235"/>
                      <a:pt x="247" y="235"/>
                      <a:pt x="247" y="235"/>
                    </a:cubicBezTo>
                    <a:cubicBezTo>
                      <a:pt x="247" y="201"/>
                      <a:pt x="247" y="201"/>
                      <a:pt x="247" y="201"/>
                    </a:cubicBezTo>
                    <a:lnTo>
                      <a:pt x="260" y="189"/>
                    </a:lnTo>
                    <a:close/>
                    <a:moveTo>
                      <a:pt x="232" y="14"/>
                    </a:move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111"/>
                      <a:pt x="247" y="111"/>
                      <a:pt x="247" y="111"/>
                    </a:cubicBezTo>
                    <a:cubicBezTo>
                      <a:pt x="232" y="126"/>
                      <a:pt x="232" y="126"/>
                      <a:pt x="232" y="126"/>
                    </a:cubicBezTo>
                    <a:cubicBezTo>
                      <a:pt x="232" y="92"/>
                      <a:pt x="232" y="92"/>
                      <a:pt x="232" y="92"/>
                    </a:cubicBezTo>
                    <a:cubicBezTo>
                      <a:pt x="235" y="89"/>
                      <a:pt x="235" y="89"/>
                      <a:pt x="235" y="89"/>
                    </a:cubicBezTo>
                    <a:cubicBezTo>
                      <a:pt x="232" y="86"/>
                      <a:pt x="232" y="86"/>
                      <a:pt x="232" y="86"/>
                    </a:cubicBezTo>
                    <a:cubicBezTo>
                      <a:pt x="232" y="14"/>
                      <a:pt x="232" y="14"/>
                      <a:pt x="232" y="14"/>
                    </a:cubicBezTo>
                    <a:close/>
                    <a:moveTo>
                      <a:pt x="247" y="301"/>
                    </a:moveTo>
                    <a:cubicBezTo>
                      <a:pt x="232" y="316"/>
                      <a:pt x="232" y="316"/>
                      <a:pt x="232" y="316"/>
                    </a:cubicBezTo>
                    <a:cubicBezTo>
                      <a:pt x="232" y="265"/>
                      <a:pt x="232" y="265"/>
                      <a:pt x="232" y="265"/>
                    </a:cubicBezTo>
                    <a:cubicBezTo>
                      <a:pt x="238" y="272"/>
                      <a:pt x="238" y="272"/>
                      <a:pt x="238" y="272"/>
                    </a:cubicBezTo>
                    <a:cubicBezTo>
                      <a:pt x="247" y="263"/>
                      <a:pt x="247" y="263"/>
                      <a:pt x="247" y="263"/>
                    </a:cubicBezTo>
                    <a:cubicBezTo>
                      <a:pt x="247" y="301"/>
                      <a:pt x="247" y="301"/>
                      <a:pt x="247" y="301"/>
                    </a:cubicBezTo>
                    <a:close/>
                    <a:moveTo>
                      <a:pt x="247" y="139"/>
                    </a:moveTo>
                    <a:cubicBezTo>
                      <a:pt x="247" y="173"/>
                      <a:pt x="247" y="173"/>
                      <a:pt x="247" y="173"/>
                    </a:cubicBezTo>
                    <a:cubicBezTo>
                      <a:pt x="232" y="188"/>
                      <a:pt x="232" y="188"/>
                      <a:pt x="232" y="188"/>
                    </a:cubicBezTo>
                    <a:cubicBezTo>
                      <a:pt x="232" y="154"/>
                      <a:pt x="232" y="154"/>
                      <a:pt x="232" y="154"/>
                    </a:cubicBezTo>
                    <a:cubicBezTo>
                      <a:pt x="233" y="153"/>
                      <a:pt x="233" y="153"/>
                      <a:pt x="233" y="153"/>
                    </a:cubicBezTo>
                    <a:cubicBezTo>
                      <a:pt x="232" y="152"/>
                      <a:pt x="232" y="152"/>
                      <a:pt x="232" y="152"/>
                    </a:cubicBezTo>
                    <a:cubicBezTo>
                      <a:pt x="232" y="132"/>
                      <a:pt x="232" y="132"/>
                      <a:pt x="232" y="132"/>
                    </a:cubicBezTo>
                    <a:cubicBezTo>
                      <a:pt x="243" y="144"/>
                      <a:pt x="243" y="144"/>
                      <a:pt x="243" y="144"/>
                    </a:cubicBezTo>
                    <a:cubicBezTo>
                      <a:pt x="247" y="139"/>
                      <a:pt x="247" y="139"/>
                      <a:pt x="247" y="139"/>
                    </a:cubicBezTo>
                    <a:close/>
                    <a:moveTo>
                      <a:pt x="247" y="201"/>
                    </a:moveTo>
                    <a:cubicBezTo>
                      <a:pt x="247" y="235"/>
                      <a:pt x="247" y="235"/>
                      <a:pt x="247" y="235"/>
                    </a:cubicBezTo>
                    <a:cubicBezTo>
                      <a:pt x="232" y="250"/>
                      <a:pt x="232" y="250"/>
                      <a:pt x="232" y="250"/>
                    </a:cubicBezTo>
                    <a:cubicBezTo>
                      <a:pt x="232" y="199"/>
                      <a:pt x="232" y="199"/>
                      <a:pt x="232" y="199"/>
                    </a:cubicBezTo>
                    <a:cubicBezTo>
                      <a:pt x="240" y="208"/>
                      <a:pt x="240" y="208"/>
                      <a:pt x="240" y="208"/>
                    </a:cubicBezTo>
                    <a:lnTo>
                      <a:pt x="247" y="201"/>
                    </a:lnTo>
                    <a:close/>
                    <a:moveTo>
                      <a:pt x="228" y="10"/>
                    </a:moveTo>
                    <a:cubicBezTo>
                      <a:pt x="232" y="14"/>
                      <a:pt x="232" y="14"/>
                      <a:pt x="232" y="14"/>
                    </a:cubicBezTo>
                    <a:cubicBezTo>
                      <a:pt x="232" y="86"/>
                      <a:pt x="232" y="86"/>
                      <a:pt x="232" y="86"/>
                    </a:cubicBezTo>
                    <a:cubicBezTo>
                      <a:pt x="228" y="82"/>
                      <a:pt x="228" y="82"/>
                      <a:pt x="228" y="82"/>
                    </a:cubicBezTo>
                    <a:cubicBezTo>
                      <a:pt x="228" y="10"/>
                      <a:pt x="228" y="10"/>
                      <a:pt x="228" y="10"/>
                    </a:cubicBezTo>
                    <a:close/>
                    <a:moveTo>
                      <a:pt x="232" y="316"/>
                    </a:moveTo>
                    <a:cubicBezTo>
                      <a:pt x="228" y="320"/>
                      <a:pt x="228" y="320"/>
                      <a:pt x="228" y="320"/>
                    </a:cubicBezTo>
                    <a:cubicBezTo>
                      <a:pt x="228" y="261"/>
                      <a:pt x="228" y="261"/>
                      <a:pt x="228" y="261"/>
                    </a:cubicBezTo>
                    <a:cubicBezTo>
                      <a:pt x="232" y="265"/>
                      <a:pt x="232" y="265"/>
                      <a:pt x="232" y="265"/>
                    </a:cubicBezTo>
                    <a:cubicBezTo>
                      <a:pt x="232" y="316"/>
                      <a:pt x="232" y="316"/>
                      <a:pt x="232" y="316"/>
                    </a:cubicBezTo>
                    <a:close/>
                    <a:moveTo>
                      <a:pt x="232" y="92"/>
                    </a:moveTo>
                    <a:cubicBezTo>
                      <a:pt x="232" y="126"/>
                      <a:pt x="232" y="126"/>
                      <a:pt x="232" y="126"/>
                    </a:cubicBezTo>
                    <a:cubicBezTo>
                      <a:pt x="229" y="129"/>
                      <a:pt x="229" y="129"/>
                      <a:pt x="229" y="129"/>
                    </a:cubicBezTo>
                    <a:cubicBezTo>
                      <a:pt x="232" y="132"/>
                      <a:pt x="232" y="132"/>
                      <a:pt x="232" y="132"/>
                    </a:cubicBezTo>
                    <a:cubicBezTo>
                      <a:pt x="232" y="152"/>
                      <a:pt x="232" y="152"/>
                      <a:pt x="232" y="152"/>
                    </a:cubicBezTo>
                    <a:cubicBezTo>
                      <a:pt x="228" y="149"/>
                      <a:pt x="228" y="149"/>
                      <a:pt x="228" y="149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32" y="92"/>
                      <a:pt x="232" y="92"/>
                      <a:pt x="232" y="92"/>
                    </a:cubicBezTo>
                    <a:close/>
                    <a:moveTo>
                      <a:pt x="232" y="154"/>
                    </a:moveTo>
                    <a:cubicBezTo>
                      <a:pt x="232" y="188"/>
                      <a:pt x="232" y="188"/>
                      <a:pt x="232" y="188"/>
                    </a:cubicBez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28" y="157"/>
                      <a:pt x="228" y="157"/>
                      <a:pt x="228" y="157"/>
                    </a:cubicBezTo>
                    <a:cubicBezTo>
                      <a:pt x="232" y="154"/>
                      <a:pt x="232" y="154"/>
                      <a:pt x="232" y="154"/>
                    </a:cubicBezTo>
                    <a:close/>
                    <a:moveTo>
                      <a:pt x="232" y="199"/>
                    </a:moveTo>
                    <a:cubicBezTo>
                      <a:pt x="232" y="250"/>
                      <a:pt x="232" y="250"/>
                      <a:pt x="232" y="250"/>
                    </a:cubicBezTo>
                    <a:cubicBezTo>
                      <a:pt x="228" y="253"/>
                      <a:pt x="228" y="253"/>
                      <a:pt x="228" y="253"/>
                    </a:cubicBezTo>
                    <a:cubicBezTo>
                      <a:pt x="228" y="219"/>
                      <a:pt x="228" y="219"/>
                      <a:pt x="228" y="219"/>
                    </a:cubicBezTo>
                    <a:cubicBezTo>
                      <a:pt x="230" y="217"/>
                      <a:pt x="230" y="217"/>
                      <a:pt x="230" y="217"/>
                    </a:cubicBezTo>
                    <a:cubicBezTo>
                      <a:pt x="228" y="215"/>
                      <a:pt x="228" y="215"/>
                      <a:pt x="228" y="215"/>
                    </a:cubicBezTo>
                    <a:cubicBezTo>
                      <a:pt x="228" y="195"/>
                      <a:pt x="228" y="195"/>
                      <a:pt x="228" y="195"/>
                    </a:cubicBezTo>
                    <a:lnTo>
                      <a:pt x="232" y="199"/>
                    </a:lnTo>
                    <a:close/>
                    <a:moveTo>
                      <a:pt x="226" y="8"/>
                    </a:moveTo>
                    <a:cubicBezTo>
                      <a:pt x="228" y="10"/>
                      <a:pt x="228" y="10"/>
                      <a:pt x="228" y="10"/>
                    </a:cubicBezTo>
                    <a:cubicBezTo>
                      <a:pt x="228" y="82"/>
                      <a:pt x="228" y="82"/>
                      <a:pt x="228" y="82"/>
                    </a:cubicBezTo>
                    <a:cubicBezTo>
                      <a:pt x="226" y="80"/>
                      <a:pt x="226" y="80"/>
                      <a:pt x="226" y="80"/>
                    </a:cubicBezTo>
                    <a:cubicBezTo>
                      <a:pt x="226" y="8"/>
                      <a:pt x="226" y="8"/>
                      <a:pt x="226" y="8"/>
                    </a:cubicBezTo>
                    <a:close/>
                    <a:moveTo>
                      <a:pt x="228" y="320"/>
                    </a:moveTo>
                    <a:cubicBezTo>
                      <a:pt x="226" y="322"/>
                      <a:pt x="226" y="322"/>
                      <a:pt x="226" y="322"/>
                    </a:cubicBezTo>
                    <a:cubicBezTo>
                      <a:pt x="226" y="283"/>
                      <a:pt x="226" y="283"/>
                      <a:pt x="226" y="283"/>
                    </a:cubicBezTo>
                    <a:cubicBezTo>
                      <a:pt x="228" y="281"/>
                      <a:pt x="228" y="281"/>
                      <a:pt x="228" y="281"/>
                    </a:cubicBezTo>
                    <a:cubicBezTo>
                      <a:pt x="226" y="279"/>
                      <a:pt x="226" y="279"/>
                      <a:pt x="226" y="279"/>
                    </a:cubicBezTo>
                    <a:cubicBezTo>
                      <a:pt x="226" y="259"/>
                      <a:pt x="226" y="259"/>
                      <a:pt x="226" y="259"/>
                    </a:cubicBezTo>
                    <a:cubicBezTo>
                      <a:pt x="228" y="261"/>
                      <a:pt x="228" y="261"/>
                      <a:pt x="228" y="261"/>
                    </a:cubicBezTo>
                    <a:cubicBezTo>
                      <a:pt x="228" y="320"/>
                      <a:pt x="228" y="320"/>
                      <a:pt x="228" y="320"/>
                    </a:cubicBezTo>
                    <a:close/>
                    <a:moveTo>
                      <a:pt x="228" y="96"/>
                    </a:moveTo>
                    <a:cubicBezTo>
                      <a:pt x="228" y="149"/>
                      <a:pt x="228" y="149"/>
                      <a:pt x="228" y="149"/>
                    </a:cubicBezTo>
                    <a:cubicBezTo>
                      <a:pt x="226" y="146"/>
                      <a:pt x="226" y="146"/>
                      <a:pt x="226" y="146"/>
                    </a:cubicBezTo>
                    <a:cubicBezTo>
                      <a:pt x="226" y="98"/>
                      <a:pt x="226" y="98"/>
                      <a:pt x="226" y="98"/>
                    </a:cubicBezTo>
                    <a:cubicBezTo>
                      <a:pt x="228" y="96"/>
                      <a:pt x="228" y="96"/>
                      <a:pt x="228" y="96"/>
                    </a:cubicBezTo>
                    <a:close/>
                    <a:moveTo>
                      <a:pt x="228" y="157"/>
                    </a:move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26" y="193"/>
                      <a:pt x="226" y="193"/>
                      <a:pt x="226" y="193"/>
                    </a:cubicBezTo>
                    <a:cubicBezTo>
                      <a:pt x="228" y="195"/>
                      <a:pt x="228" y="195"/>
                      <a:pt x="228" y="195"/>
                    </a:cubicBezTo>
                    <a:cubicBezTo>
                      <a:pt x="228" y="215"/>
                      <a:pt x="228" y="215"/>
                      <a:pt x="228" y="215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226" y="159"/>
                      <a:pt x="226" y="159"/>
                      <a:pt x="226" y="159"/>
                    </a:cubicBezTo>
                    <a:cubicBezTo>
                      <a:pt x="228" y="157"/>
                      <a:pt x="228" y="157"/>
                      <a:pt x="228" y="157"/>
                    </a:cubicBezTo>
                    <a:close/>
                    <a:moveTo>
                      <a:pt x="228" y="219"/>
                    </a:moveTo>
                    <a:cubicBezTo>
                      <a:pt x="228" y="253"/>
                      <a:pt x="228" y="253"/>
                      <a:pt x="228" y="253"/>
                    </a:cubicBezTo>
                    <a:cubicBezTo>
                      <a:pt x="226" y="255"/>
                      <a:pt x="226" y="255"/>
                      <a:pt x="226" y="255"/>
                    </a:cubicBezTo>
                    <a:cubicBezTo>
                      <a:pt x="226" y="221"/>
                      <a:pt x="226" y="221"/>
                      <a:pt x="226" y="221"/>
                    </a:cubicBezTo>
                    <a:lnTo>
                      <a:pt x="228" y="219"/>
                    </a:lnTo>
                    <a:close/>
                    <a:moveTo>
                      <a:pt x="216" y="3"/>
                    </a:moveTo>
                    <a:cubicBezTo>
                      <a:pt x="219" y="0"/>
                      <a:pt x="219" y="0"/>
                      <a:pt x="219" y="0"/>
                    </a:cubicBezTo>
                    <a:cubicBezTo>
                      <a:pt x="226" y="8"/>
                      <a:pt x="226" y="8"/>
                      <a:pt x="226" y="8"/>
                    </a:cubicBezTo>
                    <a:cubicBezTo>
                      <a:pt x="226" y="80"/>
                      <a:pt x="226" y="80"/>
                      <a:pt x="226" y="80"/>
                    </a:cubicBezTo>
                    <a:cubicBezTo>
                      <a:pt x="221" y="75"/>
                      <a:pt x="221" y="75"/>
                      <a:pt x="221" y="75"/>
                    </a:cubicBezTo>
                    <a:cubicBezTo>
                      <a:pt x="216" y="79"/>
                      <a:pt x="216" y="79"/>
                      <a:pt x="216" y="79"/>
                    </a:cubicBezTo>
                    <a:cubicBezTo>
                      <a:pt x="216" y="3"/>
                      <a:pt x="216" y="3"/>
                      <a:pt x="216" y="3"/>
                    </a:cubicBezTo>
                    <a:close/>
                    <a:moveTo>
                      <a:pt x="226" y="322"/>
                    </a:moveTo>
                    <a:cubicBezTo>
                      <a:pt x="216" y="331"/>
                      <a:pt x="216" y="331"/>
                      <a:pt x="216" y="331"/>
                    </a:cubicBezTo>
                    <a:cubicBezTo>
                      <a:pt x="216" y="292"/>
                      <a:pt x="216" y="292"/>
                      <a:pt x="216" y="292"/>
                    </a:cubicBezTo>
                    <a:cubicBezTo>
                      <a:pt x="226" y="283"/>
                      <a:pt x="226" y="283"/>
                      <a:pt x="226" y="283"/>
                    </a:cubicBezTo>
                    <a:cubicBezTo>
                      <a:pt x="226" y="322"/>
                      <a:pt x="226" y="322"/>
                      <a:pt x="226" y="322"/>
                    </a:cubicBezTo>
                    <a:close/>
                    <a:moveTo>
                      <a:pt x="226" y="98"/>
                    </a:moveTo>
                    <a:cubicBezTo>
                      <a:pt x="226" y="146"/>
                      <a:pt x="226" y="146"/>
                      <a:pt x="226" y="146"/>
                    </a:cubicBezTo>
                    <a:cubicBezTo>
                      <a:pt x="219" y="139"/>
                      <a:pt x="219" y="139"/>
                      <a:pt x="219" y="139"/>
                    </a:cubicBezTo>
                    <a:cubicBezTo>
                      <a:pt x="216" y="141"/>
                      <a:pt x="216" y="141"/>
                      <a:pt x="216" y="141"/>
                    </a:cubicBezTo>
                    <a:cubicBezTo>
                      <a:pt x="216" y="107"/>
                      <a:pt x="216" y="107"/>
                      <a:pt x="216" y="107"/>
                    </a:cubicBezTo>
                    <a:cubicBezTo>
                      <a:pt x="226" y="98"/>
                      <a:pt x="226" y="98"/>
                      <a:pt x="226" y="98"/>
                    </a:cubicBezTo>
                    <a:close/>
                    <a:moveTo>
                      <a:pt x="226" y="159"/>
                    </a:moveTo>
                    <a:cubicBezTo>
                      <a:pt x="226" y="213"/>
                      <a:pt x="226" y="213"/>
                      <a:pt x="226" y="213"/>
                    </a:cubicBezTo>
                    <a:cubicBezTo>
                      <a:pt x="216" y="203"/>
                      <a:pt x="216" y="203"/>
                      <a:pt x="216" y="203"/>
                    </a:cubicBezTo>
                    <a:cubicBezTo>
                      <a:pt x="216" y="169"/>
                      <a:pt x="216" y="169"/>
                      <a:pt x="216" y="169"/>
                    </a:cubicBezTo>
                    <a:cubicBezTo>
                      <a:pt x="226" y="159"/>
                      <a:pt x="226" y="159"/>
                      <a:pt x="226" y="159"/>
                    </a:cubicBezTo>
                    <a:close/>
                    <a:moveTo>
                      <a:pt x="226" y="221"/>
                    </a:moveTo>
                    <a:cubicBezTo>
                      <a:pt x="226" y="255"/>
                      <a:pt x="226" y="255"/>
                      <a:pt x="226" y="255"/>
                    </a:cubicBezTo>
                    <a:cubicBezTo>
                      <a:pt x="224" y="257"/>
                      <a:pt x="224" y="257"/>
                      <a:pt x="224" y="257"/>
                    </a:cubicBezTo>
                    <a:cubicBezTo>
                      <a:pt x="226" y="259"/>
                      <a:pt x="226" y="259"/>
                      <a:pt x="226" y="259"/>
                    </a:cubicBezTo>
                    <a:cubicBezTo>
                      <a:pt x="226" y="279"/>
                      <a:pt x="226" y="279"/>
                      <a:pt x="226" y="279"/>
                    </a:cubicBezTo>
                    <a:cubicBezTo>
                      <a:pt x="216" y="269"/>
                      <a:pt x="216" y="269"/>
                      <a:pt x="216" y="269"/>
                    </a:cubicBezTo>
                    <a:cubicBezTo>
                      <a:pt x="216" y="231"/>
                      <a:pt x="216" y="231"/>
                      <a:pt x="216" y="231"/>
                    </a:cubicBezTo>
                    <a:lnTo>
                      <a:pt x="226" y="221"/>
                    </a:lnTo>
                    <a:close/>
                    <a:moveTo>
                      <a:pt x="200" y="19"/>
                    </a:moveTo>
                    <a:cubicBezTo>
                      <a:pt x="216" y="3"/>
                      <a:pt x="216" y="3"/>
                      <a:pt x="216" y="3"/>
                    </a:cubicBezTo>
                    <a:cubicBezTo>
                      <a:pt x="216" y="79"/>
                      <a:pt x="216" y="79"/>
                      <a:pt x="216" y="79"/>
                    </a:cubicBezTo>
                    <a:cubicBezTo>
                      <a:pt x="200" y="95"/>
                      <a:pt x="200" y="95"/>
                      <a:pt x="200" y="95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216" y="331"/>
                    </a:moveTo>
                    <a:cubicBezTo>
                      <a:pt x="200" y="347"/>
                      <a:pt x="200" y="347"/>
                      <a:pt x="200" y="347"/>
                    </a:cubicBezTo>
                    <a:cubicBezTo>
                      <a:pt x="200" y="298"/>
                      <a:pt x="200" y="298"/>
                      <a:pt x="200" y="298"/>
                    </a:cubicBezTo>
                    <a:cubicBezTo>
                      <a:pt x="205" y="303"/>
                      <a:pt x="205" y="303"/>
                      <a:pt x="205" y="303"/>
                    </a:cubicBezTo>
                    <a:cubicBezTo>
                      <a:pt x="216" y="292"/>
                      <a:pt x="216" y="292"/>
                      <a:pt x="216" y="292"/>
                    </a:cubicBezTo>
                    <a:cubicBezTo>
                      <a:pt x="216" y="331"/>
                      <a:pt x="216" y="331"/>
                      <a:pt x="216" y="331"/>
                    </a:cubicBezTo>
                    <a:close/>
                    <a:moveTo>
                      <a:pt x="216" y="107"/>
                    </a:moveTo>
                    <a:cubicBezTo>
                      <a:pt x="216" y="141"/>
                      <a:pt x="216" y="141"/>
                      <a:pt x="216" y="141"/>
                    </a:cubicBezTo>
                    <a:cubicBezTo>
                      <a:pt x="200" y="157"/>
                      <a:pt x="200" y="157"/>
                      <a:pt x="200" y="157"/>
                    </a:cubicBezTo>
                    <a:cubicBezTo>
                      <a:pt x="200" y="123"/>
                      <a:pt x="200" y="123"/>
                      <a:pt x="200" y="123"/>
                    </a:cubicBezTo>
                    <a:cubicBezTo>
                      <a:pt x="202" y="121"/>
                      <a:pt x="202" y="121"/>
                      <a:pt x="202" y="121"/>
                    </a:cubicBezTo>
                    <a:cubicBezTo>
                      <a:pt x="200" y="119"/>
                      <a:pt x="200" y="119"/>
                      <a:pt x="200" y="11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16" y="107"/>
                      <a:pt x="216" y="107"/>
                      <a:pt x="216" y="107"/>
                    </a:cubicBezTo>
                    <a:close/>
                    <a:moveTo>
                      <a:pt x="216" y="169"/>
                    </a:moveTo>
                    <a:cubicBezTo>
                      <a:pt x="216" y="203"/>
                      <a:pt x="216" y="203"/>
                      <a:pt x="216" y="203"/>
                    </a:cubicBezTo>
                    <a:cubicBezTo>
                      <a:pt x="216" y="203"/>
                      <a:pt x="216" y="203"/>
                      <a:pt x="216" y="203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165"/>
                      <a:pt x="200" y="165"/>
                      <a:pt x="200" y="165"/>
                    </a:cubicBezTo>
                    <a:cubicBezTo>
                      <a:pt x="209" y="175"/>
                      <a:pt x="209" y="175"/>
                      <a:pt x="209" y="175"/>
                    </a:cubicBezTo>
                    <a:cubicBezTo>
                      <a:pt x="216" y="169"/>
                      <a:pt x="216" y="169"/>
                      <a:pt x="216" y="169"/>
                    </a:cubicBezTo>
                    <a:close/>
                    <a:moveTo>
                      <a:pt x="216" y="231"/>
                    </a:moveTo>
                    <a:cubicBezTo>
                      <a:pt x="216" y="269"/>
                      <a:pt x="216" y="269"/>
                      <a:pt x="216" y="269"/>
                    </a:cubicBezTo>
                    <a:cubicBezTo>
                      <a:pt x="214" y="267"/>
                      <a:pt x="214" y="267"/>
                      <a:pt x="214" y="267"/>
                    </a:cubicBezTo>
                    <a:cubicBezTo>
                      <a:pt x="200" y="280"/>
                      <a:pt x="200" y="280"/>
                      <a:pt x="200" y="280"/>
                    </a:cubicBezTo>
                    <a:cubicBezTo>
                      <a:pt x="200" y="232"/>
                      <a:pt x="200" y="232"/>
                      <a:pt x="200" y="232"/>
                    </a:cubicBezTo>
                    <a:cubicBezTo>
                      <a:pt x="207" y="239"/>
                      <a:pt x="207" y="239"/>
                      <a:pt x="207" y="239"/>
                    </a:cubicBezTo>
                    <a:lnTo>
                      <a:pt x="216" y="231"/>
                    </a:lnTo>
                    <a:close/>
                    <a:moveTo>
                      <a:pt x="197" y="19"/>
                    </a:moveTo>
                    <a:cubicBezTo>
                      <a:pt x="198" y="20"/>
                      <a:pt x="198" y="20"/>
                      <a:pt x="198" y="20"/>
                    </a:cubicBezTo>
                    <a:cubicBezTo>
                      <a:pt x="200" y="19"/>
                      <a:pt x="200" y="19"/>
                      <a:pt x="200" y="19"/>
                    </a:cubicBezTo>
                    <a:cubicBezTo>
                      <a:pt x="200" y="95"/>
                      <a:pt x="200" y="95"/>
                      <a:pt x="200" y="95"/>
                    </a:cubicBezTo>
                    <a:cubicBezTo>
                      <a:pt x="198" y="97"/>
                      <a:pt x="198" y="97"/>
                      <a:pt x="198" y="97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0" y="119"/>
                      <a:pt x="200" y="119"/>
                      <a:pt x="200" y="119"/>
                    </a:cubicBezTo>
                    <a:cubicBezTo>
                      <a:pt x="197" y="117"/>
                      <a:pt x="197" y="117"/>
                      <a:pt x="197" y="117"/>
                    </a:cubicBezTo>
                    <a:cubicBezTo>
                      <a:pt x="197" y="19"/>
                      <a:pt x="197" y="19"/>
                      <a:pt x="197" y="19"/>
                    </a:cubicBezTo>
                    <a:close/>
                    <a:moveTo>
                      <a:pt x="200" y="347"/>
                    </a:moveTo>
                    <a:cubicBezTo>
                      <a:pt x="197" y="349"/>
                      <a:pt x="197" y="349"/>
                      <a:pt x="197" y="349"/>
                    </a:cubicBezTo>
                    <a:cubicBezTo>
                      <a:pt x="197" y="296"/>
                      <a:pt x="197" y="296"/>
                      <a:pt x="197" y="296"/>
                    </a:cubicBezTo>
                    <a:cubicBezTo>
                      <a:pt x="200" y="298"/>
                      <a:pt x="200" y="298"/>
                      <a:pt x="200" y="298"/>
                    </a:cubicBezTo>
                    <a:cubicBezTo>
                      <a:pt x="200" y="347"/>
                      <a:pt x="200" y="347"/>
                      <a:pt x="200" y="347"/>
                    </a:cubicBezTo>
                    <a:close/>
                    <a:moveTo>
                      <a:pt x="200" y="123"/>
                    </a:moveTo>
                    <a:cubicBezTo>
                      <a:pt x="200" y="157"/>
                      <a:pt x="200" y="157"/>
                      <a:pt x="200" y="157"/>
                    </a:cubicBezTo>
                    <a:cubicBezTo>
                      <a:pt x="197" y="159"/>
                      <a:pt x="197" y="159"/>
                      <a:pt x="197" y="159"/>
                    </a:cubicBezTo>
                    <a:cubicBezTo>
                      <a:pt x="197" y="125"/>
                      <a:pt x="197" y="125"/>
                      <a:pt x="197" y="125"/>
                    </a:cubicBezTo>
                    <a:cubicBezTo>
                      <a:pt x="200" y="123"/>
                      <a:pt x="200" y="123"/>
                      <a:pt x="200" y="123"/>
                    </a:cubicBezTo>
                    <a:close/>
                    <a:moveTo>
                      <a:pt x="200" y="165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197" y="221"/>
                      <a:pt x="197" y="221"/>
                      <a:pt x="197" y="221"/>
                    </a:cubicBezTo>
                    <a:cubicBezTo>
                      <a:pt x="197" y="187"/>
                      <a:pt x="197" y="187"/>
                      <a:pt x="197" y="187"/>
                    </a:cubicBezTo>
                    <a:cubicBezTo>
                      <a:pt x="199" y="185"/>
                      <a:pt x="199" y="185"/>
                      <a:pt x="199" y="185"/>
                    </a:cubicBezTo>
                    <a:cubicBezTo>
                      <a:pt x="197" y="183"/>
                      <a:pt x="197" y="183"/>
                      <a:pt x="197" y="183"/>
                    </a:cubicBezTo>
                    <a:cubicBezTo>
                      <a:pt x="197" y="163"/>
                      <a:pt x="197" y="163"/>
                      <a:pt x="197" y="163"/>
                    </a:cubicBezTo>
                    <a:cubicBezTo>
                      <a:pt x="200" y="165"/>
                      <a:pt x="200" y="165"/>
                      <a:pt x="200" y="165"/>
                    </a:cubicBezTo>
                    <a:close/>
                    <a:moveTo>
                      <a:pt x="200" y="232"/>
                    </a:moveTo>
                    <a:cubicBezTo>
                      <a:pt x="200" y="280"/>
                      <a:pt x="200" y="280"/>
                      <a:pt x="200" y="280"/>
                    </a:cubicBezTo>
                    <a:cubicBezTo>
                      <a:pt x="197" y="283"/>
                      <a:pt x="197" y="283"/>
                      <a:pt x="197" y="283"/>
                    </a:cubicBezTo>
                    <a:cubicBezTo>
                      <a:pt x="197" y="229"/>
                      <a:pt x="197" y="229"/>
                      <a:pt x="197" y="229"/>
                    </a:cubicBezTo>
                    <a:lnTo>
                      <a:pt x="200" y="232"/>
                    </a:lnTo>
                    <a:close/>
                    <a:moveTo>
                      <a:pt x="193" y="14"/>
                    </a:moveTo>
                    <a:cubicBezTo>
                      <a:pt x="197" y="19"/>
                      <a:pt x="197" y="19"/>
                      <a:pt x="197" y="19"/>
                    </a:cubicBezTo>
                    <a:cubicBezTo>
                      <a:pt x="197" y="117"/>
                      <a:pt x="197" y="117"/>
                      <a:pt x="197" y="117"/>
                    </a:cubicBezTo>
                    <a:cubicBezTo>
                      <a:pt x="193" y="112"/>
                      <a:pt x="193" y="112"/>
                      <a:pt x="193" y="112"/>
                    </a:cubicBezTo>
                    <a:cubicBezTo>
                      <a:pt x="193" y="14"/>
                      <a:pt x="193" y="14"/>
                      <a:pt x="193" y="14"/>
                    </a:cubicBezTo>
                    <a:close/>
                    <a:moveTo>
                      <a:pt x="197" y="349"/>
                    </a:moveTo>
                    <a:cubicBezTo>
                      <a:pt x="193" y="353"/>
                      <a:pt x="193" y="353"/>
                      <a:pt x="193" y="353"/>
                    </a:cubicBezTo>
                    <a:cubicBezTo>
                      <a:pt x="193" y="315"/>
                      <a:pt x="193" y="315"/>
                      <a:pt x="193" y="315"/>
                    </a:cubicBezTo>
                    <a:cubicBezTo>
                      <a:pt x="195" y="313"/>
                      <a:pt x="195" y="313"/>
                      <a:pt x="195" y="313"/>
                    </a:cubicBezTo>
                    <a:cubicBezTo>
                      <a:pt x="193" y="311"/>
                      <a:pt x="193" y="311"/>
                      <a:pt x="193" y="311"/>
                    </a:cubicBezTo>
                    <a:cubicBezTo>
                      <a:pt x="193" y="291"/>
                      <a:pt x="193" y="291"/>
                      <a:pt x="193" y="291"/>
                    </a:cubicBezTo>
                    <a:cubicBezTo>
                      <a:pt x="197" y="296"/>
                      <a:pt x="197" y="296"/>
                      <a:pt x="197" y="296"/>
                    </a:cubicBezTo>
                    <a:cubicBezTo>
                      <a:pt x="197" y="349"/>
                      <a:pt x="197" y="349"/>
                      <a:pt x="197" y="349"/>
                    </a:cubicBezTo>
                    <a:close/>
                    <a:moveTo>
                      <a:pt x="197" y="125"/>
                    </a:moveTo>
                    <a:cubicBezTo>
                      <a:pt x="197" y="159"/>
                      <a:pt x="197" y="159"/>
                      <a:pt x="197" y="159"/>
                    </a:cubicBezTo>
                    <a:cubicBezTo>
                      <a:pt x="196" y="161"/>
                      <a:pt x="196" y="161"/>
                      <a:pt x="196" y="161"/>
                    </a:cubicBezTo>
                    <a:cubicBezTo>
                      <a:pt x="197" y="163"/>
                      <a:pt x="197" y="163"/>
                      <a:pt x="197" y="163"/>
                    </a:cubicBezTo>
                    <a:cubicBezTo>
                      <a:pt x="197" y="183"/>
                      <a:pt x="197" y="183"/>
                      <a:pt x="197" y="183"/>
                    </a:cubicBezTo>
                    <a:cubicBezTo>
                      <a:pt x="193" y="178"/>
                      <a:pt x="193" y="178"/>
                      <a:pt x="193" y="178"/>
                    </a:cubicBezTo>
                    <a:cubicBezTo>
                      <a:pt x="193" y="130"/>
                      <a:pt x="193" y="130"/>
                      <a:pt x="193" y="130"/>
                    </a:cubicBezTo>
                    <a:cubicBezTo>
                      <a:pt x="197" y="125"/>
                      <a:pt x="197" y="125"/>
                      <a:pt x="197" y="125"/>
                    </a:cubicBezTo>
                    <a:close/>
                    <a:moveTo>
                      <a:pt x="197" y="187"/>
                    </a:moveTo>
                    <a:cubicBezTo>
                      <a:pt x="197" y="221"/>
                      <a:pt x="197" y="221"/>
                      <a:pt x="197" y="221"/>
                    </a:cubicBezTo>
                    <a:cubicBezTo>
                      <a:pt x="193" y="225"/>
                      <a:pt x="193" y="225"/>
                      <a:pt x="193" y="225"/>
                    </a:cubicBezTo>
                    <a:cubicBezTo>
                      <a:pt x="197" y="229"/>
                      <a:pt x="197" y="229"/>
                      <a:pt x="197" y="229"/>
                    </a:cubicBezTo>
                    <a:cubicBezTo>
                      <a:pt x="197" y="283"/>
                      <a:pt x="197" y="283"/>
                      <a:pt x="197" y="283"/>
                    </a:cubicBezTo>
                    <a:cubicBezTo>
                      <a:pt x="193" y="287"/>
                      <a:pt x="193" y="287"/>
                      <a:pt x="193" y="287"/>
                    </a:cubicBezTo>
                    <a:cubicBezTo>
                      <a:pt x="193" y="191"/>
                      <a:pt x="193" y="191"/>
                      <a:pt x="193" y="191"/>
                    </a:cubicBezTo>
                    <a:lnTo>
                      <a:pt x="197" y="187"/>
                    </a:lnTo>
                    <a:close/>
                    <a:moveTo>
                      <a:pt x="186" y="8"/>
                    </a:moveTo>
                    <a:cubicBezTo>
                      <a:pt x="193" y="14"/>
                      <a:pt x="193" y="14"/>
                      <a:pt x="193" y="14"/>
                    </a:cubicBezTo>
                    <a:cubicBezTo>
                      <a:pt x="193" y="112"/>
                      <a:pt x="193" y="112"/>
                      <a:pt x="193" y="112"/>
                    </a:cubicBezTo>
                    <a:cubicBezTo>
                      <a:pt x="188" y="106"/>
                      <a:pt x="188" y="106"/>
                      <a:pt x="188" y="106"/>
                    </a:cubicBezTo>
                    <a:cubicBezTo>
                      <a:pt x="183" y="111"/>
                      <a:pt x="183" y="111"/>
                      <a:pt x="183" y="111"/>
                    </a:cubicBezTo>
                    <a:cubicBezTo>
                      <a:pt x="183" y="10"/>
                      <a:pt x="183" y="10"/>
                      <a:pt x="183" y="10"/>
                    </a:cubicBezTo>
                    <a:cubicBezTo>
                      <a:pt x="186" y="8"/>
                      <a:pt x="186" y="8"/>
                      <a:pt x="186" y="8"/>
                    </a:cubicBezTo>
                    <a:close/>
                    <a:moveTo>
                      <a:pt x="193" y="353"/>
                    </a:moveTo>
                    <a:cubicBezTo>
                      <a:pt x="183" y="363"/>
                      <a:pt x="183" y="363"/>
                      <a:pt x="183" y="363"/>
                    </a:cubicBezTo>
                    <a:cubicBezTo>
                      <a:pt x="183" y="324"/>
                      <a:pt x="183" y="324"/>
                      <a:pt x="183" y="324"/>
                    </a:cubicBezTo>
                    <a:cubicBezTo>
                      <a:pt x="193" y="315"/>
                      <a:pt x="193" y="315"/>
                      <a:pt x="193" y="315"/>
                    </a:cubicBezTo>
                    <a:cubicBezTo>
                      <a:pt x="193" y="353"/>
                      <a:pt x="193" y="353"/>
                      <a:pt x="193" y="353"/>
                    </a:cubicBezTo>
                    <a:close/>
                    <a:moveTo>
                      <a:pt x="193" y="130"/>
                    </a:moveTo>
                    <a:cubicBezTo>
                      <a:pt x="193" y="178"/>
                      <a:pt x="193" y="178"/>
                      <a:pt x="193" y="178"/>
                    </a:cubicBezTo>
                    <a:cubicBezTo>
                      <a:pt x="185" y="170"/>
                      <a:pt x="185" y="170"/>
                      <a:pt x="185" y="170"/>
                    </a:cubicBezTo>
                    <a:cubicBezTo>
                      <a:pt x="183" y="173"/>
                      <a:pt x="183" y="173"/>
                      <a:pt x="183" y="173"/>
                    </a:cubicBezTo>
                    <a:cubicBezTo>
                      <a:pt x="183" y="139"/>
                      <a:pt x="183" y="139"/>
                      <a:pt x="183" y="139"/>
                    </a:cubicBezTo>
                    <a:cubicBezTo>
                      <a:pt x="193" y="130"/>
                      <a:pt x="193" y="130"/>
                      <a:pt x="193" y="130"/>
                    </a:cubicBezTo>
                    <a:close/>
                    <a:moveTo>
                      <a:pt x="193" y="191"/>
                    </a:moveTo>
                    <a:cubicBezTo>
                      <a:pt x="193" y="287"/>
                      <a:pt x="193" y="287"/>
                      <a:pt x="193" y="287"/>
                    </a:cubicBezTo>
                    <a:cubicBezTo>
                      <a:pt x="191" y="289"/>
                      <a:pt x="191" y="289"/>
                      <a:pt x="191" y="289"/>
                    </a:cubicBezTo>
                    <a:cubicBezTo>
                      <a:pt x="193" y="291"/>
                      <a:pt x="193" y="291"/>
                      <a:pt x="193" y="291"/>
                    </a:cubicBezTo>
                    <a:cubicBezTo>
                      <a:pt x="193" y="311"/>
                      <a:pt x="193" y="311"/>
                      <a:pt x="193" y="311"/>
                    </a:cubicBezTo>
                    <a:cubicBezTo>
                      <a:pt x="183" y="301"/>
                      <a:pt x="183" y="301"/>
                      <a:pt x="183" y="301"/>
                    </a:cubicBezTo>
                    <a:cubicBezTo>
                      <a:pt x="183" y="200"/>
                      <a:pt x="183" y="200"/>
                      <a:pt x="183" y="200"/>
                    </a:cubicBezTo>
                    <a:lnTo>
                      <a:pt x="193" y="191"/>
                    </a:lnTo>
                    <a:close/>
                    <a:moveTo>
                      <a:pt x="183" y="363"/>
                    </a:moveTo>
                    <a:cubicBezTo>
                      <a:pt x="176" y="369"/>
                      <a:pt x="176" y="369"/>
                      <a:pt x="176" y="369"/>
                    </a:cubicBezTo>
                    <a:cubicBezTo>
                      <a:pt x="168" y="360"/>
                      <a:pt x="168" y="360"/>
                      <a:pt x="168" y="360"/>
                    </a:cubicBezTo>
                    <a:cubicBezTo>
                      <a:pt x="168" y="331"/>
                      <a:pt x="168" y="331"/>
                      <a:pt x="168" y="331"/>
                    </a:cubicBezTo>
                    <a:cubicBezTo>
                      <a:pt x="172" y="335"/>
                      <a:pt x="172" y="335"/>
                      <a:pt x="172" y="335"/>
                    </a:cubicBezTo>
                    <a:cubicBezTo>
                      <a:pt x="183" y="324"/>
                      <a:pt x="183" y="324"/>
                      <a:pt x="183" y="324"/>
                    </a:cubicBezTo>
                    <a:cubicBezTo>
                      <a:pt x="183" y="363"/>
                      <a:pt x="183" y="363"/>
                      <a:pt x="183" y="363"/>
                    </a:cubicBezTo>
                    <a:close/>
                    <a:moveTo>
                      <a:pt x="168" y="25"/>
                    </a:moveTo>
                    <a:cubicBezTo>
                      <a:pt x="183" y="10"/>
                      <a:pt x="183" y="10"/>
                      <a:pt x="183" y="10"/>
                    </a:cubicBezTo>
                    <a:cubicBezTo>
                      <a:pt x="183" y="111"/>
                      <a:pt x="183" y="111"/>
                      <a:pt x="183" y="111"/>
                    </a:cubicBezTo>
                    <a:cubicBezTo>
                      <a:pt x="168" y="126"/>
                      <a:pt x="168" y="126"/>
                      <a:pt x="168" y="126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68" y="85"/>
                      <a:pt x="168" y="85"/>
                      <a:pt x="168" y="85"/>
                    </a:cubicBezTo>
                    <a:cubicBezTo>
                      <a:pt x="168" y="25"/>
                      <a:pt x="168" y="25"/>
                      <a:pt x="168" y="25"/>
                    </a:cubicBezTo>
                    <a:close/>
                    <a:moveTo>
                      <a:pt x="183" y="139"/>
                    </a:moveTo>
                    <a:cubicBezTo>
                      <a:pt x="183" y="173"/>
                      <a:pt x="183" y="173"/>
                      <a:pt x="183" y="173"/>
                    </a:cubicBezTo>
                    <a:cubicBezTo>
                      <a:pt x="168" y="187"/>
                      <a:pt x="168" y="187"/>
                      <a:pt x="168" y="187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79" y="143"/>
                      <a:pt x="179" y="143"/>
                      <a:pt x="179" y="143"/>
                    </a:cubicBezTo>
                    <a:cubicBezTo>
                      <a:pt x="183" y="139"/>
                      <a:pt x="183" y="139"/>
                      <a:pt x="183" y="139"/>
                    </a:cubicBezTo>
                    <a:close/>
                    <a:moveTo>
                      <a:pt x="183" y="200"/>
                    </a:moveTo>
                    <a:cubicBezTo>
                      <a:pt x="183" y="301"/>
                      <a:pt x="183" y="301"/>
                      <a:pt x="183" y="301"/>
                    </a:cubicBezTo>
                    <a:cubicBezTo>
                      <a:pt x="181" y="298"/>
                      <a:pt x="181" y="298"/>
                      <a:pt x="181" y="298"/>
                    </a:cubicBezTo>
                    <a:cubicBezTo>
                      <a:pt x="168" y="311"/>
                      <a:pt x="168" y="311"/>
                      <a:pt x="168" y="311"/>
                    </a:cubicBezTo>
                    <a:cubicBezTo>
                      <a:pt x="168" y="198"/>
                      <a:pt x="168" y="198"/>
                      <a:pt x="168" y="198"/>
                    </a:cubicBezTo>
                    <a:cubicBezTo>
                      <a:pt x="176" y="207"/>
                      <a:pt x="176" y="207"/>
                      <a:pt x="176" y="207"/>
                    </a:cubicBezTo>
                    <a:lnTo>
                      <a:pt x="183" y="200"/>
                    </a:lnTo>
                    <a:close/>
                    <a:moveTo>
                      <a:pt x="168" y="360"/>
                    </a:moveTo>
                    <a:cubicBezTo>
                      <a:pt x="164" y="356"/>
                      <a:pt x="164" y="356"/>
                      <a:pt x="164" y="356"/>
                    </a:cubicBezTo>
                    <a:cubicBezTo>
                      <a:pt x="164" y="327"/>
                      <a:pt x="164" y="327"/>
                      <a:pt x="164" y="327"/>
                    </a:cubicBezTo>
                    <a:cubicBezTo>
                      <a:pt x="168" y="331"/>
                      <a:pt x="168" y="331"/>
                      <a:pt x="168" y="331"/>
                    </a:cubicBezTo>
                    <a:cubicBezTo>
                      <a:pt x="168" y="360"/>
                      <a:pt x="168" y="360"/>
                      <a:pt x="168" y="360"/>
                    </a:cubicBezTo>
                    <a:close/>
                    <a:moveTo>
                      <a:pt x="164" y="28"/>
                    </a:moveTo>
                    <a:cubicBezTo>
                      <a:pt x="168" y="25"/>
                      <a:pt x="168" y="25"/>
                      <a:pt x="168" y="25"/>
                    </a:cubicBezTo>
                    <a:cubicBezTo>
                      <a:pt x="168" y="85"/>
                      <a:pt x="168" y="85"/>
                      <a:pt x="168" y="85"/>
                    </a:cubicBezTo>
                    <a:cubicBezTo>
                      <a:pt x="164" y="82"/>
                      <a:pt x="164" y="82"/>
                      <a:pt x="164" y="82"/>
                    </a:cubicBezTo>
                    <a:cubicBezTo>
                      <a:pt x="164" y="28"/>
                      <a:pt x="164" y="28"/>
                      <a:pt x="164" y="28"/>
                    </a:cubicBezTo>
                    <a:close/>
                    <a:moveTo>
                      <a:pt x="168" y="92"/>
                    </a:moveTo>
                    <a:cubicBezTo>
                      <a:pt x="168" y="126"/>
                      <a:pt x="168" y="126"/>
                      <a:pt x="168" y="126"/>
                    </a:cubicBezTo>
                    <a:cubicBezTo>
                      <a:pt x="165" y="128"/>
                      <a:pt x="165" y="128"/>
                      <a:pt x="165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8" y="187"/>
                      <a:pt x="168" y="187"/>
                      <a:pt x="168" y="187"/>
                    </a:cubicBezTo>
                    <a:cubicBezTo>
                      <a:pt x="164" y="191"/>
                      <a:pt x="164" y="191"/>
                      <a:pt x="164" y="191"/>
                    </a:cubicBezTo>
                    <a:cubicBezTo>
                      <a:pt x="164" y="95"/>
                      <a:pt x="164" y="95"/>
                      <a:pt x="164" y="95"/>
                    </a:cubicBezTo>
                    <a:cubicBezTo>
                      <a:pt x="168" y="92"/>
                      <a:pt x="168" y="92"/>
                      <a:pt x="168" y="92"/>
                    </a:cubicBezTo>
                    <a:close/>
                    <a:moveTo>
                      <a:pt x="168" y="198"/>
                    </a:moveTo>
                    <a:cubicBezTo>
                      <a:pt x="168" y="311"/>
                      <a:pt x="168" y="311"/>
                      <a:pt x="168" y="311"/>
                    </a:cubicBezTo>
                    <a:cubicBezTo>
                      <a:pt x="164" y="314"/>
                      <a:pt x="164" y="314"/>
                      <a:pt x="164" y="314"/>
                    </a:cubicBezTo>
                    <a:cubicBezTo>
                      <a:pt x="164" y="219"/>
                      <a:pt x="164" y="219"/>
                      <a:pt x="164" y="219"/>
                    </a:cubicBezTo>
                    <a:cubicBezTo>
                      <a:pt x="166" y="217"/>
                      <a:pt x="166" y="217"/>
                      <a:pt x="166" y="217"/>
                    </a:cubicBezTo>
                    <a:cubicBezTo>
                      <a:pt x="164" y="215"/>
                      <a:pt x="164" y="215"/>
                      <a:pt x="164" y="215"/>
                    </a:cubicBezTo>
                    <a:cubicBezTo>
                      <a:pt x="164" y="195"/>
                      <a:pt x="164" y="195"/>
                      <a:pt x="164" y="195"/>
                    </a:cubicBezTo>
                    <a:lnTo>
                      <a:pt x="168" y="198"/>
                    </a:lnTo>
                    <a:close/>
                    <a:moveTo>
                      <a:pt x="164" y="356"/>
                    </a:moveTo>
                    <a:cubicBezTo>
                      <a:pt x="161" y="353"/>
                      <a:pt x="161" y="353"/>
                      <a:pt x="161" y="353"/>
                    </a:cubicBezTo>
                    <a:cubicBezTo>
                      <a:pt x="161" y="324"/>
                      <a:pt x="161" y="324"/>
                      <a:pt x="161" y="324"/>
                    </a:cubicBezTo>
                    <a:cubicBezTo>
                      <a:pt x="164" y="327"/>
                      <a:pt x="164" y="327"/>
                      <a:pt x="164" y="327"/>
                    </a:cubicBezTo>
                    <a:cubicBezTo>
                      <a:pt x="164" y="356"/>
                      <a:pt x="164" y="356"/>
                      <a:pt x="164" y="356"/>
                    </a:cubicBezTo>
                    <a:close/>
                    <a:moveTo>
                      <a:pt x="161" y="32"/>
                    </a:move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82"/>
                      <a:pt x="164" y="82"/>
                      <a:pt x="164" y="82"/>
                    </a:cubicBezTo>
                    <a:cubicBezTo>
                      <a:pt x="161" y="78"/>
                      <a:pt x="161" y="78"/>
                      <a:pt x="161" y="78"/>
                    </a:cubicBezTo>
                    <a:cubicBezTo>
                      <a:pt x="161" y="32"/>
                      <a:pt x="161" y="32"/>
                      <a:pt x="161" y="32"/>
                    </a:cubicBezTo>
                    <a:close/>
                    <a:moveTo>
                      <a:pt x="164" y="95"/>
                    </a:moveTo>
                    <a:cubicBezTo>
                      <a:pt x="164" y="191"/>
                      <a:pt x="164" y="191"/>
                      <a:pt x="164" y="191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4" y="195"/>
                      <a:pt x="164" y="195"/>
                      <a:pt x="164" y="195"/>
                    </a:cubicBezTo>
                    <a:cubicBezTo>
                      <a:pt x="164" y="215"/>
                      <a:pt x="164" y="215"/>
                      <a:pt x="164" y="215"/>
                    </a:cubicBezTo>
                    <a:cubicBezTo>
                      <a:pt x="161" y="211"/>
                      <a:pt x="161" y="211"/>
                      <a:pt x="161" y="211"/>
                    </a:cubicBezTo>
                    <a:cubicBezTo>
                      <a:pt x="161" y="98"/>
                      <a:pt x="161" y="98"/>
                      <a:pt x="161" y="98"/>
                    </a:cubicBezTo>
                    <a:cubicBezTo>
                      <a:pt x="164" y="95"/>
                      <a:pt x="164" y="95"/>
                      <a:pt x="164" y="95"/>
                    </a:cubicBezTo>
                    <a:close/>
                    <a:moveTo>
                      <a:pt x="164" y="219"/>
                    </a:moveTo>
                    <a:cubicBezTo>
                      <a:pt x="164" y="314"/>
                      <a:pt x="164" y="314"/>
                      <a:pt x="164" y="314"/>
                    </a:cubicBezTo>
                    <a:cubicBezTo>
                      <a:pt x="161" y="318"/>
                      <a:pt x="161" y="318"/>
                      <a:pt x="161" y="318"/>
                    </a:cubicBezTo>
                    <a:cubicBezTo>
                      <a:pt x="161" y="284"/>
                      <a:pt x="161" y="284"/>
                      <a:pt x="161" y="284"/>
                    </a:cubicBezTo>
                    <a:cubicBezTo>
                      <a:pt x="164" y="281"/>
                      <a:pt x="164" y="281"/>
                      <a:pt x="164" y="281"/>
                    </a:cubicBezTo>
                    <a:cubicBezTo>
                      <a:pt x="161" y="278"/>
                      <a:pt x="161" y="278"/>
                      <a:pt x="161" y="278"/>
                    </a:cubicBezTo>
                    <a:cubicBezTo>
                      <a:pt x="161" y="222"/>
                      <a:pt x="161" y="222"/>
                      <a:pt x="161" y="222"/>
                    </a:cubicBezTo>
                    <a:lnTo>
                      <a:pt x="164" y="219"/>
                    </a:lnTo>
                    <a:close/>
                    <a:moveTo>
                      <a:pt x="161" y="353"/>
                    </a:moveTo>
                    <a:cubicBezTo>
                      <a:pt x="152" y="344"/>
                      <a:pt x="152" y="344"/>
                      <a:pt x="152" y="344"/>
                    </a:cubicBez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61" y="284"/>
                      <a:pt x="161" y="284"/>
                      <a:pt x="161" y="284"/>
                    </a:cubicBezTo>
                    <a:cubicBezTo>
                      <a:pt x="161" y="318"/>
                      <a:pt x="161" y="318"/>
                      <a:pt x="161" y="318"/>
                    </a:cubicBezTo>
                    <a:cubicBezTo>
                      <a:pt x="158" y="321"/>
                      <a:pt x="158" y="321"/>
                      <a:pt x="158" y="321"/>
                    </a:cubicBezTo>
                    <a:cubicBezTo>
                      <a:pt x="161" y="324"/>
                      <a:pt x="161" y="324"/>
                      <a:pt x="161" y="324"/>
                    </a:cubicBezTo>
                    <a:cubicBezTo>
                      <a:pt x="161" y="353"/>
                      <a:pt x="161" y="353"/>
                      <a:pt x="161" y="353"/>
                    </a:cubicBezTo>
                    <a:close/>
                    <a:moveTo>
                      <a:pt x="152" y="40"/>
                    </a:moveTo>
                    <a:cubicBezTo>
                      <a:pt x="161" y="32"/>
                      <a:pt x="161" y="32"/>
                      <a:pt x="161" y="32"/>
                    </a:cubicBezTo>
                    <a:cubicBezTo>
                      <a:pt x="161" y="78"/>
                      <a:pt x="161" y="78"/>
                      <a:pt x="161" y="78"/>
                    </a:cubicBezTo>
                    <a:cubicBezTo>
                      <a:pt x="157" y="74"/>
                      <a:pt x="157" y="74"/>
                      <a:pt x="157" y="74"/>
                    </a:cubicBezTo>
                    <a:cubicBezTo>
                      <a:pt x="152" y="78"/>
                      <a:pt x="152" y="78"/>
                      <a:pt x="152" y="78"/>
                    </a:cubicBezTo>
                    <a:cubicBezTo>
                      <a:pt x="152" y="40"/>
                      <a:pt x="152" y="40"/>
                      <a:pt x="152" y="40"/>
                    </a:cubicBezTo>
                    <a:close/>
                    <a:moveTo>
                      <a:pt x="161" y="98"/>
                    </a:moveTo>
                    <a:cubicBezTo>
                      <a:pt x="161" y="211"/>
                      <a:pt x="161" y="211"/>
                      <a:pt x="161" y="211"/>
                    </a:cubicBezTo>
                    <a:cubicBezTo>
                      <a:pt x="152" y="202"/>
                      <a:pt x="152" y="202"/>
                      <a:pt x="152" y="202"/>
                    </a:cubicBezTo>
                    <a:cubicBezTo>
                      <a:pt x="152" y="202"/>
                      <a:pt x="152" y="202"/>
                      <a:pt x="152" y="202"/>
                    </a:cubicBezTo>
                    <a:cubicBezTo>
                      <a:pt x="152" y="107"/>
                      <a:pt x="152" y="107"/>
                      <a:pt x="152" y="107"/>
                    </a:cubicBezTo>
                    <a:cubicBezTo>
                      <a:pt x="161" y="98"/>
                      <a:pt x="161" y="98"/>
                      <a:pt x="161" y="98"/>
                    </a:cubicBezTo>
                    <a:close/>
                    <a:moveTo>
                      <a:pt x="161" y="222"/>
                    </a:moveTo>
                    <a:cubicBezTo>
                      <a:pt x="161" y="278"/>
                      <a:pt x="161" y="278"/>
                      <a:pt x="161" y="278"/>
                    </a:cubicBezTo>
                    <a:cubicBezTo>
                      <a:pt x="152" y="269"/>
                      <a:pt x="152" y="269"/>
                      <a:pt x="152" y="269"/>
                    </a:cubicBezTo>
                    <a:cubicBezTo>
                      <a:pt x="152" y="230"/>
                      <a:pt x="152" y="230"/>
                      <a:pt x="152" y="230"/>
                    </a:cubicBezTo>
                    <a:lnTo>
                      <a:pt x="161" y="222"/>
                    </a:lnTo>
                    <a:close/>
                    <a:moveTo>
                      <a:pt x="152" y="344"/>
                    </a:moveTo>
                    <a:cubicBezTo>
                      <a:pt x="132" y="323"/>
                      <a:pt x="132" y="323"/>
                      <a:pt x="132" y="323"/>
                    </a:cubicBezTo>
                    <a:cubicBezTo>
                      <a:pt x="132" y="294"/>
                      <a:pt x="132" y="294"/>
                      <a:pt x="132" y="294"/>
                    </a:cubicBezTo>
                    <a:cubicBezTo>
                      <a:pt x="141" y="303"/>
                      <a:pt x="141" y="303"/>
                      <a:pt x="141" y="303"/>
                    </a:cubicBez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52" y="344"/>
                      <a:pt x="152" y="344"/>
                      <a:pt x="152" y="344"/>
                    </a:cubicBezTo>
                    <a:close/>
                    <a:moveTo>
                      <a:pt x="132" y="59"/>
                    </a:moveTo>
                    <a:cubicBezTo>
                      <a:pt x="152" y="40"/>
                      <a:pt x="152" y="40"/>
                      <a:pt x="152" y="40"/>
                    </a:cubicBezTo>
                    <a:cubicBezTo>
                      <a:pt x="152" y="78"/>
                      <a:pt x="152" y="78"/>
                      <a:pt x="152" y="78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8" y="101"/>
                      <a:pt x="143" y="106"/>
                      <a:pt x="148" y="111"/>
                    </a:cubicBezTo>
                    <a:cubicBezTo>
                      <a:pt x="152" y="107"/>
                      <a:pt x="152" y="107"/>
                      <a:pt x="152" y="107"/>
                    </a:cubicBezTo>
                    <a:cubicBezTo>
                      <a:pt x="152" y="202"/>
                      <a:pt x="152" y="202"/>
                      <a:pt x="152" y="202"/>
                    </a:cubicBezTo>
                    <a:cubicBezTo>
                      <a:pt x="132" y="221"/>
                      <a:pt x="132" y="221"/>
                      <a:pt x="132" y="221"/>
                    </a:cubicBezTo>
                    <a:cubicBezTo>
                      <a:pt x="132" y="188"/>
                      <a:pt x="132" y="188"/>
                      <a:pt x="132" y="188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2" y="59"/>
                      <a:pt x="132" y="59"/>
                      <a:pt x="132" y="59"/>
                    </a:cubicBezTo>
                    <a:close/>
                    <a:moveTo>
                      <a:pt x="152" y="230"/>
                    </a:moveTo>
                    <a:cubicBezTo>
                      <a:pt x="152" y="269"/>
                      <a:pt x="152" y="269"/>
                      <a:pt x="152" y="269"/>
                    </a:cubicBezTo>
                    <a:cubicBezTo>
                      <a:pt x="150" y="266"/>
                      <a:pt x="150" y="266"/>
                      <a:pt x="150" y="266"/>
                    </a:cubicBezTo>
                    <a:cubicBezTo>
                      <a:pt x="132" y="283"/>
                      <a:pt x="132" y="283"/>
                      <a:pt x="132" y="283"/>
                    </a:cubicBezTo>
                    <a:cubicBezTo>
                      <a:pt x="132" y="249"/>
                      <a:pt x="132" y="249"/>
                      <a:pt x="132" y="249"/>
                    </a:cubicBezTo>
                    <a:cubicBezTo>
                      <a:pt x="133" y="248"/>
                      <a:pt x="133" y="248"/>
                      <a:pt x="133" y="248"/>
                    </a:cubicBezTo>
                    <a:cubicBezTo>
                      <a:pt x="132" y="248"/>
                      <a:pt x="132" y="248"/>
                      <a:pt x="132" y="248"/>
                    </a:cubicBezTo>
                    <a:cubicBezTo>
                      <a:pt x="132" y="228"/>
                      <a:pt x="132" y="228"/>
                      <a:pt x="132" y="228"/>
                    </a:cubicBezTo>
                    <a:cubicBezTo>
                      <a:pt x="143" y="239"/>
                      <a:pt x="143" y="239"/>
                      <a:pt x="143" y="239"/>
                    </a:cubicBezTo>
                    <a:lnTo>
                      <a:pt x="152" y="230"/>
                    </a:lnTo>
                    <a:close/>
                    <a:moveTo>
                      <a:pt x="132" y="323"/>
                    </a:moveTo>
                    <a:cubicBezTo>
                      <a:pt x="117" y="307"/>
                      <a:pt x="117" y="307"/>
                      <a:pt x="117" y="307"/>
                    </a:cubicBezTo>
                    <a:cubicBezTo>
                      <a:pt x="117" y="264"/>
                      <a:pt x="117" y="264"/>
                      <a:pt x="117" y="264"/>
                    </a:cubicBezTo>
                    <a:cubicBezTo>
                      <a:pt x="132" y="249"/>
                      <a:pt x="132" y="249"/>
                      <a:pt x="132" y="249"/>
                    </a:cubicBezTo>
                    <a:cubicBezTo>
                      <a:pt x="132" y="283"/>
                      <a:pt x="132" y="283"/>
                      <a:pt x="132" y="283"/>
                    </a:cubicBezTo>
                    <a:cubicBezTo>
                      <a:pt x="127" y="288"/>
                      <a:pt x="127" y="288"/>
                      <a:pt x="127" y="288"/>
                    </a:cubicBezTo>
                    <a:cubicBezTo>
                      <a:pt x="132" y="294"/>
                      <a:pt x="132" y="294"/>
                      <a:pt x="132" y="294"/>
                    </a:cubicBezTo>
                    <a:cubicBezTo>
                      <a:pt x="132" y="323"/>
                      <a:pt x="132" y="323"/>
                      <a:pt x="132" y="323"/>
                    </a:cubicBezTo>
                    <a:close/>
                    <a:moveTo>
                      <a:pt x="117" y="74"/>
                    </a:moveTo>
                    <a:cubicBezTo>
                      <a:pt x="132" y="59"/>
                      <a:pt x="132" y="59"/>
                      <a:pt x="132" y="59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21" y="170"/>
                      <a:pt x="121" y="170"/>
                      <a:pt x="121" y="170"/>
                    </a:cubicBezTo>
                    <a:cubicBezTo>
                      <a:pt x="117" y="174"/>
                      <a:pt x="117" y="174"/>
                      <a:pt x="117" y="174"/>
                    </a:cubicBezTo>
                    <a:cubicBezTo>
                      <a:pt x="117" y="74"/>
                      <a:pt x="117" y="74"/>
                      <a:pt x="117" y="74"/>
                    </a:cubicBezTo>
                    <a:close/>
                    <a:moveTo>
                      <a:pt x="132" y="188"/>
                    </a:moveTo>
                    <a:cubicBezTo>
                      <a:pt x="132" y="221"/>
                      <a:pt x="132" y="221"/>
                      <a:pt x="132" y="221"/>
                    </a:cubicBezTo>
                    <a:cubicBezTo>
                      <a:pt x="129" y="224"/>
                      <a:pt x="129" y="224"/>
                      <a:pt x="129" y="224"/>
                    </a:cubicBezTo>
                    <a:cubicBezTo>
                      <a:pt x="132" y="228"/>
                      <a:pt x="132" y="228"/>
                      <a:pt x="132" y="228"/>
                    </a:cubicBezTo>
                    <a:cubicBezTo>
                      <a:pt x="132" y="248"/>
                      <a:pt x="132" y="248"/>
                      <a:pt x="132" y="248"/>
                    </a:cubicBezTo>
                    <a:cubicBezTo>
                      <a:pt x="119" y="234"/>
                      <a:pt x="119" y="234"/>
                      <a:pt x="119" y="234"/>
                    </a:cubicBezTo>
                    <a:cubicBezTo>
                      <a:pt x="117" y="236"/>
                      <a:pt x="117" y="236"/>
                      <a:pt x="117" y="236"/>
                    </a:cubicBezTo>
                    <a:cubicBezTo>
                      <a:pt x="117" y="202"/>
                      <a:pt x="117" y="202"/>
                      <a:pt x="117" y="202"/>
                    </a:cubicBezTo>
                    <a:lnTo>
                      <a:pt x="132" y="188"/>
                    </a:lnTo>
                    <a:close/>
                    <a:moveTo>
                      <a:pt x="117" y="307"/>
                    </a:moveTo>
                    <a:cubicBezTo>
                      <a:pt x="101" y="291"/>
                      <a:pt x="101" y="291"/>
                      <a:pt x="101" y="291"/>
                    </a:cubicBezTo>
                    <a:cubicBezTo>
                      <a:pt x="101" y="262"/>
                      <a:pt x="101" y="262"/>
                      <a:pt x="101" y="262"/>
                    </a:cubicBezTo>
                    <a:cubicBezTo>
                      <a:pt x="110" y="271"/>
                      <a:pt x="110" y="271"/>
                      <a:pt x="110" y="271"/>
                    </a:cubicBezTo>
                    <a:cubicBezTo>
                      <a:pt x="117" y="264"/>
                      <a:pt x="117" y="264"/>
                      <a:pt x="117" y="264"/>
                    </a:cubicBezTo>
                    <a:cubicBezTo>
                      <a:pt x="117" y="307"/>
                      <a:pt x="117" y="307"/>
                      <a:pt x="117" y="307"/>
                    </a:cubicBezTo>
                    <a:close/>
                    <a:moveTo>
                      <a:pt x="101" y="89"/>
                    </a:move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174"/>
                      <a:pt x="117" y="174"/>
                      <a:pt x="117" y="174"/>
                    </a:cubicBezTo>
                    <a:cubicBezTo>
                      <a:pt x="101" y="189"/>
                      <a:pt x="101" y="189"/>
                      <a:pt x="101" y="189"/>
                    </a:cubicBezTo>
                    <a:cubicBezTo>
                      <a:pt x="101" y="155"/>
                      <a:pt x="101" y="155"/>
                      <a:pt x="101" y="155"/>
                    </a:cubicBezTo>
                    <a:cubicBezTo>
                      <a:pt x="104" y="152"/>
                      <a:pt x="104" y="152"/>
                      <a:pt x="104" y="152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101" y="89"/>
                      <a:pt x="101" y="89"/>
                      <a:pt x="101" y="89"/>
                    </a:cubicBezTo>
                    <a:close/>
                    <a:moveTo>
                      <a:pt x="117" y="202"/>
                    </a:moveTo>
                    <a:cubicBezTo>
                      <a:pt x="117" y="236"/>
                      <a:pt x="117" y="236"/>
                      <a:pt x="117" y="236"/>
                    </a:cubicBezTo>
                    <a:cubicBezTo>
                      <a:pt x="101" y="251"/>
                      <a:pt x="101" y="251"/>
                      <a:pt x="101" y="251"/>
                    </a:cubicBezTo>
                    <a:cubicBezTo>
                      <a:pt x="101" y="195"/>
                      <a:pt x="101" y="195"/>
                      <a:pt x="101" y="195"/>
                    </a:cubicBezTo>
                    <a:cubicBezTo>
                      <a:pt x="112" y="207"/>
                      <a:pt x="112" y="207"/>
                      <a:pt x="112" y="207"/>
                    </a:cubicBezTo>
                    <a:lnTo>
                      <a:pt x="117" y="202"/>
                    </a:lnTo>
                    <a:close/>
                    <a:moveTo>
                      <a:pt x="101" y="291"/>
                    </a:moveTo>
                    <a:cubicBezTo>
                      <a:pt x="86" y="275"/>
                      <a:pt x="86" y="275"/>
                      <a:pt x="86" y="275"/>
                    </a:cubicBezTo>
                    <a:cubicBezTo>
                      <a:pt x="86" y="170"/>
                      <a:pt x="86" y="170"/>
                      <a:pt x="86" y="170"/>
                    </a:cubicBezTo>
                    <a:cubicBezTo>
                      <a:pt x="101" y="155"/>
                      <a:pt x="101" y="155"/>
                      <a:pt x="101" y="155"/>
                    </a:cubicBezTo>
                    <a:cubicBezTo>
                      <a:pt x="101" y="189"/>
                      <a:pt x="101" y="189"/>
                      <a:pt x="101" y="189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101" y="195"/>
                      <a:pt x="101" y="195"/>
                      <a:pt x="101" y="195"/>
                    </a:cubicBezTo>
                    <a:cubicBezTo>
                      <a:pt x="101" y="251"/>
                      <a:pt x="101" y="251"/>
                      <a:pt x="101" y="251"/>
                    </a:cubicBezTo>
                    <a:cubicBezTo>
                      <a:pt x="96" y="256"/>
                      <a:pt x="96" y="256"/>
                      <a:pt x="96" y="256"/>
                    </a:cubicBezTo>
                    <a:cubicBezTo>
                      <a:pt x="101" y="262"/>
                      <a:pt x="101" y="262"/>
                      <a:pt x="101" y="262"/>
                    </a:cubicBezTo>
                    <a:cubicBezTo>
                      <a:pt x="101" y="291"/>
                      <a:pt x="101" y="291"/>
                      <a:pt x="101" y="291"/>
                    </a:cubicBezTo>
                    <a:close/>
                    <a:moveTo>
                      <a:pt x="86" y="104"/>
                    </a:moveTo>
                    <a:cubicBezTo>
                      <a:pt x="93" y="96"/>
                      <a:pt x="93" y="96"/>
                      <a:pt x="93" y="96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90" y="138"/>
                      <a:pt x="90" y="138"/>
                      <a:pt x="90" y="138"/>
                    </a:cubicBezTo>
                    <a:cubicBezTo>
                      <a:pt x="86" y="142"/>
                      <a:pt x="86" y="142"/>
                      <a:pt x="86" y="142"/>
                    </a:cubicBezTo>
                    <a:lnTo>
                      <a:pt x="86" y="104"/>
                    </a:lnTo>
                    <a:close/>
                    <a:moveTo>
                      <a:pt x="86" y="275"/>
                    </a:moveTo>
                    <a:cubicBezTo>
                      <a:pt x="69" y="257"/>
                      <a:pt x="69" y="257"/>
                      <a:pt x="69" y="257"/>
                    </a:cubicBezTo>
                    <a:cubicBezTo>
                      <a:pt x="69" y="186"/>
                      <a:pt x="69" y="186"/>
                      <a:pt x="69" y="186"/>
                    </a:cubicBezTo>
                    <a:cubicBezTo>
                      <a:pt x="71" y="184"/>
                      <a:pt x="71" y="184"/>
                      <a:pt x="71" y="184"/>
                    </a:cubicBezTo>
                    <a:cubicBezTo>
                      <a:pt x="69" y="182"/>
                      <a:pt x="69" y="182"/>
                      <a:pt x="69" y="18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86" y="170"/>
                      <a:pt x="86" y="170"/>
                      <a:pt x="86" y="170"/>
                    </a:cubicBezTo>
                    <a:cubicBezTo>
                      <a:pt x="86" y="275"/>
                      <a:pt x="86" y="275"/>
                      <a:pt x="86" y="275"/>
                    </a:cubicBezTo>
                    <a:close/>
                    <a:moveTo>
                      <a:pt x="69" y="119"/>
                    </a:moveTo>
                    <a:cubicBezTo>
                      <a:pt x="86" y="104"/>
                      <a:pt x="86" y="104"/>
                      <a:pt x="86" y="104"/>
                    </a:cubicBezTo>
                    <a:cubicBezTo>
                      <a:pt x="86" y="142"/>
                      <a:pt x="86" y="142"/>
                      <a:pt x="86" y="142"/>
                    </a:cubicBezTo>
                    <a:cubicBezTo>
                      <a:pt x="69" y="158"/>
                      <a:pt x="69" y="158"/>
                      <a:pt x="69" y="158"/>
                    </a:cubicBezTo>
                    <a:lnTo>
                      <a:pt x="69" y="119"/>
                    </a:lnTo>
                    <a:close/>
                    <a:moveTo>
                      <a:pt x="69" y="257"/>
                    </a:moveTo>
                    <a:cubicBezTo>
                      <a:pt x="53" y="240"/>
                      <a:pt x="53" y="240"/>
                      <a:pt x="53" y="240"/>
                    </a:cubicBezTo>
                    <a:cubicBezTo>
                      <a:pt x="53" y="202"/>
                      <a:pt x="53" y="202"/>
                      <a:pt x="53" y="202"/>
                    </a:cubicBezTo>
                    <a:cubicBezTo>
                      <a:pt x="69" y="186"/>
                      <a:pt x="69" y="186"/>
                      <a:pt x="69" y="186"/>
                    </a:cubicBezTo>
                    <a:cubicBezTo>
                      <a:pt x="69" y="257"/>
                      <a:pt x="69" y="257"/>
                      <a:pt x="69" y="257"/>
                    </a:cubicBezTo>
                    <a:close/>
                    <a:moveTo>
                      <a:pt x="53" y="135"/>
                    </a:move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58"/>
                      <a:pt x="69" y="158"/>
                      <a:pt x="69" y="158"/>
                    </a:cubicBezTo>
                    <a:cubicBezTo>
                      <a:pt x="67" y="160"/>
                      <a:pt x="67" y="160"/>
                      <a:pt x="67" y="160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69" y="182"/>
                      <a:pt x="69" y="182"/>
                      <a:pt x="69" y="182"/>
                    </a:cubicBezTo>
                    <a:cubicBezTo>
                      <a:pt x="57" y="169"/>
                      <a:pt x="57" y="169"/>
                      <a:pt x="57" y="169"/>
                    </a:cubicBezTo>
                    <a:cubicBezTo>
                      <a:pt x="53" y="174"/>
                      <a:pt x="53" y="174"/>
                      <a:pt x="53" y="174"/>
                    </a:cubicBezTo>
                    <a:lnTo>
                      <a:pt x="53" y="135"/>
                    </a:lnTo>
                    <a:close/>
                    <a:moveTo>
                      <a:pt x="53" y="240"/>
                    </a:moveTo>
                    <a:cubicBezTo>
                      <a:pt x="0" y="185"/>
                      <a:pt x="0" y="185"/>
                      <a:pt x="0" y="185"/>
                    </a:cubicBezTo>
                    <a:cubicBezTo>
                      <a:pt x="53" y="135"/>
                      <a:pt x="53" y="135"/>
                      <a:pt x="53" y="135"/>
                    </a:cubicBezTo>
                    <a:cubicBezTo>
                      <a:pt x="53" y="174"/>
                      <a:pt x="53" y="174"/>
                      <a:pt x="53" y="174"/>
                    </a:cubicBezTo>
                    <a:cubicBezTo>
                      <a:pt x="34" y="191"/>
                      <a:pt x="34" y="191"/>
                      <a:pt x="34" y="191"/>
                    </a:cubicBezTo>
                    <a:cubicBezTo>
                      <a:pt x="39" y="196"/>
                      <a:pt x="44" y="201"/>
                      <a:pt x="48" y="206"/>
                    </a:cubicBezTo>
                    <a:cubicBezTo>
                      <a:pt x="53" y="202"/>
                      <a:pt x="53" y="202"/>
                      <a:pt x="53" y="202"/>
                    </a:cubicBezTo>
                    <a:lnTo>
                      <a:pt x="53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16"/>
              <p:cNvSpPr>
                <a:spLocks noEditPoints="1"/>
              </p:cNvSpPr>
              <p:nvPr/>
            </p:nvSpPr>
            <p:spPr bwMode="auto">
              <a:xfrm flipH="1">
                <a:off x="2128839" y="4122738"/>
                <a:ext cx="425450" cy="368300"/>
              </a:xfrm>
              <a:custGeom>
                <a:avLst/>
                <a:gdLst>
                  <a:gd name="T0" fmla="*/ 305 w 374"/>
                  <a:gd name="T1" fmla="*/ 174 h 324"/>
                  <a:gd name="T2" fmla="*/ 331 w 374"/>
                  <a:gd name="T3" fmla="*/ 120 h 324"/>
                  <a:gd name="T4" fmla="*/ 307 w 374"/>
                  <a:gd name="T5" fmla="*/ 81 h 324"/>
                  <a:gd name="T6" fmla="*/ 296 w 374"/>
                  <a:gd name="T7" fmla="*/ 26 h 324"/>
                  <a:gd name="T8" fmla="*/ 263 w 374"/>
                  <a:gd name="T9" fmla="*/ 70 h 324"/>
                  <a:gd name="T10" fmla="*/ 263 w 374"/>
                  <a:gd name="T11" fmla="*/ 10 h 324"/>
                  <a:gd name="T12" fmla="*/ 267 w 374"/>
                  <a:gd name="T13" fmla="*/ 179 h 324"/>
                  <a:gd name="T14" fmla="*/ 296 w 374"/>
                  <a:gd name="T15" fmla="*/ 104 h 324"/>
                  <a:gd name="T16" fmla="*/ 268 w 374"/>
                  <a:gd name="T17" fmla="*/ 84 h 324"/>
                  <a:gd name="T18" fmla="*/ 263 w 374"/>
                  <a:gd name="T19" fmla="*/ 124 h 324"/>
                  <a:gd name="T20" fmla="*/ 237 w 374"/>
                  <a:gd name="T21" fmla="*/ 215 h 324"/>
                  <a:gd name="T22" fmla="*/ 245 w 374"/>
                  <a:gd name="T23" fmla="*/ 172 h 324"/>
                  <a:gd name="T24" fmla="*/ 263 w 374"/>
                  <a:gd name="T25" fmla="*/ 124 h 324"/>
                  <a:gd name="T26" fmla="*/ 244 w 374"/>
                  <a:gd name="T27" fmla="*/ 44 h 324"/>
                  <a:gd name="T28" fmla="*/ 263 w 374"/>
                  <a:gd name="T29" fmla="*/ 75 h 324"/>
                  <a:gd name="T30" fmla="*/ 248 w 374"/>
                  <a:gd name="T31" fmla="*/ 79 h 324"/>
                  <a:gd name="T32" fmla="*/ 210 w 374"/>
                  <a:gd name="T33" fmla="*/ 254 h 324"/>
                  <a:gd name="T34" fmla="*/ 210 w 374"/>
                  <a:gd name="T35" fmla="*/ 182 h 324"/>
                  <a:gd name="T36" fmla="*/ 232 w 374"/>
                  <a:gd name="T37" fmla="*/ 218 h 324"/>
                  <a:gd name="T38" fmla="*/ 237 w 374"/>
                  <a:gd name="T39" fmla="*/ 86 h 324"/>
                  <a:gd name="T40" fmla="*/ 234 w 374"/>
                  <a:gd name="T41" fmla="*/ 125 h 324"/>
                  <a:gd name="T42" fmla="*/ 229 w 374"/>
                  <a:gd name="T43" fmla="*/ 145 h 324"/>
                  <a:gd name="T44" fmla="*/ 210 w 374"/>
                  <a:gd name="T45" fmla="*/ 114 h 324"/>
                  <a:gd name="T46" fmla="*/ 210 w 374"/>
                  <a:gd name="T47" fmla="*/ 231 h 324"/>
                  <a:gd name="T48" fmla="*/ 205 w 374"/>
                  <a:gd name="T49" fmla="*/ 105 h 324"/>
                  <a:gd name="T50" fmla="*/ 192 w 374"/>
                  <a:gd name="T51" fmla="*/ 53 h 324"/>
                  <a:gd name="T52" fmla="*/ 210 w 374"/>
                  <a:gd name="T53" fmla="*/ 119 h 324"/>
                  <a:gd name="T54" fmla="*/ 210 w 374"/>
                  <a:gd name="T55" fmla="*/ 214 h 324"/>
                  <a:gd name="T56" fmla="*/ 192 w 374"/>
                  <a:gd name="T57" fmla="*/ 188 h 324"/>
                  <a:gd name="T58" fmla="*/ 177 w 374"/>
                  <a:gd name="T59" fmla="*/ 274 h 324"/>
                  <a:gd name="T60" fmla="*/ 188 w 374"/>
                  <a:gd name="T61" fmla="*/ 244 h 324"/>
                  <a:gd name="T62" fmla="*/ 192 w 374"/>
                  <a:gd name="T63" fmla="*/ 83 h 324"/>
                  <a:gd name="T64" fmla="*/ 192 w 374"/>
                  <a:gd name="T65" fmla="*/ 113 h 324"/>
                  <a:gd name="T66" fmla="*/ 192 w 374"/>
                  <a:gd name="T67" fmla="*/ 151 h 324"/>
                  <a:gd name="T68" fmla="*/ 177 w 374"/>
                  <a:gd name="T69" fmla="*/ 176 h 324"/>
                  <a:gd name="T70" fmla="*/ 182 w 374"/>
                  <a:gd name="T71" fmla="*/ 136 h 324"/>
                  <a:gd name="T72" fmla="*/ 132 w 374"/>
                  <a:gd name="T73" fmla="*/ 278 h 324"/>
                  <a:gd name="T74" fmla="*/ 159 w 374"/>
                  <a:gd name="T75" fmla="*/ 224 h 324"/>
                  <a:gd name="T76" fmla="*/ 135 w 374"/>
                  <a:gd name="T77" fmla="*/ 185 h 324"/>
                  <a:gd name="T78" fmla="*/ 177 w 374"/>
                  <a:gd name="T79" fmla="*/ 85 h 324"/>
                  <a:gd name="T80" fmla="*/ 175 w 374"/>
                  <a:gd name="T81" fmla="*/ 123 h 324"/>
                  <a:gd name="T82" fmla="*/ 177 w 374"/>
                  <a:gd name="T83" fmla="*/ 176 h 324"/>
                  <a:gd name="T84" fmla="*/ 177 w 374"/>
                  <a:gd name="T85" fmla="*/ 274 h 324"/>
                  <a:gd name="T86" fmla="*/ 124 w 374"/>
                  <a:gd name="T87" fmla="*/ 306 h 324"/>
                  <a:gd name="T88" fmla="*/ 105 w 374"/>
                  <a:gd name="T89" fmla="*/ 145 h 324"/>
                  <a:gd name="T90" fmla="*/ 124 w 374"/>
                  <a:gd name="T91" fmla="*/ 229 h 324"/>
                  <a:gd name="T92" fmla="*/ 105 w 374"/>
                  <a:gd name="T93" fmla="*/ 257 h 324"/>
                  <a:gd name="T94" fmla="*/ 112 w 374"/>
                  <a:gd name="T95" fmla="*/ 215 h 324"/>
                  <a:gd name="T96" fmla="*/ 91 w 374"/>
                  <a:gd name="T97" fmla="*/ 266 h 324"/>
                  <a:gd name="T98" fmla="*/ 105 w 374"/>
                  <a:gd name="T99" fmla="*/ 294 h 324"/>
                  <a:gd name="T100" fmla="*/ 102 w 374"/>
                  <a:gd name="T101" fmla="*/ 130 h 324"/>
                  <a:gd name="T102" fmla="*/ 105 w 374"/>
                  <a:gd name="T103" fmla="*/ 203 h 324"/>
                  <a:gd name="T104" fmla="*/ 99 w 374"/>
                  <a:gd name="T105" fmla="*/ 223 h 324"/>
                  <a:gd name="T106" fmla="*/ 91 w 374"/>
                  <a:gd name="T107" fmla="*/ 319 h 324"/>
                  <a:gd name="T108" fmla="*/ 48 w 374"/>
                  <a:gd name="T109" fmla="*/ 163 h 324"/>
                  <a:gd name="T110" fmla="*/ 80 w 374"/>
                  <a:gd name="T111" fmla="*/ 161 h 324"/>
                  <a:gd name="T112" fmla="*/ 91 w 374"/>
                  <a:gd name="T113" fmla="*/ 228 h 324"/>
                  <a:gd name="T114" fmla="*/ 91 w 374"/>
                  <a:gd name="T115" fmla="*/ 319 h 324"/>
                  <a:gd name="T116" fmla="*/ 29 w 374"/>
                  <a:gd name="T117" fmla="*/ 17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4" h="324">
                    <a:moveTo>
                      <a:pt x="296" y="26"/>
                    </a:moveTo>
                    <a:cubicBezTo>
                      <a:pt x="374" y="155"/>
                      <a:pt x="374" y="155"/>
                      <a:pt x="374" y="155"/>
                    </a:cubicBezTo>
                    <a:cubicBezTo>
                      <a:pt x="296" y="202"/>
                      <a:pt x="296" y="202"/>
                      <a:pt x="296" y="202"/>
                    </a:cubicBezTo>
                    <a:cubicBezTo>
                      <a:pt x="296" y="179"/>
                      <a:pt x="296" y="179"/>
                      <a:pt x="296" y="179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2" y="169"/>
                      <a:pt x="300" y="165"/>
                      <a:pt x="297" y="161"/>
                    </a:cubicBezTo>
                    <a:cubicBezTo>
                      <a:pt x="296" y="162"/>
                      <a:pt x="296" y="162"/>
                      <a:pt x="296" y="162"/>
                    </a:cubicBezTo>
                    <a:cubicBezTo>
                      <a:pt x="296" y="130"/>
                      <a:pt x="296" y="130"/>
                      <a:pt x="296" y="130"/>
                    </a:cubicBezTo>
                    <a:cubicBezTo>
                      <a:pt x="301" y="138"/>
                      <a:pt x="301" y="138"/>
                      <a:pt x="301" y="138"/>
                    </a:cubicBezTo>
                    <a:cubicBezTo>
                      <a:pt x="311" y="132"/>
                      <a:pt x="321" y="126"/>
                      <a:pt x="331" y="120"/>
                    </a:cubicBezTo>
                    <a:cubicBezTo>
                      <a:pt x="329" y="116"/>
                      <a:pt x="326" y="112"/>
                      <a:pt x="324" y="108"/>
                    </a:cubicBezTo>
                    <a:cubicBezTo>
                      <a:pt x="296" y="125"/>
                      <a:pt x="296" y="125"/>
                      <a:pt x="296" y="125"/>
                    </a:cubicBezTo>
                    <a:cubicBezTo>
                      <a:pt x="296" y="104"/>
                      <a:pt x="296" y="104"/>
                      <a:pt x="296" y="104"/>
                    </a:cubicBezTo>
                    <a:cubicBezTo>
                      <a:pt x="315" y="93"/>
                      <a:pt x="315" y="93"/>
                      <a:pt x="315" y="93"/>
                    </a:cubicBezTo>
                    <a:cubicBezTo>
                      <a:pt x="312" y="89"/>
                      <a:pt x="310" y="85"/>
                      <a:pt x="307" y="81"/>
                    </a:cubicBezTo>
                    <a:cubicBezTo>
                      <a:pt x="296" y="88"/>
                      <a:pt x="296" y="88"/>
                      <a:pt x="296" y="88"/>
                    </a:cubicBezTo>
                    <a:cubicBezTo>
                      <a:pt x="296" y="67"/>
                      <a:pt x="296" y="67"/>
                      <a:pt x="296" y="67"/>
                    </a:cubicBezTo>
                    <a:cubicBezTo>
                      <a:pt x="298" y="66"/>
                      <a:pt x="298" y="66"/>
                      <a:pt x="298" y="66"/>
                    </a:cubicBezTo>
                    <a:cubicBezTo>
                      <a:pt x="296" y="62"/>
                      <a:pt x="296" y="62"/>
                      <a:pt x="296" y="62"/>
                    </a:cubicBezTo>
                    <a:lnTo>
                      <a:pt x="296" y="26"/>
                    </a:lnTo>
                    <a:close/>
                    <a:moveTo>
                      <a:pt x="280" y="0"/>
                    </a:moveTo>
                    <a:cubicBezTo>
                      <a:pt x="296" y="26"/>
                      <a:pt x="296" y="26"/>
                      <a:pt x="296" y="26"/>
                    </a:cubicBezTo>
                    <a:cubicBezTo>
                      <a:pt x="296" y="62"/>
                      <a:pt x="296" y="62"/>
                      <a:pt x="296" y="62"/>
                    </a:cubicBezTo>
                    <a:cubicBezTo>
                      <a:pt x="291" y="53"/>
                      <a:pt x="291" y="53"/>
                      <a:pt x="291" y="53"/>
                    </a:cubicBezTo>
                    <a:cubicBezTo>
                      <a:pt x="263" y="70"/>
                      <a:pt x="263" y="70"/>
                      <a:pt x="263" y="70"/>
                    </a:cubicBezTo>
                    <a:cubicBezTo>
                      <a:pt x="263" y="50"/>
                      <a:pt x="263" y="50"/>
                      <a:pt x="263" y="50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279" y="34"/>
                      <a:pt x="277" y="30"/>
                      <a:pt x="274" y="26"/>
                    </a:cubicBezTo>
                    <a:cubicBezTo>
                      <a:pt x="263" y="33"/>
                      <a:pt x="263" y="33"/>
                      <a:pt x="263" y="33"/>
                    </a:cubicBezTo>
                    <a:cubicBezTo>
                      <a:pt x="263" y="10"/>
                      <a:pt x="263" y="10"/>
                      <a:pt x="263" y="10"/>
                    </a:cubicBezTo>
                    <a:cubicBezTo>
                      <a:pt x="280" y="0"/>
                      <a:pt x="280" y="0"/>
                      <a:pt x="280" y="0"/>
                    </a:cubicBezTo>
                    <a:close/>
                    <a:moveTo>
                      <a:pt x="296" y="202"/>
                    </a:moveTo>
                    <a:cubicBezTo>
                      <a:pt x="296" y="179"/>
                      <a:pt x="296" y="179"/>
                      <a:pt x="296" y="179"/>
                    </a:cubicBezTo>
                    <a:cubicBezTo>
                      <a:pt x="275" y="192"/>
                      <a:pt x="275" y="192"/>
                      <a:pt x="275" y="192"/>
                    </a:cubicBezTo>
                    <a:cubicBezTo>
                      <a:pt x="272" y="187"/>
                      <a:pt x="270" y="183"/>
                      <a:pt x="267" y="179"/>
                    </a:cubicBezTo>
                    <a:cubicBezTo>
                      <a:pt x="296" y="162"/>
                      <a:pt x="296" y="162"/>
                      <a:pt x="296" y="162"/>
                    </a:cubicBezTo>
                    <a:cubicBezTo>
                      <a:pt x="296" y="130"/>
                      <a:pt x="296" y="130"/>
                      <a:pt x="296" y="130"/>
                    </a:cubicBezTo>
                    <a:cubicBezTo>
                      <a:pt x="294" y="126"/>
                      <a:pt x="294" y="126"/>
                      <a:pt x="294" y="126"/>
                    </a:cubicBezTo>
                    <a:cubicBezTo>
                      <a:pt x="296" y="125"/>
                      <a:pt x="296" y="125"/>
                      <a:pt x="296" y="125"/>
                    </a:cubicBezTo>
                    <a:cubicBezTo>
                      <a:pt x="296" y="104"/>
                      <a:pt x="296" y="104"/>
                      <a:pt x="296" y="104"/>
                    </a:cubicBezTo>
                    <a:cubicBezTo>
                      <a:pt x="285" y="111"/>
                      <a:pt x="285" y="111"/>
                      <a:pt x="285" y="111"/>
                    </a:cubicBezTo>
                    <a:cubicBezTo>
                      <a:pt x="282" y="107"/>
                      <a:pt x="280" y="103"/>
                      <a:pt x="277" y="99"/>
                    </a:cubicBezTo>
                    <a:cubicBezTo>
                      <a:pt x="296" y="88"/>
                      <a:pt x="296" y="88"/>
                      <a:pt x="296" y="88"/>
                    </a:cubicBezTo>
                    <a:cubicBezTo>
                      <a:pt x="296" y="67"/>
                      <a:pt x="296" y="67"/>
                      <a:pt x="296" y="67"/>
                    </a:cubicBezTo>
                    <a:cubicBezTo>
                      <a:pt x="268" y="84"/>
                      <a:pt x="268" y="84"/>
                      <a:pt x="268" y="84"/>
                    </a:cubicBezTo>
                    <a:cubicBezTo>
                      <a:pt x="263" y="75"/>
                      <a:pt x="263" y="75"/>
                      <a:pt x="263" y="75"/>
                    </a:cubicBezTo>
                    <a:cubicBezTo>
                      <a:pt x="263" y="107"/>
                      <a:pt x="263" y="107"/>
                      <a:pt x="263" y="107"/>
                    </a:cubicBezTo>
                    <a:cubicBezTo>
                      <a:pt x="264" y="107"/>
                      <a:pt x="264" y="107"/>
                      <a:pt x="264" y="107"/>
                    </a:cubicBezTo>
                    <a:cubicBezTo>
                      <a:pt x="267" y="111"/>
                      <a:pt x="269" y="115"/>
                      <a:pt x="272" y="119"/>
                    </a:cubicBezTo>
                    <a:cubicBezTo>
                      <a:pt x="263" y="124"/>
                      <a:pt x="263" y="124"/>
                      <a:pt x="263" y="124"/>
                    </a:cubicBezTo>
                    <a:cubicBezTo>
                      <a:pt x="263" y="222"/>
                      <a:pt x="263" y="222"/>
                      <a:pt x="263" y="222"/>
                    </a:cubicBezTo>
                    <a:lnTo>
                      <a:pt x="296" y="202"/>
                    </a:lnTo>
                    <a:close/>
                    <a:moveTo>
                      <a:pt x="263" y="222"/>
                    </a:moveTo>
                    <a:cubicBezTo>
                      <a:pt x="237" y="238"/>
                      <a:pt x="237" y="238"/>
                      <a:pt x="237" y="238"/>
                    </a:cubicBezTo>
                    <a:cubicBezTo>
                      <a:pt x="237" y="215"/>
                      <a:pt x="237" y="215"/>
                      <a:pt x="237" y="215"/>
                    </a:cubicBezTo>
                    <a:cubicBezTo>
                      <a:pt x="262" y="200"/>
                      <a:pt x="262" y="200"/>
                      <a:pt x="262" y="200"/>
                    </a:cubicBezTo>
                    <a:cubicBezTo>
                      <a:pt x="259" y="195"/>
                      <a:pt x="257" y="191"/>
                      <a:pt x="254" y="187"/>
                    </a:cubicBezTo>
                    <a:cubicBezTo>
                      <a:pt x="237" y="198"/>
                      <a:pt x="237" y="198"/>
                      <a:pt x="237" y="198"/>
                    </a:cubicBezTo>
                    <a:cubicBezTo>
                      <a:pt x="237" y="178"/>
                      <a:pt x="237" y="178"/>
                      <a:pt x="237" y="178"/>
                    </a:cubicBezTo>
                    <a:cubicBezTo>
                      <a:pt x="245" y="172"/>
                      <a:pt x="245" y="172"/>
                      <a:pt x="245" y="172"/>
                    </a:cubicBezTo>
                    <a:cubicBezTo>
                      <a:pt x="243" y="168"/>
                      <a:pt x="240" y="164"/>
                      <a:pt x="238" y="160"/>
                    </a:cubicBezTo>
                    <a:cubicBezTo>
                      <a:pt x="237" y="161"/>
                      <a:pt x="237" y="161"/>
                      <a:pt x="237" y="161"/>
                    </a:cubicBezTo>
                    <a:cubicBezTo>
                      <a:pt x="237" y="129"/>
                      <a:pt x="237" y="129"/>
                      <a:pt x="237" y="129"/>
                    </a:cubicBezTo>
                    <a:cubicBezTo>
                      <a:pt x="242" y="137"/>
                      <a:pt x="242" y="137"/>
                      <a:pt x="242" y="137"/>
                    </a:cubicBezTo>
                    <a:cubicBezTo>
                      <a:pt x="263" y="124"/>
                      <a:pt x="263" y="124"/>
                      <a:pt x="263" y="124"/>
                    </a:cubicBezTo>
                    <a:cubicBezTo>
                      <a:pt x="263" y="222"/>
                      <a:pt x="263" y="222"/>
                      <a:pt x="263" y="222"/>
                    </a:cubicBezTo>
                    <a:close/>
                    <a:moveTo>
                      <a:pt x="237" y="26"/>
                    </a:moveTo>
                    <a:cubicBezTo>
                      <a:pt x="263" y="10"/>
                      <a:pt x="263" y="10"/>
                      <a:pt x="263" y="10"/>
                    </a:cubicBezTo>
                    <a:cubicBezTo>
                      <a:pt x="263" y="33"/>
                      <a:pt x="263" y="33"/>
                      <a:pt x="263" y="33"/>
                    </a:cubicBezTo>
                    <a:cubicBezTo>
                      <a:pt x="244" y="44"/>
                      <a:pt x="244" y="44"/>
                      <a:pt x="244" y="44"/>
                    </a:cubicBezTo>
                    <a:cubicBezTo>
                      <a:pt x="247" y="48"/>
                      <a:pt x="249" y="52"/>
                      <a:pt x="252" y="57"/>
                    </a:cubicBezTo>
                    <a:cubicBezTo>
                      <a:pt x="263" y="50"/>
                      <a:pt x="263" y="50"/>
                      <a:pt x="263" y="50"/>
                    </a:cubicBezTo>
                    <a:cubicBezTo>
                      <a:pt x="263" y="70"/>
                      <a:pt x="263" y="70"/>
                      <a:pt x="263" y="70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63" y="75"/>
                      <a:pt x="263" y="75"/>
                      <a:pt x="263" y="75"/>
                    </a:cubicBezTo>
                    <a:cubicBezTo>
                      <a:pt x="263" y="107"/>
                      <a:pt x="263" y="107"/>
                      <a:pt x="263" y="107"/>
                    </a:cubicBezTo>
                    <a:cubicBezTo>
                      <a:pt x="237" y="123"/>
                      <a:pt x="237" y="123"/>
                      <a:pt x="237" y="123"/>
                    </a:cubicBezTo>
                    <a:cubicBezTo>
                      <a:pt x="237" y="103"/>
                      <a:pt x="237" y="103"/>
                      <a:pt x="237" y="103"/>
                    </a:cubicBezTo>
                    <a:cubicBezTo>
                      <a:pt x="255" y="92"/>
                      <a:pt x="255" y="92"/>
                      <a:pt x="255" y="92"/>
                    </a:cubicBezTo>
                    <a:cubicBezTo>
                      <a:pt x="253" y="88"/>
                      <a:pt x="250" y="83"/>
                      <a:pt x="248" y="79"/>
                    </a:cubicBezTo>
                    <a:cubicBezTo>
                      <a:pt x="237" y="86"/>
                      <a:pt x="237" y="86"/>
                      <a:pt x="237" y="86"/>
                    </a:cubicBezTo>
                    <a:lnTo>
                      <a:pt x="237" y="26"/>
                    </a:lnTo>
                    <a:close/>
                    <a:moveTo>
                      <a:pt x="237" y="238"/>
                    </a:moveTo>
                    <a:cubicBezTo>
                      <a:pt x="234" y="240"/>
                      <a:pt x="234" y="240"/>
                      <a:pt x="234" y="240"/>
                    </a:cubicBezTo>
                    <a:cubicBezTo>
                      <a:pt x="210" y="254"/>
                      <a:pt x="210" y="254"/>
                      <a:pt x="210" y="254"/>
                    </a:cubicBezTo>
                    <a:cubicBezTo>
                      <a:pt x="210" y="231"/>
                      <a:pt x="210" y="231"/>
                      <a:pt x="210" y="231"/>
                    </a:cubicBezTo>
                    <a:cubicBezTo>
                      <a:pt x="218" y="226"/>
                      <a:pt x="218" y="226"/>
                      <a:pt x="218" y="226"/>
                    </a:cubicBezTo>
                    <a:cubicBezTo>
                      <a:pt x="216" y="221"/>
                      <a:pt x="213" y="217"/>
                      <a:pt x="211" y="213"/>
                    </a:cubicBezTo>
                    <a:cubicBezTo>
                      <a:pt x="210" y="214"/>
                      <a:pt x="210" y="214"/>
                      <a:pt x="210" y="214"/>
                    </a:cubicBezTo>
                    <a:cubicBezTo>
                      <a:pt x="210" y="182"/>
                      <a:pt x="210" y="182"/>
                      <a:pt x="210" y="182"/>
                    </a:cubicBezTo>
                    <a:cubicBezTo>
                      <a:pt x="215" y="191"/>
                      <a:pt x="215" y="191"/>
                      <a:pt x="215" y="191"/>
                    </a:cubicBezTo>
                    <a:cubicBezTo>
                      <a:pt x="237" y="178"/>
                      <a:pt x="237" y="178"/>
                      <a:pt x="237" y="178"/>
                    </a:cubicBezTo>
                    <a:cubicBezTo>
                      <a:pt x="237" y="198"/>
                      <a:pt x="237" y="198"/>
                      <a:pt x="237" y="198"/>
                    </a:cubicBezTo>
                    <a:cubicBezTo>
                      <a:pt x="224" y="205"/>
                      <a:pt x="224" y="205"/>
                      <a:pt x="224" y="205"/>
                    </a:cubicBezTo>
                    <a:cubicBezTo>
                      <a:pt x="226" y="209"/>
                      <a:pt x="229" y="213"/>
                      <a:pt x="232" y="218"/>
                    </a:cubicBezTo>
                    <a:cubicBezTo>
                      <a:pt x="237" y="215"/>
                      <a:pt x="237" y="215"/>
                      <a:pt x="237" y="215"/>
                    </a:cubicBezTo>
                    <a:cubicBezTo>
                      <a:pt x="237" y="238"/>
                      <a:pt x="237" y="238"/>
                      <a:pt x="237" y="238"/>
                    </a:cubicBezTo>
                    <a:close/>
                    <a:moveTo>
                      <a:pt x="210" y="42"/>
                    </a:moveTo>
                    <a:cubicBezTo>
                      <a:pt x="237" y="26"/>
                      <a:pt x="237" y="26"/>
                      <a:pt x="237" y="26"/>
                    </a:cubicBezTo>
                    <a:cubicBezTo>
                      <a:pt x="237" y="86"/>
                      <a:pt x="237" y="86"/>
                      <a:pt x="237" y="86"/>
                    </a:cubicBezTo>
                    <a:cubicBezTo>
                      <a:pt x="218" y="97"/>
                      <a:pt x="218" y="97"/>
                      <a:pt x="218" y="97"/>
                    </a:cubicBezTo>
                    <a:cubicBezTo>
                      <a:pt x="220" y="102"/>
                      <a:pt x="223" y="106"/>
                      <a:pt x="225" y="110"/>
                    </a:cubicBezTo>
                    <a:cubicBezTo>
                      <a:pt x="237" y="103"/>
                      <a:pt x="237" y="103"/>
                      <a:pt x="237" y="103"/>
                    </a:cubicBezTo>
                    <a:cubicBezTo>
                      <a:pt x="237" y="123"/>
                      <a:pt x="237" y="123"/>
                      <a:pt x="237" y="123"/>
                    </a:cubicBezTo>
                    <a:cubicBezTo>
                      <a:pt x="234" y="125"/>
                      <a:pt x="234" y="125"/>
                      <a:pt x="234" y="125"/>
                    </a:cubicBezTo>
                    <a:cubicBezTo>
                      <a:pt x="237" y="129"/>
                      <a:pt x="237" y="129"/>
                      <a:pt x="237" y="129"/>
                    </a:cubicBezTo>
                    <a:cubicBezTo>
                      <a:pt x="237" y="161"/>
                      <a:pt x="237" y="161"/>
                      <a:pt x="237" y="161"/>
                    </a:cubicBezTo>
                    <a:cubicBezTo>
                      <a:pt x="210" y="177"/>
                      <a:pt x="210" y="177"/>
                      <a:pt x="210" y="177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29" y="145"/>
                      <a:pt x="229" y="145"/>
                      <a:pt x="229" y="145"/>
                    </a:cubicBezTo>
                    <a:cubicBezTo>
                      <a:pt x="226" y="141"/>
                      <a:pt x="224" y="137"/>
                      <a:pt x="221" y="133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10" y="119"/>
                      <a:pt x="210" y="119"/>
                      <a:pt x="210" y="119"/>
                    </a:cubicBezTo>
                    <a:cubicBezTo>
                      <a:pt x="212" y="118"/>
                      <a:pt x="212" y="118"/>
                      <a:pt x="212" y="118"/>
                    </a:cubicBezTo>
                    <a:cubicBezTo>
                      <a:pt x="210" y="114"/>
                      <a:pt x="210" y="114"/>
                      <a:pt x="210" y="114"/>
                    </a:cubicBezTo>
                    <a:lnTo>
                      <a:pt x="210" y="42"/>
                    </a:lnTo>
                    <a:close/>
                    <a:moveTo>
                      <a:pt x="210" y="254"/>
                    </a:moveTo>
                    <a:cubicBezTo>
                      <a:pt x="192" y="265"/>
                      <a:pt x="192" y="265"/>
                      <a:pt x="192" y="265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0" y="231"/>
                      <a:pt x="210" y="231"/>
                      <a:pt x="210" y="231"/>
                    </a:cubicBezTo>
                    <a:cubicBezTo>
                      <a:pt x="210" y="254"/>
                      <a:pt x="210" y="254"/>
                      <a:pt x="210" y="254"/>
                    </a:cubicBezTo>
                    <a:close/>
                    <a:moveTo>
                      <a:pt x="192" y="53"/>
                    </a:moveTo>
                    <a:cubicBezTo>
                      <a:pt x="210" y="42"/>
                      <a:pt x="210" y="42"/>
                      <a:pt x="210" y="42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05" y="105"/>
                      <a:pt x="205" y="105"/>
                      <a:pt x="205" y="105"/>
                    </a:cubicBezTo>
                    <a:cubicBezTo>
                      <a:pt x="192" y="113"/>
                      <a:pt x="192" y="113"/>
                      <a:pt x="192" y="113"/>
                    </a:cubicBezTo>
                    <a:cubicBezTo>
                      <a:pt x="192" y="93"/>
                      <a:pt x="192" y="93"/>
                      <a:pt x="192" y="93"/>
                    </a:cubicBezTo>
                    <a:cubicBezTo>
                      <a:pt x="196" y="91"/>
                      <a:pt x="196" y="91"/>
                      <a:pt x="196" y="91"/>
                    </a:cubicBezTo>
                    <a:cubicBezTo>
                      <a:pt x="192" y="83"/>
                      <a:pt x="192" y="83"/>
                      <a:pt x="192" y="83"/>
                    </a:cubicBezTo>
                    <a:cubicBezTo>
                      <a:pt x="192" y="53"/>
                      <a:pt x="192" y="53"/>
                      <a:pt x="192" y="53"/>
                    </a:cubicBezTo>
                    <a:close/>
                    <a:moveTo>
                      <a:pt x="210" y="119"/>
                    </a:moveTo>
                    <a:cubicBezTo>
                      <a:pt x="210" y="140"/>
                      <a:pt x="210" y="140"/>
                      <a:pt x="210" y="140"/>
                    </a:cubicBezTo>
                    <a:cubicBezTo>
                      <a:pt x="192" y="151"/>
                      <a:pt x="192" y="151"/>
                      <a:pt x="192" y="151"/>
                    </a:cubicBezTo>
                    <a:cubicBezTo>
                      <a:pt x="192" y="130"/>
                      <a:pt x="192" y="130"/>
                      <a:pt x="192" y="130"/>
                    </a:cubicBezTo>
                    <a:cubicBezTo>
                      <a:pt x="210" y="119"/>
                      <a:pt x="210" y="119"/>
                      <a:pt x="210" y="119"/>
                    </a:cubicBezTo>
                    <a:close/>
                    <a:moveTo>
                      <a:pt x="210" y="156"/>
                    </a:moveTo>
                    <a:cubicBezTo>
                      <a:pt x="210" y="177"/>
                      <a:pt x="210" y="177"/>
                      <a:pt x="210" y="177"/>
                    </a:cubicBezTo>
                    <a:cubicBezTo>
                      <a:pt x="208" y="178"/>
                      <a:pt x="208" y="178"/>
                      <a:pt x="208" y="178"/>
                    </a:cubicBezTo>
                    <a:cubicBezTo>
                      <a:pt x="210" y="182"/>
                      <a:pt x="210" y="182"/>
                      <a:pt x="210" y="182"/>
                    </a:cubicBezTo>
                    <a:cubicBezTo>
                      <a:pt x="210" y="214"/>
                      <a:pt x="210" y="214"/>
                      <a:pt x="210" y="214"/>
                    </a:cubicBezTo>
                    <a:cubicBezTo>
                      <a:pt x="192" y="225"/>
                      <a:pt x="192" y="225"/>
                      <a:pt x="192" y="225"/>
                    </a:cubicBezTo>
                    <a:cubicBezTo>
                      <a:pt x="192" y="205"/>
                      <a:pt x="192" y="205"/>
                      <a:pt x="192" y="205"/>
                    </a:cubicBezTo>
                    <a:cubicBezTo>
                      <a:pt x="202" y="198"/>
                      <a:pt x="202" y="198"/>
                      <a:pt x="202" y="198"/>
                    </a:cubicBezTo>
                    <a:cubicBezTo>
                      <a:pt x="199" y="194"/>
                      <a:pt x="197" y="190"/>
                      <a:pt x="195" y="186"/>
                    </a:cubicBezTo>
                    <a:cubicBezTo>
                      <a:pt x="192" y="188"/>
                      <a:pt x="192" y="188"/>
                      <a:pt x="192" y="188"/>
                    </a:cubicBezTo>
                    <a:cubicBezTo>
                      <a:pt x="192" y="151"/>
                      <a:pt x="192" y="151"/>
                      <a:pt x="192" y="151"/>
                    </a:cubicBezTo>
                    <a:cubicBezTo>
                      <a:pt x="199" y="163"/>
                      <a:pt x="199" y="163"/>
                      <a:pt x="199" y="163"/>
                    </a:cubicBezTo>
                    <a:lnTo>
                      <a:pt x="210" y="156"/>
                    </a:lnTo>
                    <a:close/>
                    <a:moveTo>
                      <a:pt x="192" y="265"/>
                    </a:moveTo>
                    <a:cubicBezTo>
                      <a:pt x="177" y="274"/>
                      <a:pt x="177" y="274"/>
                      <a:pt x="177" y="274"/>
                    </a:cubicBezTo>
                    <a:cubicBezTo>
                      <a:pt x="177" y="214"/>
                      <a:pt x="177" y="214"/>
                      <a:pt x="177" y="214"/>
                    </a:cubicBezTo>
                    <a:cubicBezTo>
                      <a:pt x="192" y="205"/>
                      <a:pt x="192" y="205"/>
                      <a:pt x="192" y="205"/>
                    </a:cubicBezTo>
                    <a:cubicBezTo>
                      <a:pt x="192" y="225"/>
                      <a:pt x="192" y="225"/>
                      <a:pt x="192" y="225"/>
                    </a:cubicBezTo>
                    <a:cubicBezTo>
                      <a:pt x="181" y="231"/>
                      <a:pt x="181" y="231"/>
                      <a:pt x="181" y="231"/>
                    </a:cubicBezTo>
                    <a:cubicBezTo>
                      <a:pt x="183" y="235"/>
                      <a:pt x="186" y="239"/>
                      <a:pt x="188" y="244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192" y="265"/>
                      <a:pt x="192" y="265"/>
                      <a:pt x="192" y="265"/>
                    </a:cubicBezTo>
                    <a:close/>
                    <a:moveTo>
                      <a:pt x="177" y="62"/>
                    </a:moveTo>
                    <a:cubicBezTo>
                      <a:pt x="192" y="53"/>
                      <a:pt x="192" y="53"/>
                      <a:pt x="192" y="53"/>
                    </a:cubicBezTo>
                    <a:cubicBezTo>
                      <a:pt x="192" y="83"/>
                      <a:pt x="192" y="83"/>
                      <a:pt x="192" y="83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62"/>
                      <a:pt x="177" y="62"/>
                      <a:pt x="177" y="62"/>
                    </a:cubicBezTo>
                    <a:close/>
                    <a:moveTo>
                      <a:pt x="192" y="93"/>
                    </a:moveTo>
                    <a:cubicBezTo>
                      <a:pt x="192" y="113"/>
                      <a:pt x="192" y="113"/>
                      <a:pt x="192" y="113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77" y="102"/>
                      <a:pt x="177" y="102"/>
                      <a:pt x="177" y="102"/>
                    </a:cubicBezTo>
                    <a:cubicBezTo>
                      <a:pt x="192" y="93"/>
                      <a:pt x="192" y="93"/>
                      <a:pt x="192" y="93"/>
                    </a:cubicBezTo>
                    <a:close/>
                    <a:moveTo>
                      <a:pt x="192" y="130"/>
                    </a:moveTo>
                    <a:cubicBezTo>
                      <a:pt x="192" y="151"/>
                      <a:pt x="192" y="151"/>
                      <a:pt x="192" y="151"/>
                    </a:cubicBezTo>
                    <a:cubicBezTo>
                      <a:pt x="191" y="151"/>
                      <a:pt x="191" y="151"/>
                      <a:pt x="191" y="151"/>
                    </a:cubicBezTo>
                    <a:cubicBezTo>
                      <a:pt x="192" y="151"/>
                      <a:pt x="192" y="151"/>
                      <a:pt x="192" y="151"/>
                    </a:cubicBezTo>
                    <a:cubicBezTo>
                      <a:pt x="192" y="188"/>
                      <a:pt x="192" y="188"/>
                      <a:pt x="192" y="188"/>
                    </a:cubicBezTo>
                    <a:cubicBezTo>
                      <a:pt x="177" y="197"/>
                      <a:pt x="177" y="197"/>
                      <a:pt x="177" y="197"/>
                    </a:cubicBezTo>
                    <a:cubicBezTo>
                      <a:pt x="177" y="176"/>
                      <a:pt x="177" y="176"/>
                      <a:pt x="177" y="176"/>
                    </a:cubicBezTo>
                    <a:cubicBezTo>
                      <a:pt x="186" y="171"/>
                      <a:pt x="186" y="171"/>
                      <a:pt x="186" y="171"/>
                    </a:cubicBezTo>
                    <a:cubicBezTo>
                      <a:pt x="183" y="167"/>
                      <a:pt x="181" y="163"/>
                      <a:pt x="178" y="159"/>
                    </a:cubicBezTo>
                    <a:cubicBezTo>
                      <a:pt x="177" y="159"/>
                      <a:pt x="177" y="159"/>
                      <a:pt x="177" y="159"/>
                    </a:cubicBezTo>
                    <a:cubicBezTo>
                      <a:pt x="177" y="127"/>
                      <a:pt x="177" y="127"/>
                      <a:pt x="177" y="127"/>
                    </a:cubicBezTo>
                    <a:cubicBezTo>
                      <a:pt x="182" y="136"/>
                      <a:pt x="182" y="136"/>
                      <a:pt x="182" y="136"/>
                    </a:cubicBezTo>
                    <a:lnTo>
                      <a:pt x="192" y="130"/>
                    </a:lnTo>
                    <a:close/>
                    <a:moveTo>
                      <a:pt x="177" y="274"/>
                    </a:moveTo>
                    <a:cubicBezTo>
                      <a:pt x="124" y="306"/>
                      <a:pt x="124" y="306"/>
                      <a:pt x="124" y="306"/>
                    </a:cubicBezTo>
                    <a:cubicBezTo>
                      <a:pt x="124" y="283"/>
                      <a:pt x="124" y="283"/>
                      <a:pt x="124" y="283"/>
                    </a:cubicBezTo>
                    <a:cubicBezTo>
                      <a:pt x="132" y="278"/>
                      <a:pt x="132" y="278"/>
                      <a:pt x="132" y="278"/>
                    </a:cubicBezTo>
                    <a:cubicBezTo>
                      <a:pt x="130" y="273"/>
                      <a:pt x="127" y="269"/>
                      <a:pt x="125" y="265"/>
                    </a:cubicBezTo>
                    <a:cubicBezTo>
                      <a:pt x="124" y="266"/>
                      <a:pt x="124" y="266"/>
                      <a:pt x="124" y="266"/>
                    </a:cubicBezTo>
                    <a:cubicBezTo>
                      <a:pt x="124" y="234"/>
                      <a:pt x="124" y="234"/>
                      <a:pt x="124" y="234"/>
                    </a:cubicBezTo>
                    <a:cubicBezTo>
                      <a:pt x="129" y="243"/>
                      <a:pt x="129" y="243"/>
                      <a:pt x="129" y="243"/>
                    </a:cubicBezTo>
                    <a:cubicBezTo>
                      <a:pt x="139" y="236"/>
                      <a:pt x="149" y="230"/>
                      <a:pt x="159" y="224"/>
                    </a:cubicBezTo>
                    <a:cubicBezTo>
                      <a:pt x="156" y="220"/>
                      <a:pt x="154" y="216"/>
                      <a:pt x="152" y="212"/>
                    </a:cubicBezTo>
                    <a:cubicBezTo>
                      <a:pt x="124" y="229"/>
                      <a:pt x="124" y="229"/>
                      <a:pt x="124" y="229"/>
                    </a:cubicBezTo>
                    <a:cubicBezTo>
                      <a:pt x="124" y="208"/>
                      <a:pt x="124" y="208"/>
                      <a:pt x="124" y="208"/>
                    </a:cubicBezTo>
                    <a:cubicBezTo>
                      <a:pt x="142" y="197"/>
                      <a:pt x="142" y="197"/>
                      <a:pt x="142" y="197"/>
                    </a:cubicBezTo>
                    <a:cubicBezTo>
                      <a:pt x="140" y="193"/>
                      <a:pt x="137" y="189"/>
                      <a:pt x="135" y="185"/>
                    </a:cubicBezTo>
                    <a:cubicBezTo>
                      <a:pt x="124" y="192"/>
                      <a:pt x="124" y="192"/>
                      <a:pt x="124" y="192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40" y="84"/>
                      <a:pt x="140" y="84"/>
                      <a:pt x="140" y="84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100"/>
                      <a:pt x="163" y="104"/>
                      <a:pt x="166" y="109"/>
                    </a:cubicBezTo>
                    <a:cubicBezTo>
                      <a:pt x="177" y="102"/>
                      <a:pt x="177" y="102"/>
                      <a:pt x="177" y="102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75" y="123"/>
                      <a:pt x="175" y="123"/>
                      <a:pt x="175" y="123"/>
                    </a:cubicBezTo>
                    <a:cubicBezTo>
                      <a:pt x="177" y="127"/>
                      <a:pt x="177" y="127"/>
                      <a:pt x="177" y="127"/>
                    </a:cubicBezTo>
                    <a:cubicBezTo>
                      <a:pt x="177" y="159"/>
                      <a:pt x="177" y="159"/>
                      <a:pt x="177" y="159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51" y="181"/>
                      <a:pt x="153" y="185"/>
                      <a:pt x="156" y="189"/>
                    </a:cubicBezTo>
                    <a:cubicBezTo>
                      <a:pt x="177" y="176"/>
                      <a:pt x="177" y="176"/>
                      <a:pt x="177" y="176"/>
                    </a:cubicBezTo>
                    <a:cubicBezTo>
                      <a:pt x="177" y="197"/>
                      <a:pt x="177" y="197"/>
                      <a:pt x="177" y="197"/>
                    </a:cubicBezTo>
                    <a:cubicBezTo>
                      <a:pt x="165" y="204"/>
                      <a:pt x="165" y="204"/>
                      <a:pt x="165" y="204"/>
                    </a:cubicBezTo>
                    <a:cubicBezTo>
                      <a:pt x="167" y="208"/>
                      <a:pt x="169" y="212"/>
                      <a:pt x="172" y="217"/>
                    </a:cubicBezTo>
                    <a:cubicBezTo>
                      <a:pt x="177" y="214"/>
                      <a:pt x="177" y="214"/>
                      <a:pt x="177" y="214"/>
                    </a:cubicBezTo>
                    <a:lnTo>
                      <a:pt x="177" y="274"/>
                    </a:lnTo>
                    <a:close/>
                    <a:moveTo>
                      <a:pt x="124" y="306"/>
                    </a:moveTo>
                    <a:cubicBezTo>
                      <a:pt x="105" y="317"/>
                      <a:pt x="105" y="317"/>
                      <a:pt x="105" y="317"/>
                    </a:cubicBezTo>
                    <a:cubicBezTo>
                      <a:pt x="105" y="294"/>
                      <a:pt x="105" y="294"/>
                      <a:pt x="105" y="294"/>
                    </a:cubicBezTo>
                    <a:cubicBezTo>
                      <a:pt x="124" y="283"/>
                      <a:pt x="124" y="283"/>
                      <a:pt x="124" y="283"/>
                    </a:cubicBezTo>
                    <a:cubicBezTo>
                      <a:pt x="124" y="306"/>
                      <a:pt x="124" y="306"/>
                      <a:pt x="124" y="306"/>
                    </a:cubicBezTo>
                    <a:close/>
                    <a:moveTo>
                      <a:pt x="105" y="105"/>
                    </a:moveTo>
                    <a:cubicBezTo>
                      <a:pt x="124" y="94"/>
                      <a:pt x="124" y="94"/>
                      <a:pt x="124" y="94"/>
                    </a:cubicBezTo>
                    <a:cubicBezTo>
                      <a:pt x="124" y="192"/>
                      <a:pt x="124" y="192"/>
                      <a:pt x="124" y="192"/>
                    </a:cubicBezTo>
                    <a:cubicBezTo>
                      <a:pt x="105" y="203"/>
                      <a:pt x="105" y="203"/>
                      <a:pt x="105" y="203"/>
                    </a:cubicBezTo>
                    <a:cubicBezTo>
                      <a:pt x="105" y="145"/>
                      <a:pt x="105" y="145"/>
                      <a:pt x="105" y="145"/>
                    </a:cubicBezTo>
                    <a:cubicBezTo>
                      <a:pt x="110" y="143"/>
                      <a:pt x="110" y="143"/>
                      <a:pt x="110" y="143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5" y="105"/>
                      <a:pt x="105" y="105"/>
                      <a:pt x="105" y="105"/>
                    </a:cubicBezTo>
                    <a:close/>
                    <a:moveTo>
                      <a:pt x="124" y="208"/>
                    </a:moveTo>
                    <a:cubicBezTo>
                      <a:pt x="124" y="229"/>
                      <a:pt x="124" y="229"/>
                      <a:pt x="124" y="229"/>
                    </a:cubicBezTo>
                    <a:cubicBezTo>
                      <a:pt x="122" y="230"/>
                      <a:pt x="122" y="230"/>
                      <a:pt x="122" y="230"/>
                    </a:cubicBezTo>
                    <a:cubicBezTo>
                      <a:pt x="124" y="234"/>
                      <a:pt x="124" y="234"/>
                      <a:pt x="124" y="234"/>
                    </a:cubicBezTo>
                    <a:cubicBezTo>
                      <a:pt x="124" y="266"/>
                      <a:pt x="124" y="266"/>
                      <a:pt x="124" y="266"/>
                    </a:cubicBezTo>
                    <a:cubicBezTo>
                      <a:pt x="105" y="277"/>
                      <a:pt x="105" y="277"/>
                      <a:pt x="105" y="277"/>
                    </a:cubicBezTo>
                    <a:cubicBezTo>
                      <a:pt x="105" y="257"/>
                      <a:pt x="105" y="257"/>
                      <a:pt x="105" y="257"/>
                    </a:cubicBezTo>
                    <a:cubicBezTo>
                      <a:pt x="116" y="250"/>
                      <a:pt x="116" y="250"/>
                      <a:pt x="116" y="250"/>
                    </a:cubicBezTo>
                    <a:cubicBezTo>
                      <a:pt x="113" y="246"/>
                      <a:pt x="111" y="242"/>
                      <a:pt x="108" y="238"/>
                    </a:cubicBezTo>
                    <a:cubicBezTo>
                      <a:pt x="105" y="240"/>
                      <a:pt x="105" y="240"/>
                      <a:pt x="105" y="240"/>
                    </a:cubicBezTo>
                    <a:cubicBezTo>
                      <a:pt x="105" y="203"/>
                      <a:pt x="105" y="203"/>
                      <a:pt x="105" y="203"/>
                    </a:cubicBezTo>
                    <a:cubicBezTo>
                      <a:pt x="112" y="215"/>
                      <a:pt x="112" y="215"/>
                      <a:pt x="112" y="215"/>
                    </a:cubicBezTo>
                    <a:lnTo>
                      <a:pt x="124" y="208"/>
                    </a:lnTo>
                    <a:close/>
                    <a:moveTo>
                      <a:pt x="105" y="317"/>
                    </a:moveTo>
                    <a:cubicBezTo>
                      <a:pt x="94" y="324"/>
                      <a:pt x="94" y="324"/>
                      <a:pt x="94" y="324"/>
                    </a:cubicBezTo>
                    <a:cubicBezTo>
                      <a:pt x="91" y="319"/>
                      <a:pt x="91" y="319"/>
                      <a:pt x="91" y="319"/>
                    </a:cubicBezTo>
                    <a:cubicBezTo>
                      <a:pt x="91" y="266"/>
                      <a:pt x="91" y="266"/>
                      <a:pt x="91" y="266"/>
                    </a:cubicBezTo>
                    <a:cubicBezTo>
                      <a:pt x="105" y="257"/>
                      <a:pt x="105" y="257"/>
                      <a:pt x="105" y="257"/>
                    </a:cubicBezTo>
                    <a:cubicBezTo>
                      <a:pt x="105" y="277"/>
                      <a:pt x="105" y="277"/>
                      <a:pt x="105" y="277"/>
                    </a:cubicBezTo>
                    <a:cubicBezTo>
                      <a:pt x="95" y="283"/>
                      <a:pt x="95" y="283"/>
                      <a:pt x="95" y="283"/>
                    </a:cubicBezTo>
                    <a:cubicBezTo>
                      <a:pt x="97" y="287"/>
                      <a:pt x="100" y="291"/>
                      <a:pt x="102" y="296"/>
                    </a:cubicBezTo>
                    <a:cubicBezTo>
                      <a:pt x="105" y="294"/>
                      <a:pt x="105" y="294"/>
                      <a:pt x="105" y="294"/>
                    </a:cubicBezTo>
                    <a:cubicBezTo>
                      <a:pt x="105" y="317"/>
                      <a:pt x="105" y="317"/>
                      <a:pt x="105" y="317"/>
                    </a:cubicBezTo>
                    <a:close/>
                    <a:moveTo>
                      <a:pt x="91" y="114"/>
                    </a:move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2" y="130"/>
                      <a:pt x="102" y="130"/>
                      <a:pt x="102" y="130"/>
                    </a:cubicBezTo>
                    <a:cubicBezTo>
                      <a:pt x="91" y="137"/>
                      <a:pt x="91" y="137"/>
                      <a:pt x="91" y="137"/>
                    </a:cubicBezTo>
                    <a:cubicBezTo>
                      <a:pt x="91" y="114"/>
                      <a:pt x="91" y="114"/>
                      <a:pt x="91" y="114"/>
                    </a:cubicBezTo>
                    <a:close/>
                    <a:moveTo>
                      <a:pt x="105" y="145"/>
                    </a:moveTo>
                    <a:cubicBezTo>
                      <a:pt x="105" y="203"/>
                      <a:pt x="105" y="203"/>
                      <a:pt x="105" y="203"/>
                    </a:cubicBezTo>
                    <a:cubicBezTo>
                      <a:pt x="105" y="203"/>
                      <a:pt x="105" y="203"/>
                      <a:pt x="105" y="203"/>
                    </a:cubicBezTo>
                    <a:cubicBezTo>
                      <a:pt x="105" y="203"/>
                      <a:pt x="105" y="203"/>
                      <a:pt x="105" y="203"/>
                    </a:cubicBezTo>
                    <a:cubicBezTo>
                      <a:pt x="105" y="240"/>
                      <a:pt x="105" y="240"/>
                      <a:pt x="105" y="240"/>
                    </a:cubicBezTo>
                    <a:cubicBezTo>
                      <a:pt x="91" y="249"/>
                      <a:pt x="91" y="249"/>
                      <a:pt x="91" y="249"/>
                    </a:cubicBezTo>
                    <a:cubicBezTo>
                      <a:pt x="91" y="228"/>
                      <a:pt x="91" y="228"/>
                      <a:pt x="91" y="228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7" y="219"/>
                      <a:pt x="94" y="215"/>
                      <a:pt x="92" y="211"/>
                    </a:cubicBezTo>
                    <a:cubicBezTo>
                      <a:pt x="91" y="211"/>
                      <a:pt x="91" y="211"/>
                      <a:pt x="91" y="211"/>
                    </a:cubicBezTo>
                    <a:cubicBezTo>
                      <a:pt x="91" y="154"/>
                      <a:pt x="91" y="154"/>
                      <a:pt x="91" y="154"/>
                    </a:cubicBezTo>
                    <a:lnTo>
                      <a:pt x="105" y="145"/>
                    </a:lnTo>
                    <a:close/>
                    <a:moveTo>
                      <a:pt x="91" y="319"/>
                    </a:moveTo>
                    <a:cubicBezTo>
                      <a:pt x="48" y="248"/>
                      <a:pt x="48" y="248"/>
                      <a:pt x="48" y="248"/>
                    </a:cubicBezTo>
                    <a:cubicBezTo>
                      <a:pt x="48" y="180"/>
                      <a:pt x="48" y="180"/>
                      <a:pt x="48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4" y="164"/>
                      <a:pt x="61" y="160"/>
                      <a:pt x="59" y="156"/>
                    </a:cubicBezTo>
                    <a:cubicBezTo>
                      <a:pt x="48" y="163"/>
                      <a:pt x="48" y="163"/>
                      <a:pt x="48" y="163"/>
                    </a:cubicBezTo>
                    <a:cubicBezTo>
                      <a:pt x="48" y="140"/>
                      <a:pt x="48" y="140"/>
                      <a:pt x="48" y="140"/>
                    </a:cubicBezTo>
                    <a:cubicBezTo>
                      <a:pt x="91" y="114"/>
                      <a:pt x="91" y="114"/>
                      <a:pt x="91" y="114"/>
                    </a:cubicBezTo>
                    <a:cubicBezTo>
                      <a:pt x="91" y="137"/>
                      <a:pt x="91" y="137"/>
                      <a:pt x="91" y="137"/>
                    </a:cubicBezTo>
                    <a:cubicBezTo>
                      <a:pt x="72" y="148"/>
                      <a:pt x="72" y="148"/>
                      <a:pt x="72" y="148"/>
                    </a:cubicBezTo>
                    <a:cubicBezTo>
                      <a:pt x="75" y="152"/>
                      <a:pt x="77" y="156"/>
                      <a:pt x="80" y="161"/>
                    </a:cubicBezTo>
                    <a:cubicBezTo>
                      <a:pt x="91" y="154"/>
                      <a:pt x="91" y="154"/>
                      <a:pt x="91" y="154"/>
                    </a:cubicBezTo>
                    <a:cubicBezTo>
                      <a:pt x="91" y="211"/>
                      <a:pt x="91" y="211"/>
                      <a:pt x="91" y="211"/>
                    </a:cubicBezTo>
                    <a:cubicBezTo>
                      <a:pt x="62" y="229"/>
                      <a:pt x="62" y="229"/>
                      <a:pt x="62" y="229"/>
                    </a:cubicBezTo>
                    <a:cubicBezTo>
                      <a:pt x="64" y="233"/>
                      <a:pt x="67" y="237"/>
                      <a:pt x="69" y="241"/>
                    </a:cubicBezTo>
                    <a:cubicBezTo>
                      <a:pt x="91" y="228"/>
                      <a:pt x="91" y="228"/>
                      <a:pt x="91" y="228"/>
                    </a:cubicBezTo>
                    <a:cubicBezTo>
                      <a:pt x="91" y="249"/>
                      <a:pt x="91" y="249"/>
                      <a:pt x="91" y="249"/>
                    </a:cubicBezTo>
                    <a:cubicBezTo>
                      <a:pt x="78" y="256"/>
                      <a:pt x="78" y="256"/>
                      <a:pt x="78" y="256"/>
                    </a:cubicBezTo>
                    <a:cubicBezTo>
                      <a:pt x="81" y="260"/>
                      <a:pt x="83" y="264"/>
                      <a:pt x="86" y="269"/>
                    </a:cubicBezTo>
                    <a:cubicBezTo>
                      <a:pt x="91" y="266"/>
                      <a:pt x="91" y="266"/>
                      <a:pt x="91" y="266"/>
                    </a:cubicBezTo>
                    <a:lnTo>
                      <a:pt x="91" y="319"/>
                    </a:lnTo>
                    <a:close/>
                    <a:moveTo>
                      <a:pt x="48" y="248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48" y="140"/>
                      <a:pt x="48" y="140"/>
                      <a:pt x="48" y="140"/>
                    </a:cubicBezTo>
                    <a:cubicBezTo>
                      <a:pt x="48" y="163"/>
                      <a:pt x="48" y="163"/>
                      <a:pt x="48" y="163"/>
                    </a:cubicBezTo>
                    <a:cubicBezTo>
                      <a:pt x="29" y="174"/>
                      <a:pt x="29" y="174"/>
                      <a:pt x="29" y="174"/>
                    </a:cubicBezTo>
                    <a:cubicBezTo>
                      <a:pt x="31" y="178"/>
                      <a:pt x="34" y="182"/>
                      <a:pt x="36" y="187"/>
                    </a:cubicBezTo>
                    <a:cubicBezTo>
                      <a:pt x="48" y="180"/>
                      <a:pt x="48" y="180"/>
                      <a:pt x="48" y="180"/>
                    </a:cubicBezTo>
                    <a:lnTo>
                      <a:pt x="48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7"/>
              <p:cNvSpPr>
                <a:spLocks noEditPoints="1"/>
              </p:cNvSpPr>
              <p:nvPr/>
            </p:nvSpPr>
            <p:spPr bwMode="auto">
              <a:xfrm flipH="1">
                <a:off x="3811589" y="3694113"/>
                <a:ext cx="346075" cy="368300"/>
              </a:xfrm>
              <a:custGeom>
                <a:avLst/>
                <a:gdLst>
                  <a:gd name="T0" fmla="*/ 263 w 304"/>
                  <a:gd name="T1" fmla="*/ 163 h 325"/>
                  <a:gd name="T2" fmla="*/ 250 w 304"/>
                  <a:gd name="T3" fmla="*/ 237 h 325"/>
                  <a:gd name="T4" fmla="*/ 239 w 304"/>
                  <a:gd name="T5" fmla="*/ 129 h 325"/>
                  <a:gd name="T6" fmla="*/ 250 w 304"/>
                  <a:gd name="T7" fmla="*/ 204 h 325"/>
                  <a:gd name="T8" fmla="*/ 237 w 304"/>
                  <a:gd name="T9" fmla="*/ 160 h 325"/>
                  <a:gd name="T10" fmla="*/ 239 w 304"/>
                  <a:gd name="T11" fmla="*/ 267 h 325"/>
                  <a:gd name="T12" fmla="*/ 224 w 304"/>
                  <a:gd name="T13" fmla="*/ 142 h 325"/>
                  <a:gd name="T14" fmla="*/ 223 w 304"/>
                  <a:gd name="T15" fmla="*/ 221 h 325"/>
                  <a:gd name="T16" fmla="*/ 213 w 304"/>
                  <a:gd name="T17" fmla="*/ 126 h 325"/>
                  <a:gd name="T18" fmla="*/ 215 w 304"/>
                  <a:gd name="T19" fmla="*/ 261 h 325"/>
                  <a:gd name="T20" fmla="*/ 215 w 304"/>
                  <a:gd name="T21" fmla="*/ 154 h 325"/>
                  <a:gd name="T22" fmla="*/ 198 w 304"/>
                  <a:gd name="T23" fmla="*/ 271 h 325"/>
                  <a:gd name="T24" fmla="*/ 198 w 304"/>
                  <a:gd name="T25" fmla="*/ 121 h 325"/>
                  <a:gd name="T26" fmla="*/ 191 w 304"/>
                  <a:gd name="T27" fmla="*/ 61 h 325"/>
                  <a:gd name="T28" fmla="*/ 198 w 304"/>
                  <a:gd name="T29" fmla="*/ 121 h 325"/>
                  <a:gd name="T30" fmla="*/ 192 w 304"/>
                  <a:gd name="T31" fmla="*/ 176 h 325"/>
                  <a:gd name="T32" fmla="*/ 178 w 304"/>
                  <a:gd name="T33" fmla="*/ 42 h 325"/>
                  <a:gd name="T34" fmla="*/ 178 w 304"/>
                  <a:gd name="T35" fmla="*/ 309 h 325"/>
                  <a:gd name="T36" fmla="*/ 180 w 304"/>
                  <a:gd name="T37" fmla="*/ 134 h 325"/>
                  <a:gd name="T38" fmla="*/ 191 w 304"/>
                  <a:gd name="T39" fmla="*/ 227 h 325"/>
                  <a:gd name="T40" fmla="*/ 176 w 304"/>
                  <a:gd name="T41" fmla="*/ 74 h 325"/>
                  <a:gd name="T42" fmla="*/ 178 w 304"/>
                  <a:gd name="T43" fmla="*/ 102 h 325"/>
                  <a:gd name="T44" fmla="*/ 178 w 304"/>
                  <a:gd name="T45" fmla="*/ 157 h 325"/>
                  <a:gd name="T46" fmla="*/ 176 w 304"/>
                  <a:gd name="T47" fmla="*/ 253 h 325"/>
                  <a:gd name="T48" fmla="*/ 167 w 304"/>
                  <a:gd name="T49" fmla="*/ 193 h 325"/>
                  <a:gd name="T50" fmla="*/ 176 w 304"/>
                  <a:gd name="T51" fmla="*/ 129 h 325"/>
                  <a:gd name="T52" fmla="*/ 167 w 304"/>
                  <a:gd name="T53" fmla="*/ 172 h 325"/>
                  <a:gd name="T54" fmla="*/ 158 w 304"/>
                  <a:gd name="T55" fmla="*/ 48 h 325"/>
                  <a:gd name="T56" fmla="*/ 167 w 304"/>
                  <a:gd name="T57" fmla="*/ 86 h 325"/>
                  <a:gd name="T58" fmla="*/ 154 w 304"/>
                  <a:gd name="T59" fmla="*/ 68 h 325"/>
                  <a:gd name="T60" fmla="*/ 151 w 304"/>
                  <a:gd name="T61" fmla="*/ 204 h 325"/>
                  <a:gd name="T62" fmla="*/ 150 w 304"/>
                  <a:gd name="T63" fmla="*/ 92 h 325"/>
                  <a:gd name="T64" fmla="*/ 154 w 304"/>
                  <a:gd name="T65" fmla="*/ 101 h 325"/>
                  <a:gd name="T66" fmla="*/ 149 w 304"/>
                  <a:gd name="T67" fmla="*/ 257 h 325"/>
                  <a:gd name="T68" fmla="*/ 150 w 304"/>
                  <a:gd name="T69" fmla="*/ 53 h 325"/>
                  <a:gd name="T70" fmla="*/ 150 w 304"/>
                  <a:gd name="T71" fmla="*/ 173 h 325"/>
                  <a:gd name="T72" fmla="*/ 144 w 304"/>
                  <a:gd name="T73" fmla="*/ 52 h 325"/>
                  <a:gd name="T74" fmla="*/ 144 w 304"/>
                  <a:gd name="T75" fmla="*/ 308 h 325"/>
                  <a:gd name="T76" fmla="*/ 144 w 304"/>
                  <a:gd name="T77" fmla="*/ 159 h 325"/>
                  <a:gd name="T78" fmla="*/ 128 w 304"/>
                  <a:gd name="T79" fmla="*/ 236 h 325"/>
                  <a:gd name="T80" fmla="*/ 124 w 304"/>
                  <a:gd name="T81" fmla="*/ 110 h 325"/>
                  <a:gd name="T82" fmla="*/ 128 w 304"/>
                  <a:gd name="T83" fmla="*/ 142 h 325"/>
                  <a:gd name="T84" fmla="*/ 124 w 304"/>
                  <a:gd name="T85" fmla="*/ 221 h 325"/>
                  <a:gd name="T86" fmla="*/ 115 w 304"/>
                  <a:gd name="T87" fmla="*/ 230 h 325"/>
                  <a:gd name="T88" fmla="*/ 124 w 304"/>
                  <a:gd name="T89" fmla="*/ 221 h 325"/>
                  <a:gd name="T90" fmla="*/ 102 w 304"/>
                  <a:gd name="T91" fmla="*/ 86 h 325"/>
                  <a:gd name="T92" fmla="*/ 115 w 304"/>
                  <a:gd name="T93" fmla="*/ 123 h 325"/>
                  <a:gd name="T94" fmla="*/ 102 w 304"/>
                  <a:gd name="T95" fmla="*/ 32 h 325"/>
                  <a:gd name="T96" fmla="*/ 92 w 304"/>
                  <a:gd name="T97" fmla="*/ 145 h 325"/>
                  <a:gd name="T98" fmla="*/ 102 w 304"/>
                  <a:gd name="T99" fmla="*/ 135 h 325"/>
                  <a:gd name="T100" fmla="*/ 78 w 304"/>
                  <a:gd name="T101" fmla="*/ 49 h 325"/>
                  <a:gd name="T102" fmla="*/ 78 w 304"/>
                  <a:gd name="T103" fmla="*/ 119 h 325"/>
                  <a:gd name="T104" fmla="*/ 78 w 304"/>
                  <a:gd name="T105" fmla="*/ 126 h 325"/>
                  <a:gd name="T106" fmla="*/ 78 w 304"/>
                  <a:gd name="T107" fmla="*/ 216 h 325"/>
                  <a:gd name="T108" fmla="*/ 73 w 304"/>
                  <a:gd name="T109" fmla="*/ 173 h 325"/>
                  <a:gd name="T110" fmla="*/ 52 w 304"/>
                  <a:gd name="T111" fmla="*/ 178 h 325"/>
                  <a:gd name="T112" fmla="*/ 51 w 304"/>
                  <a:gd name="T113" fmla="*/ 87 h 325"/>
                  <a:gd name="T114" fmla="*/ 52 w 304"/>
                  <a:gd name="T115" fmla="*/ 178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4" h="325">
                    <a:moveTo>
                      <a:pt x="263" y="163"/>
                    </a:moveTo>
                    <a:cubicBezTo>
                      <a:pt x="304" y="221"/>
                      <a:pt x="304" y="221"/>
                      <a:pt x="304" y="221"/>
                    </a:cubicBezTo>
                    <a:cubicBezTo>
                      <a:pt x="263" y="250"/>
                      <a:pt x="263" y="250"/>
                      <a:pt x="263" y="250"/>
                    </a:cubicBezTo>
                    <a:cubicBezTo>
                      <a:pt x="263" y="223"/>
                      <a:pt x="263" y="223"/>
                      <a:pt x="263" y="223"/>
                    </a:cubicBezTo>
                    <a:cubicBezTo>
                      <a:pt x="265" y="226"/>
                      <a:pt x="265" y="226"/>
                      <a:pt x="265" y="226"/>
                    </a:cubicBezTo>
                    <a:cubicBezTo>
                      <a:pt x="269" y="223"/>
                      <a:pt x="273" y="221"/>
                      <a:pt x="277" y="218"/>
                    </a:cubicBezTo>
                    <a:cubicBezTo>
                      <a:pt x="263" y="197"/>
                      <a:pt x="263" y="197"/>
                      <a:pt x="263" y="197"/>
                    </a:cubicBezTo>
                    <a:lnTo>
                      <a:pt x="263" y="163"/>
                    </a:lnTo>
                    <a:close/>
                    <a:moveTo>
                      <a:pt x="250" y="145"/>
                    </a:moveTo>
                    <a:cubicBezTo>
                      <a:pt x="263" y="163"/>
                      <a:pt x="263" y="163"/>
                      <a:pt x="263" y="163"/>
                    </a:cubicBezTo>
                    <a:cubicBezTo>
                      <a:pt x="263" y="197"/>
                      <a:pt x="263" y="197"/>
                      <a:pt x="263" y="197"/>
                    </a:cubicBezTo>
                    <a:cubicBezTo>
                      <a:pt x="261" y="194"/>
                      <a:pt x="261" y="194"/>
                      <a:pt x="261" y="194"/>
                    </a:cubicBezTo>
                    <a:cubicBezTo>
                      <a:pt x="250" y="201"/>
                      <a:pt x="250" y="201"/>
                      <a:pt x="250" y="201"/>
                    </a:cubicBezTo>
                    <a:cubicBezTo>
                      <a:pt x="250" y="186"/>
                      <a:pt x="250" y="186"/>
                      <a:pt x="250" y="186"/>
                    </a:cubicBezTo>
                    <a:cubicBezTo>
                      <a:pt x="253" y="184"/>
                      <a:pt x="253" y="184"/>
                      <a:pt x="253" y="184"/>
                    </a:cubicBezTo>
                    <a:cubicBezTo>
                      <a:pt x="250" y="179"/>
                      <a:pt x="250" y="179"/>
                      <a:pt x="250" y="179"/>
                    </a:cubicBezTo>
                    <a:cubicBezTo>
                      <a:pt x="250" y="145"/>
                      <a:pt x="250" y="145"/>
                      <a:pt x="250" y="145"/>
                    </a:cubicBezTo>
                    <a:close/>
                    <a:moveTo>
                      <a:pt x="263" y="250"/>
                    </a:moveTo>
                    <a:cubicBezTo>
                      <a:pt x="250" y="259"/>
                      <a:pt x="250" y="259"/>
                      <a:pt x="250" y="259"/>
                    </a:cubicBezTo>
                    <a:cubicBezTo>
                      <a:pt x="250" y="237"/>
                      <a:pt x="250" y="237"/>
                      <a:pt x="250" y="237"/>
                    </a:cubicBezTo>
                    <a:cubicBezTo>
                      <a:pt x="251" y="236"/>
                      <a:pt x="251" y="236"/>
                      <a:pt x="251" y="236"/>
                    </a:cubicBezTo>
                    <a:cubicBezTo>
                      <a:pt x="250" y="234"/>
                      <a:pt x="250" y="234"/>
                      <a:pt x="250" y="234"/>
                    </a:cubicBezTo>
                    <a:cubicBezTo>
                      <a:pt x="250" y="204"/>
                      <a:pt x="250" y="204"/>
                      <a:pt x="250" y="204"/>
                    </a:cubicBezTo>
                    <a:cubicBezTo>
                      <a:pt x="263" y="223"/>
                      <a:pt x="263" y="223"/>
                      <a:pt x="263" y="223"/>
                    </a:cubicBezTo>
                    <a:lnTo>
                      <a:pt x="263" y="250"/>
                    </a:lnTo>
                    <a:close/>
                    <a:moveTo>
                      <a:pt x="239" y="129"/>
                    </a:moveTo>
                    <a:cubicBezTo>
                      <a:pt x="250" y="145"/>
                      <a:pt x="250" y="145"/>
                      <a:pt x="250" y="145"/>
                    </a:cubicBezTo>
                    <a:cubicBezTo>
                      <a:pt x="250" y="179"/>
                      <a:pt x="250" y="179"/>
                      <a:pt x="250" y="179"/>
                    </a:cubicBezTo>
                    <a:cubicBezTo>
                      <a:pt x="239" y="163"/>
                      <a:pt x="239" y="163"/>
                      <a:pt x="239" y="163"/>
                    </a:cubicBezTo>
                    <a:cubicBezTo>
                      <a:pt x="239" y="129"/>
                      <a:pt x="239" y="129"/>
                      <a:pt x="239" y="129"/>
                    </a:cubicBezTo>
                    <a:close/>
                    <a:moveTo>
                      <a:pt x="250" y="259"/>
                    </a:moveTo>
                    <a:cubicBezTo>
                      <a:pt x="239" y="267"/>
                      <a:pt x="239" y="267"/>
                      <a:pt x="239" y="267"/>
                    </a:cubicBezTo>
                    <a:cubicBezTo>
                      <a:pt x="239" y="244"/>
                      <a:pt x="239" y="244"/>
                      <a:pt x="239" y="244"/>
                    </a:cubicBezTo>
                    <a:cubicBezTo>
                      <a:pt x="240" y="244"/>
                      <a:pt x="240" y="244"/>
                      <a:pt x="240" y="244"/>
                    </a:cubicBezTo>
                    <a:cubicBezTo>
                      <a:pt x="250" y="237"/>
                      <a:pt x="250" y="237"/>
                      <a:pt x="250" y="237"/>
                    </a:cubicBezTo>
                    <a:cubicBezTo>
                      <a:pt x="250" y="259"/>
                      <a:pt x="250" y="259"/>
                      <a:pt x="250" y="259"/>
                    </a:cubicBezTo>
                    <a:close/>
                    <a:moveTo>
                      <a:pt x="250" y="186"/>
                    </a:moveTo>
                    <a:cubicBezTo>
                      <a:pt x="250" y="201"/>
                      <a:pt x="250" y="201"/>
                      <a:pt x="250" y="201"/>
                    </a:cubicBezTo>
                    <a:cubicBezTo>
                      <a:pt x="249" y="202"/>
                      <a:pt x="249" y="202"/>
                      <a:pt x="249" y="202"/>
                    </a:cubicBezTo>
                    <a:cubicBezTo>
                      <a:pt x="250" y="204"/>
                      <a:pt x="250" y="204"/>
                      <a:pt x="250" y="204"/>
                    </a:cubicBezTo>
                    <a:cubicBezTo>
                      <a:pt x="250" y="234"/>
                      <a:pt x="250" y="234"/>
                      <a:pt x="250" y="234"/>
                    </a:cubicBezTo>
                    <a:cubicBezTo>
                      <a:pt x="239" y="219"/>
                      <a:pt x="239" y="219"/>
                      <a:pt x="239" y="219"/>
                    </a:cubicBezTo>
                    <a:cubicBezTo>
                      <a:pt x="239" y="188"/>
                      <a:pt x="239" y="188"/>
                      <a:pt x="239" y="188"/>
                    </a:cubicBezTo>
                    <a:cubicBezTo>
                      <a:pt x="242" y="192"/>
                      <a:pt x="242" y="192"/>
                      <a:pt x="242" y="192"/>
                    </a:cubicBezTo>
                    <a:lnTo>
                      <a:pt x="250" y="186"/>
                    </a:lnTo>
                    <a:close/>
                    <a:moveTo>
                      <a:pt x="224" y="107"/>
                    </a:moveTo>
                    <a:cubicBezTo>
                      <a:pt x="226" y="111"/>
                      <a:pt x="226" y="111"/>
                      <a:pt x="226" y="111"/>
                    </a:cubicBezTo>
                    <a:cubicBezTo>
                      <a:pt x="239" y="129"/>
                      <a:pt x="239" y="129"/>
                      <a:pt x="239" y="129"/>
                    </a:cubicBezTo>
                    <a:cubicBezTo>
                      <a:pt x="239" y="163"/>
                      <a:pt x="239" y="163"/>
                      <a:pt x="239" y="163"/>
                    </a:cubicBezTo>
                    <a:cubicBezTo>
                      <a:pt x="237" y="160"/>
                      <a:pt x="237" y="160"/>
                      <a:pt x="237" y="160"/>
                    </a:cubicBezTo>
                    <a:cubicBezTo>
                      <a:pt x="233" y="163"/>
                      <a:pt x="229" y="166"/>
                      <a:pt x="225" y="168"/>
                    </a:cubicBezTo>
                    <a:cubicBezTo>
                      <a:pt x="239" y="188"/>
                      <a:pt x="239" y="188"/>
                      <a:pt x="239" y="188"/>
                    </a:cubicBezTo>
                    <a:cubicBezTo>
                      <a:pt x="239" y="219"/>
                      <a:pt x="239" y="219"/>
                      <a:pt x="239" y="219"/>
                    </a:cubicBezTo>
                    <a:cubicBezTo>
                      <a:pt x="235" y="212"/>
                      <a:pt x="235" y="212"/>
                      <a:pt x="235" y="212"/>
                    </a:cubicBez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4" y="153"/>
                      <a:pt x="224" y="153"/>
                      <a:pt x="224" y="153"/>
                    </a:cubicBezTo>
                    <a:cubicBezTo>
                      <a:pt x="229" y="150"/>
                      <a:pt x="229" y="150"/>
                      <a:pt x="229" y="150"/>
                    </a:cubicBezTo>
                    <a:cubicBezTo>
                      <a:pt x="224" y="142"/>
                      <a:pt x="224" y="142"/>
                      <a:pt x="224" y="142"/>
                    </a:cubicBezTo>
                    <a:cubicBezTo>
                      <a:pt x="224" y="107"/>
                      <a:pt x="224" y="107"/>
                      <a:pt x="224" y="107"/>
                    </a:cubicBezTo>
                    <a:close/>
                    <a:moveTo>
                      <a:pt x="239" y="267"/>
                    </a:moveTo>
                    <a:cubicBezTo>
                      <a:pt x="224" y="277"/>
                      <a:pt x="224" y="277"/>
                      <a:pt x="224" y="277"/>
                    </a:cubicBezTo>
                    <a:cubicBezTo>
                      <a:pt x="224" y="255"/>
                      <a:pt x="224" y="255"/>
                      <a:pt x="224" y="255"/>
                    </a:cubicBezTo>
                    <a:cubicBezTo>
                      <a:pt x="225" y="254"/>
                      <a:pt x="225" y="254"/>
                      <a:pt x="225" y="254"/>
                    </a:cubicBezTo>
                    <a:cubicBezTo>
                      <a:pt x="224" y="253"/>
                      <a:pt x="224" y="253"/>
                      <a:pt x="224" y="253"/>
                    </a:cubicBezTo>
                    <a:cubicBezTo>
                      <a:pt x="224" y="222"/>
                      <a:pt x="224" y="222"/>
                      <a:pt x="224" y="222"/>
                    </a:cubicBezTo>
                    <a:cubicBezTo>
                      <a:pt x="239" y="244"/>
                      <a:pt x="239" y="244"/>
                      <a:pt x="239" y="244"/>
                    </a:cubicBezTo>
                    <a:lnTo>
                      <a:pt x="239" y="267"/>
                    </a:lnTo>
                    <a:close/>
                    <a:moveTo>
                      <a:pt x="215" y="95"/>
                    </a:moveTo>
                    <a:cubicBezTo>
                      <a:pt x="224" y="107"/>
                      <a:pt x="224" y="107"/>
                      <a:pt x="224" y="107"/>
                    </a:cubicBezTo>
                    <a:cubicBezTo>
                      <a:pt x="224" y="142"/>
                      <a:pt x="224" y="142"/>
                      <a:pt x="224" y="142"/>
                    </a:cubicBezTo>
                    <a:cubicBezTo>
                      <a:pt x="215" y="129"/>
                      <a:pt x="215" y="129"/>
                      <a:pt x="215" y="129"/>
                    </a:cubicBezTo>
                    <a:cubicBezTo>
                      <a:pt x="215" y="95"/>
                      <a:pt x="215" y="95"/>
                      <a:pt x="215" y="95"/>
                    </a:cubicBezTo>
                    <a:close/>
                    <a:moveTo>
                      <a:pt x="224" y="277"/>
                    </a:moveTo>
                    <a:cubicBezTo>
                      <a:pt x="215" y="284"/>
                      <a:pt x="215" y="284"/>
                      <a:pt x="215" y="284"/>
                    </a:cubicBezTo>
                    <a:cubicBezTo>
                      <a:pt x="215" y="261"/>
                      <a:pt x="215" y="261"/>
                      <a:pt x="215" y="261"/>
                    </a:cubicBezTo>
                    <a:cubicBezTo>
                      <a:pt x="224" y="255"/>
                      <a:pt x="224" y="255"/>
                      <a:pt x="224" y="255"/>
                    </a:cubicBezTo>
                    <a:cubicBezTo>
                      <a:pt x="224" y="277"/>
                      <a:pt x="224" y="277"/>
                      <a:pt x="224" y="277"/>
                    </a:cubicBezTo>
                    <a:close/>
                    <a:moveTo>
                      <a:pt x="224" y="153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3" y="221"/>
                      <a:pt x="223" y="221"/>
                      <a:pt x="223" y="221"/>
                    </a:cubicBezTo>
                    <a:cubicBezTo>
                      <a:pt x="224" y="222"/>
                      <a:pt x="224" y="222"/>
                      <a:pt x="224" y="222"/>
                    </a:cubicBezTo>
                    <a:cubicBezTo>
                      <a:pt x="224" y="253"/>
                      <a:pt x="224" y="253"/>
                      <a:pt x="224" y="253"/>
                    </a:cubicBezTo>
                    <a:cubicBezTo>
                      <a:pt x="215" y="240"/>
                      <a:pt x="215" y="240"/>
                      <a:pt x="215" y="240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8" y="158"/>
                      <a:pt x="218" y="158"/>
                      <a:pt x="218" y="158"/>
                    </a:cubicBezTo>
                    <a:lnTo>
                      <a:pt x="224" y="153"/>
                    </a:lnTo>
                    <a:close/>
                    <a:moveTo>
                      <a:pt x="202" y="76"/>
                    </a:moveTo>
                    <a:cubicBezTo>
                      <a:pt x="215" y="95"/>
                      <a:pt x="215" y="95"/>
                      <a:pt x="215" y="95"/>
                    </a:cubicBezTo>
                    <a:cubicBezTo>
                      <a:pt x="215" y="129"/>
                      <a:pt x="215" y="129"/>
                      <a:pt x="215" y="129"/>
                    </a:cubicBezTo>
                    <a:cubicBezTo>
                      <a:pt x="213" y="126"/>
                      <a:pt x="213" y="126"/>
                      <a:pt x="213" y="126"/>
                    </a:cubicBezTo>
                    <a:cubicBezTo>
                      <a:pt x="202" y="133"/>
                      <a:pt x="202" y="133"/>
                      <a:pt x="202" y="133"/>
                    </a:cubicBezTo>
                    <a:cubicBezTo>
                      <a:pt x="202" y="118"/>
                      <a:pt x="202" y="118"/>
                      <a:pt x="202" y="118"/>
                    </a:cubicBezTo>
                    <a:cubicBezTo>
                      <a:pt x="206" y="116"/>
                      <a:pt x="206" y="116"/>
                      <a:pt x="206" y="116"/>
                    </a:cubicBezTo>
                    <a:cubicBezTo>
                      <a:pt x="202" y="111"/>
                      <a:pt x="202" y="111"/>
                      <a:pt x="202" y="111"/>
                    </a:cubicBezTo>
                    <a:cubicBezTo>
                      <a:pt x="202" y="76"/>
                      <a:pt x="202" y="76"/>
                      <a:pt x="202" y="76"/>
                    </a:cubicBezTo>
                    <a:close/>
                    <a:moveTo>
                      <a:pt x="215" y="284"/>
                    </a:moveTo>
                    <a:cubicBezTo>
                      <a:pt x="202" y="293"/>
                      <a:pt x="202" y="293"/>
                      <a:pt x="202" y="293"/>
                    </a:cubicBezTo>
                    <a:cubicBezTo>
                      <a:pt x="202" y="247"/>
                      <a:pt x="202" y="247"/>
                      <a:pt x="202" y="247"/>
                    </a:cubicBezTo>
                    <a:cubicBezTo>
                      <a:pt x="213" y="263"/>
                      <a:pt x="213" y="263"/>
                      <a:pt x="213" y="263"/>
                    </a:cubicBezTo>
                    <a:cubicBezTo>
                      <a:pt x="215" y="261"/>
                      <a:pt x="215" y="261"/>
                      <a:pt x="215" y="261"/>
                    </a:cubicBezTo>
                    <a:cubicBezTo>
                      <a:pt x="215" y="284"/>
                      <a:pt x="215" y="284"/>
                      <a:pt x="215" y="284"/>
                    </a:cubicBezTo>
                    <a:close/>
                    <a:moveTo>
                      <a:pt x="215" y="154"/>
                    </a:moveTo>
                    <a:cubicBezTo>
                      <a:pt x="215" y="240"/>
                      <a:pt x="215" y="240"/>
                      <a:pt x="215" y="240"/>
                    </a:cubicBezTo>
                    <a:cubicBezTo>
                      <a:pt x="209" y="231"/>
                      <a:pt x="209" y="231"/>
                      <a:pt x="209" y="231"/>
                    </a:cubicBezTo>
                    <a:cubicBezTo>
                      <a:pt x="202" y="235"/>
                      <a:pt x="202" y="235"/>
                      <a:pt x="202" y="235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3" y="168"/>
                      <a:pt x="203" y="168"/>
                      <a:pt x="203" y="168"/>
                    </a:cubicBezTo>
                    <a:cubicBezTo>
                      <a:pt x="202" y="166"/>
                      <a:pt x="202" y="166"/>
                      <a:pt x="202" y="166"/>
                    </a:cubicBezTo>
                    <a:cubicBezTo>
                      <a:pt x="202" y="136"/>
                      <a:pt x="202" y="136"/>
                      <a:pt x="202" y="136"/>
                    </a:cubicBezTo>
                    <a:lnTo>
                      <a:pt x="215" y="154"/>
                    </a:lnTo>
                    <a:close/>
                    <a:moveTo>
                      <a:pt x="198" y="70"/>
                    </a:moveTo>
                    <a:cubicBezTo>
                      <a:pt x="202" y="76"/>
                      <a:pt x="202" y="76"/>
                      <a:pt x="202" y="76"/>
                    </a:cubicBezTo>
                    <a:cubicBezTo>
                      <a:pt x="202" y="111"/>
                      <a:pt x="202" y="111"/>
                      <a:pt x="202" y="111"/>
                    </a:cubicBezTo>
                    <a:cubicBezTo>
                      <a:pt x="198" y="105"/>
                      <a:pt x="198" y="105"/>
                      <a:pt x="198" y="105"/>
                    </a:cubicBezTo>
                    <a:cubicBezTo>
                      <a:pt x="198" y="70"/>
                      <a:pt x="198" y="70"/>
                      <a:pt x="198" y="70"/>
                    </a:cubicBezTo>
                    <a:close/>
                    <a:moveTo>
                      <a:pt x="202" y="293"/>
                    </a:moveTo>
                    <a:cubicBezTo>
                      <a:pt x="198" y="296"/>
                      <a:pt x="198" y="296"/>
                      <a:pt x="198" y="296"/>
                    </a:cubicBezTo>
                    <a:cubicBezTo>
                      <a:pt x="198" y="273"/>
                      <a:pt x="198" y="273"/>
                      <a:pt x="198" y="273"/>
                    </a:cubicBezTo>
                    <a:cubicBezTo>
                      <a:pt x="199" y="273"/>
                      <a:pt x="199" y="273"/>
                      <a:pt x="199" y="273"/>
                    </a:cubicBezTo>
                    <a:cubicBezTo>
                      <a:pt x="198" y="271"/>
                      <a:pt x="198" y="271"/>
                      <a:pt x="198" y="271"/>
                    </a:cubicBezTo>
                    <a:cubicBezTo>
                      <a:pt x="198" y="241"/>
                      <a:pt x="198" y="241"/>
                      <a:pt x="198" y="241"/>
                    </a:cubicBezTo>
                    <a:cubicBezTo>
                      <a:pt x="202" y="247"/>
                      <a:pt x="202" y="247"/>
                      <a:pt x="202" y="247"/>
                    </a:cubicBezTo>
                    <a:cubicBezTo>
                      <a:pt x="202" y="293"/>
                      <a:pt x="202" y="293"/>
                      <a:pt x="202" y="293"/>
                    </a:cubicBezTo>
                    <a:close/>
                    <a:moveTo>
                      <a:pt x="202" y="118"/>
                    </a:moveTo>
                    <a:cubicBezTo>
                      <a:pt x="202" y="133"/>
                      <a:pt x="202" y="133"/>
                      <a:pt x="202" y="133"/>
                    </a:cubicBezTo>
                    <a:cubicBezTo>
                      <a:pt x="201" y="134"/>
                      <a:pt x="201" y="134"/>
                      <a:pt x="201" y="134"/>
                    </a:cubicBezTo>
                    <a:cubicBezTo>
                      <a:pt x="202" y="136"/>
                      <a:pt x="202" y="136"/>
                      <a:pt x="202" y="136"/>
                    </a:cubicBezTo>
                    <a:cubicBezTo>
                      <a:pt x="202" y="166"/>
                      <a:pt x="202" y="166"/>
                      <a:pt x="202" y="166"/>
                    </a:cubicBezTo>
                    <a:cubicBezTo>
                      <a:pt x="198" y="160"/>
                      <a:pt x="198" y="160"/>
                      <a:pt x="198" y="160"/>
                    </a:cubicBezTo>
                    <a:cubicBezTo>
                      <a:pt x="198" y="121"/>
                      <a:pt x="198" y="121"/>
                      <a:pt x="198" y="121"/>
                    </a:cubicBezTo>
                    <a:cubicBezTo>
                      <a:pt x="202" y="118"/>
                      <a:pt x="202" y="118"/>
                      <a:pt x="202" y="118"/>
                    </a:cubicBezTo>
                    <a:close/>
                    <a:moveTo>
                      <a:pt x="202" y="169"/>
                    </a:moveTo>
                    <a:cubicBezTo>
                      <a:pt x="202" y="235"/>
                      <a:pt x="202" y="235"/>
                      <a:pt x="202" y="235"/>
                    </a:cubicBezTo>
                    <a:cubicBezTo>
                      <a:pt x="198" y="238"/>
                      <a:pt x="198" y="238"/>
                      <a:pt x="198" y="238"/>
                    </a:cubicBezTo>
                    <a:cubicBezTo>
                      <a:pt x="198" y="223"/>
                      <a:pt x="198" y="223"/>
                      <a:pt x="198" y="223"/>
                    </a:cubicBezTo>
                    <a:cubicBezTo>
                      <a:pt x="201" y="220"/>
                      <a:pt x="201" y="220"/>
                      <a:pt x="201" y="220"/>
                    </a:cubicBezTo>
                    <a:cubicBezTo>
                      <a:pt x="198" y="216"/>
                      <a:pt x="198" y="216"/>
                      <a:pt x="198" y="216"/>
                    </a:cubicBezTo>
                    <a:cubicBezTo>
                      <a:pt x="198" y="172"/>
                      <a:pt x="198" y="172"/>
                      <a:pt x="198" y="172"/>
                    </a:cubicBezTo>
                    <a:lnTo>
                      <a:pt x="202" y="169"/>
                    </a:lnTo>
                    <a:close/>
                    <a:moveTo>
                      <a:pt x="191" y="61"/>
                    </a:moveTo>
                    <a:cubicBezTo>
                      <a:pt x="198" y="70"/>
                      <a:pt x="198" y="70"/>
                      <a:pt x="198" y="70"/>
                    </a:cubicBezTo>
                    <a:cubicBezTo>
                      <a:pt x="198" y="105"/>
                      <a:pt x="198" y="105"/>
                      <a:pt x="198" y="10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61"/>
                      <a:pt x="191" y="61"/>
                      <a:pt x="191" y="61"/>
                    </a:cubicBezTo>
                    <a:close/>
                    <a:moveTo>
                      <a:pt x="198" y="296"/>
                    </a:moveTo>
                    <a:cubicBezTo>
                      <a:pt x="191" y="300"/>
                      <a:pt x="191" y="300"/>
                      <a:pt x="191" y="300"/>
                    </a:cubicBezTo>
                    <a:cubicBezTo>
                      <a:pt x="191" y="278"/>
                      <a:pt x="191" y="278"/>
                      <a:pt x="191" y="278"/>
                    </a:cubicBezTo>
                    <a:cubicBezTo>
                      <a:pt x="198" y="273"/>
                      <a:pt x="198" y="273"/>
                      <a:pt x="198" y="273"/>
                    </a:cubicBezTo>
                    <a:cubicBezTo>
                      <a:pt x="198" y="296"/>
                      <a:pt x="198" y="296"/>
                      <a:pt x="198" y="296"/>
                    </a:cubicBezTo>
                    <a:close/>
                    <a:moveTo>
                      <a:pt x="198" y="121"/>
                    </a:moveTo>
                    <a:cubicBezTo>
                      <a:pt x="198" y="160"/>
                      <a:pt x="198" y="160"/>
                      <a:pt x="198" y="160"/>
                    </a:cubicBezTo>
                    <a:cubicBezTo>
                      <a:pt x="191" y="151"/>
                      <a:pt x="191" y="151"/>
                      <a:pt x="191" y="151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4" y="124"/>
                      <a:pt x="194" y="124"/>
                      <a:pt x="194" y="124"/>
                    </a:cubicBezTo>
                    <a:cubicBezTo>
                      <a:pt x="198" y="121"/>
                      <a:pt x="198" y="121"/>
                      <a:pt x="198" y="121"/>
                    </a:cubicBezTo>
                    <a:close/>
                    <a:moveTo>
                      <a:pt x="198" y="172"/>
                    </a:moveTo>
                    <a:cubicBezTo>
                      <a:pt x="198" y="216"/>
                      <a:pt x="198" y="216"/>
                      <a:pt x="198" y="21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191" y="176"/>
                      <a:pt x="191" y="176"/>
                      <a:pt x="191" y="176"/>
                    </a:cubicBezTo>
                    <a:cubicBezTo>
                      <a:pt x="192" y="176"/>
                      <a:pt x="192" y="176"/>
                      <a:pt x="192" y="176"/>
                    </a:cubicBezTo>
                    <a:cubicBezTo>
                      <a:pt x="198" y="172"/>
                      <a:pt x="198" y="172"/>
                      <a:pt x="198" y="172"/>
                    </a:cubicBezTo>
                    <a:close/>
                    <a:moveTo>
                      <a:pt x="198" y="223"/>
                    </a:moveTo>
                    <a:cubicBezTo>
                      <a:pt x="198" y="238"/>
                      <a:pt x="198" y="238"/>
                      <a:pt x="198" y="238"/>
                    </a:cubicBezTo>
                    <a:cubicBezTo>
                      <a:pt x="197" y="239"/>
                      <a:pt x="197" y="239"/>
                      <a:pt x="197" y="239"/>
                    </a:cubicBezTo>
                    <a:cubicBezTo>
                      <a:pt x="198" y="241"/>
                      <a:pt x="198" y="241"/>
                      <a:pt x="198" y="241"/>
                    </a:cubicBezTo>
                    <a:cubicBezTo>
                      <a:pt x="198" y="271"/>
                      <a:pt x="198" y="271"/>
                      <a:pt x="198" y="271"/>
                    </a:cubicBezTo>
                    <a:cubicBezTo>
                      <a:pt x="191" y="261"/>
                      <a:pt x="191" y="261"/>
                      <a:pt x="191" y="261"/>
                    </a:cubicBezTo>
                    <a:cubicBezTo>
                      <a:pt x="191" y="227"/>
                      <a:pt x="191" y="227"/>
                      <a:pt x="191" y="227"/>
                    </a:cubicBezTo>
                    <a:lnTo>
                      <a:pt x="198" y="223"/>
                    </a:lnTo>
                    <a:close/>
                    <a:moveTo>
                      <a:pt x="178" y="42"/>
                    </a:moveTo>
                    <a:cubicBezTo>
                      <a:pt x="191" y="61"/>
                      <a:pt x="191" y="61"/>
                      <a:pt x="191" y="61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89" y="92"/>
                      <a:pt x="189" y="92"/>
                      <a:pt x="189" y="92"/>
                    </a:cubicBezTo>
                    <a:cubicBezTo>
                      <a:pt x="178" y="99"/>
                      <a:pt x="178" y="99"/>
                      <a:pt x="178" y="99"/>
                    </a:cubicBezTo>
                    <a:cubicBezTo>
                      <a:pt x="178" y="84"/>
                      <a:pt x="178" y="84"/>
                      <a:pt x="178" y="84"/>
                    </a:cubicBezTo>
                    <a:cubicBezTo>
                      <a:pt x="182" y="82"/>
                      <a:pt x="182" y="82"/>
                      <a:pt x="182" y="82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42"/>
                      <a:pt x="178" y="42"/>
                      <a:pt x="178" y="42"/>
                    </a:cubicBezTo>
                    <a:close/>
                    <a:moveTo>
                      <a:pt x="191" y="300"/>
                    </a:moveTo>
                    <a:cubicBezTo>
                      <a:pt x="178" y="309"/>
                      <a:pt x="178" y="309"/>
                      <a:pt x="178" y="309"/>
                    </a:cubicBezTo>
                    <a:cubicBezTo>
                      <a:pt x="178" y="268"/>
                      <a:pt x="178" y="268"/>
                      <a:pt x="178" y="268"/>
                    </a:cubicBezTo>
                    <a:cubicBezTo>
                      <a:pt x="187" y="281"/>
                      <a:pt x="187" y="281"/>
                      <a:pt x="187" y="281"/>
                    </a:cubicBezTo>
                    <a:cubicBezTo>
                      <a:pt x="191" y="278"/>
                      <a:pt x="191" y="278"/>
                      <a:pt x="191" y="278"/>
                    </a:cubicBezTo>
                    <a:cubicBezTo>
                      <a:pt x="191" y="300"/>
                      <a:pt x="191" y="300"/>
                      <a:pt x="191" y="300"/>
                    </a:cubicBezTo>
                    <a:close/>
                    <a:moveTo>
                      <a:pt x="191" y="120"/>
                    </a:moveTo>
                    <a:cubicBezTo>
                      <a:pt x="191" y="151"/>
                      <a:pt x="191" y="151"/>
                      <a:pt x="191" y="151"/>
                    </a:cubicBezTo>
                    <a:cubicBezTo>
                      <a:pt x="187" y="144"/>
                      <a:pt x="187" y="144"/>
                      <a:pt x="187" y="144"/>
                    </a:cubicBezTo>
                    <a:cubicBezTo>
                      <a:pt x="178" y="150"/>
                      <a:pt x="178" y="150"/>
                      <a:pt x="178" y="150"/>
                    </a:cubicBezTo>
                    <a:cubicBezTo>
                      <a:pt x="178" y="135"/>
                      <a:pt x="178" y="135"/>
                      <a:pt x="178" y="135"/>
                    </a:cubicBezTo>
                    <a:cubicBezTo>
                      <a:pt x="180" y="134"/>
                      <a:pt x="180" y="134"/>
                      <a:pt x="180" y="134"/>
                    </a:cubicBezTo>
                    <a:cubicBezTo>
                      <a:pt x="178" y="132"/>
                      <a:pt x="178" y="132"/>
                      <a:pt x="178" y="132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91" y="120"/>
                      <a:pt x="191" y="120"/>
                      <a:pt x="191" y="120"/>
                    </a:cubicBezTo>
                    <a:close/>
                    <a:moveTo>
                      <a:pt x="191" y="176"/>
                    </a:moveTo>
                    <a:cubicBezTo>
                      <a:pt x="191" y="206"/>
                      <a:pt x="191" y="206"/>
                      <a:pt x="191" y="206"/>
                    </a:cubicBezTo>
                    <a:cubicBezTo>
                      <a:pt x="185" y="197"/>
                      <a:pt x="185" y="197"/>
                      <a:pt x="185" y="197"/>
                    </a:cubicBezTo>
                    <a:cubicBezTo>
                      <a:pt x="178" y="201"/>
                      <a:pt x="178" y="201"/>
                      <a:pt x="178" y="201"/>
                    </a:cubicBezTo>
                    <a:cubicBezTo>
                      <a:pt x="178" y="157"/>
                      <a:pt x="178" y="157"/>
                      <a:pt x="178" y="157"/>
                    </a:cubicBezTo>
                    <a:cubicBezTo>
                      <a:pt x="191" y="176"/>
                      <a:pt x="191" y="176"/>
                      <a:pt x="191" y="176"/>
                    </a:cubicBezTo>
                    <a:close/>
                    <a:moveTo>
                      <a:pt x="191" y="227"/>
                    </a:moveTo>
                    <a:cubicBezTo>
                      <a:pt x="191" y="261"/>
                      <a:pt x="191" y="261"/>
                      <a:pt x="191" y="261"/>
                    </a:cubicBezTo>
                    <a:cubicBezTo>
                      <a:pt x="183" y="249"/>
                      <a:pt x="183" y="249"/>
                      <a:pt x="183" y="249"/>
                    </a:cubicBezTo>
                    <a:cubicBezTo>
                      <a:pt x="178" y="252"/>
                      <a:pt x="178" y="252"/>
                      <a:pt x="178" y="252"/>
                    </a:cubicBezTo>
                    <a:cubicBezTo>
                      <a:pt x="178" y="213"/>
                      <a:pt x="178" y="213"/>
                      <a:pt x="178" y="213"/>
                    </a:cubicBezTo>
                    <a:cubicBezTo>
                      <a:pt x="189" y="229"/>
                      <a:pt x="189" y="229"/>
                      <a:pt x="189" y="229"/>
                    </a:cubicBezTo>
                    <a:lnTo>
                      <a:pt x="191" y="227"/>
                    </a:lnTo>
                    <a:close/>
                    <a:moveTo>
                      <a:pt x="176" y="39"/>
                    </a:moveTo>
                    <a:cubicBezTo>
                      <a:pt x="178" y="42"/>
                      <a:pt x="178" y="42"/>
                      <a:pt x="178" y="42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39"/>
                      <a:pt x="176" y="39"/>
                      <a:pt x="176" y="39"/>
                    </a:cubicBezTo>
                    <a:close/>
                    <a:moveTo>
                      <a:pt x="178" y="309"/>
                    </a:moveTo>
                    <a:cubicBezTo>
                      <a:pt x="176" y="311"/>
                      <a:pt x="176" y="311"/>
                      <a:pt x="176" y="311"/>
                    </a:cubicBezTo>
                    <a:cubicBezTo>
                      <a:pt x="176" y="265"/>
                      <a:pt x="176" y="265"/>
                      <a:pt x="176" y="265"/>
                    </a:cubicBezTo>
                    <a:cubicBezTo>
                      <a:pt x="178" y="268"/>
                      <a:pt x="178" y="268"/>
                      <a:pt x="178" y="268"/>
                    </a:cubicBezTo>
                    <a:cubicBezTo>
                      <a:pt x="178" y="309"/>
                      <a:pt x="178" y="309"/>
                      <a:pt x="178" y="309"/>
                    </a:cubicBezTo>
                    <a:close/>
                    <a:moveTo>
                      <a:pt x="178" y="84"/>
                    </a:moveTo>
                    <a:cubicBezTo>
                      <a:pt x="178" y="99"/>
                      <a:pt x="178" y="99"/>
                      <a:pt x="178" y="99"/>
                    </a:cubicBezTo>
                    <a:cubicBezTo>
                      <a:pt x="177" y="100"/>
                      <a:pt x="177" y="100"/>
                      <a:pt x="177" y="100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78" y="132"/>
                      <a:pt x="178" y="132"/>
                      <a:pt x="178" y="132"/>
                    </a:cubicBezTo>
                    <a:cubicBezTo>
                      <a:pt x="176" y="129"/>
                      <a:pt x="176" y="129"/>
                      <a:pt x="176" y="129"/>
                    </a:cubicBezTo>
                    <a:cubicBezTo>
                      <a:pt x="176" y="85"/>
                      <a:pt x="176" y="85"/>
                      <a:pt x="176" y="85"/>
                    </a:cubicBezTo>
                    <a:cubicBezTo>
                      <a:pt x="178" y="84"/>
                      <a:pt x="178" y="84"/>
                      <a:pt x="178" y="84"/>
                    </a:cubicBezTo>
                    <a:close/>
                    <a:moveTo>
                      <a:pt x="178" y="135"/>
                    </a:moveTo>
                    <a:cubicBezTo>
                      <a:pt x="178" y="150"/>
                      <a:pt x="178" y="150"/>
                      <a:pt x="178" y="150"/>
                    </a:cubicBezTo>
                    <a:cubicBezTo>
                      <a:pt x="176" y="152"/>
                      <a:pt x="176" y="152"/>
                      <a:pt x="176" y="152"/>
                    </a:cubicBezTo>
                    <a:cubicBezTo>
                      <a:pt x="176" y="136"/>
                      <a:pt x="176" y="136"/>
                      <a:pt x="176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close/>
                    <a:moveTo>
                      <a:pt x="178" y="157"/>
                    </a:moveTo>
                    <a:cubicBezTo>
                      <a:pt x="178" y="201"/>
                      <a:pt x="178" y="201"/>
                      <a:pt x="178" y="201"/>
                    </a:cubicBezTo>
                    <a:cubicBezTo>
                      <a:pt x="176" y="202"/>
                      <a:pt x="176" y="202"/>
                      <a:pt x="176" y="202"/>
                    </a:cubicBezTo>
                    <a:cubicBezTo>
                      <a:pt x="176" y="187"/>
                      <a:pt x="176" y="187"/>
                      <a:pt x="176" y="187"/>
                    </a:cubicBezTo>
                    <a:cubicBezTo>
                      <a:pt x="177" y="186"/>
                      <a:pt x="177" y="186"/>
                      <a:pt x="177" y="186"/>
                    </a:cubicBezTo>
                    <a:cubicBezTo>
                      <a:pt x="176" y="185"/>
                      <a:pt x="176" y="185"/>
                      <a:pt x="176" y="185"/>
                    </a:cubicBezTo>
                    <a:cubicBezTo>
                      <a:pt x="176" y="154"/>
                      <a:pt x="176" y="154"/>
                      <a:pt x="176" y="154"/>
                    </a:cubicBezTo>
                    <a:cubicBezTo>
                      <a:pt x="178" y="157"/>
                      <a:pt x="178" y="157"/>
                      <a:pt x="178" y="157"/>
                    </a:cubicBezTo>
                    <a:close/>
                    <a:moveTo>
                      <a:pt x="178" y="213"/>
                    </a:moveTo>
                    <a:cubicBezTo>
                      <a:pt x="178" y="252"/>
                      <a:pt x="178" y="252"/>
                      <a:pt x="178" y="252"/>
                    </a:cubicBezTo>
                    <a:cubicBezTo>
                      <a:pt x="176" y="253"/>
                      <a:pt x="176" y="253"/>
                      <a:pt x="176" y="253"/>
                    </a:cubicBezTo>
                    <a:cubicBezTo>
                      <a:pt x="176" y="210"/>
                      <a:pt x="176" y="210"/>
                      <a:pt x="176" y="210"/>
                    </a:cubicBezTo>
                    <a:lnTo>
                      <a:pt x="178" y="213"/>
                    </a:lnTo>
                    <a:close/>
                    <a:moveTo>
                      <a:pt x="167" y="27"/>
                    </a:moveTo>
                    <a:cubicBezTo>
                      <a:pt x="176" y="39"/>
                      <a:pt x="176" y="39"/>
                      <a:pt x="176" y="39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67" y="27"/>
                      <a:pt x="167" y="27"/>
                      <a:pt x="167" y="27"/>
                    </a:cubicBezTo>
                    <a:close/>
                    <a:moveTo>
                      <a:pt x="176" y="311"/>
                    </a:moveTo>
                    <a:cubicBezTo>
                      <a:pt x="167" y="317"/>
                      <a:pt x="167" y="317"/>
                      <a:pt x="167" y="317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76" y="187"/>
                      <a:pt x="176" y="187"/>
                      <a:pt x="176" y="187"/>
                    </a:cubicBezTo>
                    <a:cubicBezTo>
                      <a:pt x="176" y="202"/>
                      <a:pt x="176" y="202"/>
                      <a:pt x="176" y="202"/>
                    </a:cubicBezTo>
                    <a:cubicBezTo>
                      <a:pt x="173" y="205"/>
                      <a:pt x="173" y="205"/>
                      <a:pt x="173" y="205"/>
                    </a:cubicBezTo>
                    <a:cubicBezTo>
                      <a:pt x="176" y="210"/>
                      <a:pt x="176" y="210"/>
                      <a:pt x="176" y="210"/>
                    </a:cubicBezTo>
                    <a:cubicBezTo>
                      <a:pt x="176" y="253"/>
                      <a:pt x="176" y="253"/>
                      <a:pt x="176" y="253"/>
                    </a:cubicBezTo>
                    <a:cubicBezTo>
                      <a:pt x="171" y="257"/>
                      <a:pt x="171" y="257"/>
                      <a:pt x="171" y="257"/>
                    </a:cubicBezTo>
                    <a:cubicBezTo>
                      <a:pt x="176" y="265"/>
                      <a:pt x="176" y="265"/>
                      <a:pt x="176" y="265"/>
                    </a:cubicBezTo>
                    <a:cubicBezTo>
                      <a:pt x="176" y="311"/>
                      <a:pt x="176" y="311"/>
                      <a:pt x="176" y="311"/>
                    </a:cubicBezTo>
                    <a:close/>
                    <a:moveTo>
                      <a:pt x="176" y="85"/>
                    </a:moveTo>
                    <a:cubicBezTo>
                      <a:pt x="176" y="129"/>
                      <a:pt x="176" y="129"/>
                      <a:pt x="176" y="129"/>
                    </a:cubicBezTo>
                    <a:cubicBezTo>
                      <a:pt x="167" y="117"/>
                      <a:pt x="167" y="117"/>
                      <a:pt x="167" y="117"/>
                    </a:cubicBezTo>
                    <a:cubicBezTo>
                      <a:pt x="167" y="86"/>
                      <a:pt x="167" y="86"/>
                      <a:pt x="167" y="86"/>
                    </a:cubicBezTo>
                    <a:cubicBezTo>
                      <a:pt x="170" y="90"/>
                      <a:pt x="170" y="90"/>
                      <a:pt x="170" y="90"/>
                    </a:cubicBezTo>
                    <a:cubicBezTo>
                      <a:pt x="176" y="85"/>
                      <a:pt x="176" y="85"/>
                      <a:pt x="176" y="85"/>
                    </a:cubicBezTo>
                    <a:close/>
                    <a:moveTo>
                      <a:pt x="176" y="136"/>
                    </a:moveTo>
                    <a:cubicBezTo>
                      <a:pt x="176" y="152"/>
                      <a:pt x="176" y="152"/>
                      <a:pt x="176" y="152"/>
                    </a:cubicBezTo>
                    <a:cubicBezTo>
                      <a:pt x="175" y="152"/>
                      <a:pt x="175" y="152"/>
                      <a:pt x="175" y="152"/>
                    </a:cubicBezTo>
                    <a:cubicBezTo>
                      <a:pt x="176" y="154"/>
                      <a:pt x="176" y="154"/>
                      <a:pt x="176" y="154"/>
                    </a:cubicBezTo>
                    <a:cubicBezTo>
                      <a:pt x="176" y="185"/>
                      <a:pt x="176" y="185"/>
                      <a:pt x="176" y="185"/>
                    </a:cubicBezTo>
                    <a:cubicBezTo>
                      <a:pt x="167" y="172"/>
                      <a:pt x="167" y="172"/>
                      <a:pt x="167" y="172"/>
                    </a:cubicBezTo>
                    <a:cubicBezTo>
                      <a:pt x="167" y="142"/>
                      <a:pt x="167" y="142"/>
                      <a:pt x="167" y="142"/>
                    </a:cubicBezTo>
                    <a:cubicBezTo>
                      <a:pt x="168" y="142"/>
                      <a:pt x="168" y="142"/>
                      <a:pt x="168" y="142"/>
                    </a:cubicBezTo>
                    <a:lnTo>
                      <a:pt x="176" y="136"/>
                    </a:lnTo>
                    <a:close/>
                    <a:moveTo>
                      <a:pt x="154" y="8"/>
                    </a:moveTo>
                    <a:cubicBezTo>
                      <a:pt x="167" y="27"/>
                      <a:pt x="167" y="27"/>
                      <a:pt x="167" y="27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54" y="65"/>
                      <a:pt x="154" y="65"/>
                      <a:pt x="154" y="65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4" y="8"/>
                      <a:pt x="154" y="8"/>
                      <a:pt x="154" y="8"/>
                    </a:cubicBezTo>
                    <a:close/>
                    <a:moveTo>
                      <a:pt x="167" y="317"/>
                    </a:moveTo>
                    <a:cubicBezTo>
                      <a:pt x="156" y="325"/>
                      <a:pt x="156" y="325"/>
                      <a:pt x="156" y="325"/>
                    </a:cubicBezTo>
                    <a:cubicBezTo>
                      <a:pt x="154" y="324"/>
                      <a:pt x="154" y="324"/>
                      <a:pt x="154" y="324"/>
                    </a:cubicBezTo>
                    <a:cubicBezTo>
                      <a:pt x="154" y="179"/>
                      <a:pt x="154" y="179"/>
                      <a:pt x="154" y="179"/>
                    </a:cubicBezTo>
                    <a:cubicBezTo>
                      <a:pt x="166" y="194"/>
                      <a:pt x="166" y="194"/>
                      <a:pt x="166" y="194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67" y="317"/>
                      <a:pt x="167" y="317"/>
                      <a:pt x="167" y="317"/>
                    </a:cubicBezTo>
                    <a:close/>
                    <a:moveTo>
                      <a:pt x="167" y="86"/>
                    </a:moveTo>
                    <a:cubicBezTo>
                      <a:pt x="167" y="117"/>
                      <a:pt x="167" y="117"/>
                      <a:pt x="167" y="117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59" y="113"/>
                      <a:pt x="162" y="133"/>
                      <a:pt x="167" y="142"/>
                    </a:cubicBezTo>
                    <a:cubicBezTo>
                      <a:pt x="167" y="172"/>
                      <a:pt x="167" y="172"/>
                      <a:pt x="167" y="172"/>
                    </a:cubicBezTo>
                    <a:cubicBezTo>
                      <a:pt x="161" y="163"/>
                      <a:pt x="161" y="163"/>
                      <a:pt x="161" y="163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54" y="101"/>
                      <a:pt x="154" y="101"/>
                      <a:pt x="154" y="101"/>
                    </a:cubicBezTo>
                    <a:cubicBezTo>
                      <a:pt x="156" y="100"/>
                      <a:pt x="156" y="100"/>
                      <a:pt x="156" y="100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4" y="68"/>
                      <a:pt x="154" y="68"/>
                      <a:pt x="154" y="68"/>
                    </a:cubicBezTo>
                    <a:lnTo>
                      <a:pt x="167" y="86"/>
                    </a:lnTo>
                    <a:close/>
                    <a:moveTo>
                      <a:pt x="150" y="2"/>
                    </a:move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0" y="37"/>
                      <a:pt x="150" y="37"/>
                      <a:pt x="150" y="37"/>
                    </a:cubicBezTo>
                    <a:cubicBezTo>
                      <a:pt x="150" y="2"/>
                      <a:pt x="150" y="2"/>
                      <a:pt x="150" y="2"/>
                    </a:cubicBezTo>
                    <a:close/>
                    <a:moveTo>
                      <a:pt x="154" y="324"/>
                    </a:moveTo>
                    <a:cubicBezTo>
                      <a:pt x="150" y="318"/>
                      <a:pt x="150" y="318"/>
                      <a:pt x="150" y="318"/>
                    </a:cubicBezTo>
                    <a:cubicBezTo>
                      <a:pt x="150" y="205"/>
                      <a:pt x="150" y="205"/>
                      <a:pt x="150" y="205"/>
                    </a:cubicBezTo>
                    <a:cubicBezTo>
                      <a:pt x="151" y="204"/>
                      <a:pt x="151" y="204"/>
                      <a:pt x="151" y="204"/>
                    </a:cubicBezTo>
                    <a:cubicBezTo>
                      <a:pt x="150" y="203"/>
                      <a:pt x="150" y="203"/>
                      <a:pt x="150" y="203"/>
                    </a:cubicBezTo>
                    <a:cubicBezTo>
                      <a:pt x="150" y="173"/>
                      <a:pt x="150" y="173"/>
                      <a:pt x="150" y="173"/>
                    </a:cubicBezTo>
                    <a:cubicBezTo>
                      <a:pt x="154" y="179"/>
                      <a:pt x="154" y="179"/>
                      <a:pt x="154" y="179"/>
                    </a:cubicBezTo>
                    <a:cubicBezTo>
                      <a:pt x="154" y="324"/>
                      <a:pt x="154" y="324"/>
                      <a:pt x="154" y="324"/>
                    </a:cubicBezTo>
                    <a:close/>
                    <a:moveTo>
                      <a:pt x="154" y="50"/>
                    </a:moveTo>
                    <a:cubicBezTo>
                      <a:pt x="154" y="65"/>
                      <a:pt x="154" y="65"/>
                      <a:pt x="154" y="65"/>
                    </a:cubicBezTo>
                    <a:cubicBezTo>
                      <a:pt x="153" y="66"/>
                      <a:pt x="153" y="66"/>
                      <a:pt x="153" y="66"/>
                    </a:cubicBezTo>
                    <a:cubicBezTo>
                      <a:pt x="154" y="68"/>
                      <a:pt x="154" y="68"/>
                      <a:pt x="154" y="68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0" y="92"/>
                      <a:pt x="150" y="92"/>
                      <a:pt x="150" y="92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4" y="50"/>
                      <a:pt x="154" y="50"/>
                      <a:pt x="154" y="50"/>
                    </a:cubicBezTo>
                    <a:close/>
                    <a:moveTo>
                      <a:pt x="154" y="101"/>
                    </a:move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50" y="170"/>
                      <a:pt x="150" y="170"/>
                      <a:pt x="150" y="170"/>
                    </a:cubicBezTo>
                    <a:cubicBezTo>
                      <a:pt x="150" y="155"/>
                      <a:pt x="150" y="155"/>
                      <a:pt x="150" y="155"/>
                    </a:cubicBezTo>
                    <a:cubicBezTo>
                      <a:pt x="153" y="152"/>
                      <a:pt x="153" y="152"/>
                      <a:pt x="153" y="152"/>
                    </a:cubicBezTo>
                    <a:cubicBezTo>
                      <a:pt x="150" y="147"/>
                      <a:pt x="150" y="147"/>
                      <a:pt x="150" y="147"/>
                    </a:cubicBezTo>
                    <a:cubicBezTo>
                      <a:pt x="150" y="104"/>
                      <a:pt x="150" y="104"/>
                      <a:pt x="150" y="104"/>
                    </a:cubicBezTo>
                    <a:lnTo>
                      <a:pt x="154" y="101"/>
                    </a:lnTo>
                    <a:close/>
                    <a:moveTo>
                      <a:pt x="144" y="4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50" y="2"/>
                      <a:pt x="150" y="2"/>
                      <a:pt x="150" y="2"/>
                    </a:cubicBezTo>
                    <a:cubicBezTo>
                      <a:pt x="150" y="37"/>
                      <a:pt x="150" y="37"/>
                      <a:pt x="150" y="37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4" y="4"/>
                      <a:pt x="144" y="4"/>
                      <a:pt x="144" y="4"/>
                    </a:cubicBezTo>
                    <a:close/>
                    <a:moveTo>
                      <a:pt x="150" y="318"/>
                    </a:moveTo>
                    <a:cubicBezTo>
                      <a:pt x="144" y="308"/>
                      <a:pt x="144" y="308"/>
                      <a:pt x="144" y="308"/>
                    </a:cubicBezTo>
                    <a:cubicBezTo>
                      <a:pt x="144" y="261"/>
                      <a:pt x="144" y="261"/>
                      <a:pt x="144" y="261"/>
                    </a:cubicBezTo>
                    <a:cubicBezTo>
                      <a:pt x="149" y="257"/>
                      <a:pt x="149" y="257"/>
                      <a:pt x="149" y="257"/>
                    </a:cubicBezTo>
                    <a:cubicBezTo>
                      <a:pt x="144" y="249"/>
                      <a:pt x="144" y="249"/>
                      <a:pt x="144" y="249"/>
                    </a:cubicBezTo>
                    <a:cubicBezTo>
                      <a:pt x="144" y="210"/>
                      <a:pt x="144" y="210"/>
                      <a:pt x="144" y="210"/>
                    </a:cubicBezTo>
                    <a:cubicBezTo>
                      <a:pt x="150" y="205"/>
                      <a:pt x="150" y="205"/>
                      <a:pt x="150" y="205"/>
                    </a:cubicBezTo>
                    <a:cubicBezTo>
                      <a:pt x="150" y="318"/>
                      <a:pt x="150" y="318"/>
                      <a:pt x="150" y="318"/>
                    </a:cubicBezTo>
                    <a:close/>
                    <a:moveTo>
                      <a:pt x="150" y="53"/>
                    </a:moveTo>
                    <a:cubicBezTo>
                      <a:pt x="150" y="92"/>
                      <a:pt x="150" y="92"/>
                      <a:pt x="150" y="92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6" y="56"/>
                      <a:pt x="146" y="56"/>
                      <a:pt x="146" y="56"/>
                    </a:cubicBezTo>
                    <a:cubicBezTo>
                      <a:pt x="150" y="53"/>
                      <a:pt x="150" y="53"/>
                      <a:pt x="150" y="53"/>
                    </a:cubicBezTo>
                    <a:close/>
                    <a:moveTo>
                      <a:pt x="150" y="104"/>
                    </a:moveTo>
                    <a:cubicBezTo>
                      <a:pt x="150" y="147"/>
                      <a:pt x="150" y="147"/>
                      <a:pt x="150" y="147"/>
                    </a:cubicBezTo>
                    <a:cubicBezTo>
                      <a:pt x="144" y="138"/>
                      <a:pt x="144" y="138"/>
                      <a:pt x="144" y="138"/>
                    </a:cubicBezTo>
                    <a:cubicBezTo>
                      <a:pt x="144" y="108"/>
                      <a:pt x="144" y="108"/>
                      <a:pt x="144" y="108"/>
                    </a:cubicBezTo>
                    <a:cubicBezTo>
                      <a:pt x="144" y="108"/>
                      <a:pt x="144" y="108"/>
                      <a:pt x="144" y="108"/>
                    </a:cubicBezTo>
                    <a:cubicBezTo>
                      <a:pt x="150" y="104"/>
                      <a:pt x="150" y="104"/>
                      <a:pt x="150" y="104"/>
                    </a:cubicBezTo>
                    <a:close/>
                    <a:moveTo>
                      <a:pt x="150" y="155"/>
                    </a:moveTo>
                    <a:cubicBezTo>
                      <a:pt x="150" y="170"/>
                      <a:pt x="150" y="170"/>
                      <a:pt x="150" y="170"/>
                    </a:cubicBezTo>
                    <a:cubicBezTo>
                      <a:pt x="149" y="171"/>
                      <a:pt x="149" y="171"/>
                      <a:pt x="149" y="171"/>
                    </a:cubicBezTo>
                    <a:cubicBezTo>
                      <a:pt x="150" y="173"/>
                      <a:pt x="150" y="173"/>
                      <a:pt x="150" y="173"/>
                    </a:cubicBezTo>
                    <a:cubicBezTo>
                      <a:pt x="150" y="203"/>
                      <a:pt x="150" y="203"/>
                      <a:pt x="150" y="203"/>
                    </a:cubicBezTo>
                    <a:cubicBezTo>
                      <a:pt x="144" y="193"/>
                      <a:pt x="144" y="193"/>
                      <a:pt x="144" y="193"/>
                    </a:cubicBezTo>
                    <a:cubicBezTo>
                      <a:pt x="144" y="159"/>
                      <a:pt x="144" y="159"/>
                      <a:pt x="144" y="159"/>
                    </a:cubicBezTo>
                    <a:lnTo>
                      <a:pt x="150" y="155"/>
                    </a:lnTo>
                    <a:close/>
                    <a:moveTo>
                      <a:pt x="128" y="14"/>
                    </a:moveTo>
                    <a:cubicBezTo>
                      <a:pt x="144" y="4"/>
                      <a:pt x="144" y="4"/>
                      <a:pt x="144" y="4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1" y="24"/>
                      <a:pt x="141" y="24"/>
                      <a:pt x="141" y="24"/>
                    </a:cubicBezTo>
                    <a:cubicBezTo>
                      <a:pt x="137" y="27"/>
                      <a:pt x="133" y="29"/>
                      <a:pt x="129" y="32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39" y="76"/>
                      <a:pt x="139" y="76"/>
                      <a:pt x="139" y="76"/>
                    </a:cubicBezTo>
                    <a:cubicBezTo>
                      <a:pt x="128" y="84"/>
                      <a:pt x="128" y="84"/>
                      <a:pt x="128" y="84"/>
                    </a:cubicBezTo>
                    <a:cubicBezTo>
                      <a:pt x="128" y="14"/>
                      <a:pt x="128" y="14"/>
                      <a:pt x="128" y="14"/>
                    </a:cubicBezTo>
                    <a:close/>
                    <a:moveTo>
                      <a:pt x="144" y="308"/>
                    </a:moveTo>
                    <a:cubicBezTo>
                      <a:pt x="128" y="287"/>
                      <a:pt x="128" y="287"/>
                      <a:pt x="128" y="287"/>
                    </a:cubicBezTo>
                    <a:cubicBezTo>
                      <a:pt x="128" y="252"/>
                      <a:pt x="128" y="252"/>
                      <a:pt x="128" y="252"/>
                    </a:cubicBezTo>
                    <a:cubicBezTo>
                      <a:pt x="137" y="265"/>
                      <a:pt x="137" y="265"/>
                      <a:pt x="137" y="265"/>
                    </a:cubicBezTo>
                    <a:cubicBezTo>
                      <a:pt x="144" y="261"/>
                      <a:pt x="144" y="261"/>
                      <a:pt x="144" y="261"/>
                    </a:cubicBezTo>
                    <a:cubicBezTo>
                      <a:pt x="144" y="308"/>
                      <a:pt x="144" y="308"/>
                      <a:pt x="144" y="308"/>
                    </a:cubicBezTo>
                    <a:close/>
                    <a:moveTo>
                      <a:pt x="144" y="108"/>
                    </a:moveTo>
                    <a:cubicBezTo>
                      <a:pt x="144" y="138"/>
                      <a:pt x="144" y="138"/>
                      <a:pt x="144" y="138"/>
                    </a:cubicBez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28" y="134"/>
                      <a:pt x="128" y="134"/>
                      <a:pt x="128" y="134"/>
                    </a:cubicBezTo>
                    <a:cubicBezTo>
                      <a:pt x="128" y="119"/>
                      <a:pt x="128" y="119"/>
                      <a:pt x="128" y="119"/>
                    </a:cubicBezTo>
                    <a:cubicBezTo>
                      <a:pt x="130" y="118"/>
                      <a:pt x="130" y="118"/>
                      <a:pt x="130" y="118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8" y="86"/>
                      <a:pt x="128" y="86"/>
                      <a:pt x="128" y="86"/>
                    </a:cubicBezTo>
                    <a:cubicBezTo>
                      <a:pt x="144" y="108"/>
                      <a:pt x="144" y="108"/>
                      <a:pt x="144" y="108"/>
                    </a:cubicBezTo>
                    <a:close/>
                    <a:moveTo>
                      <a:pt x="144" y="159"/>
                    </a:moveTo>
                    <a:cubicBezTo>
                      <a:pt x="144" y="193"/>
                      <a:pt x="144" y="193"/>
                      <a:pt x="144" y="193"/>
                    </a:cubicBezTo>
                    <a:cubicBezTo>
                      <a:pt x="135" y="181"/>
                      <a:pt x="135" y="181"/>
                      <a:pt x="135" y="181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8" y="142"/>
                      <a:pt x="128" y="142"/>
                      <a:pt x="128" y="142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44" y="159"/>
                      <a:pt x="144" y="159"/>
                      <a:pt x="144" y="159"/>
                    </a:cubicBezTo>
                    <a:close/>
                    <a:moveTo>
                      <a:pt x="144" y="210"/>
                    </a:moveTo>
                    <a:cubicBezTo>
                      <a:pt x="144" y="249"/>
                      <a:pt x="144" y="249"/>
                      <a:pt x="144" y="249"/>
                    </a:cubicBezTo>
                    <a:cubicBezTo>
                      <a:pt x="132" y="233"/>
                      <a:pt x="132" y="233"/>
                      <a:pt x="132" y="233"/>
                    </a:cubicBezTo>
                    <a:cubicBezTo>
                      <a:pt x="128" y="236"/>
                      <a:pt x="128" y="236"/>
                      <a:pt x="128" y="236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39" y="213"/>
                      <a:pt x="139" y="213"/>
                      <a:pt x="139" y="213"/>
                    </a:cubicBezTo>
                    <a:lnTo>
                      <a:pt x="144" y="210"/>
                    </a:lnTo>
                    <a:close/>
                    <a:moveTo>
                      <a:pt x="124" y="17"/>
                    </a:moveTo>
                    <a:cubicBezTo>
                      <a:pt x="128" y="14"/>
                      <a:pt x="128" y="14"/>
                      <a:pt x="128" y="14"/>
                    </a:cubicBezTo>
                    <a:cubicBezTo>
                      <a:pt x="128" y="84"/>
                      <a:pt x="128" y="84"/>
                      <a:pt x="128" y="84"/>
                    </a:cubicBezTo>
                    <a:cubicBezTo>
                      <a:pt x="127" y="84"/>
                      <a:pt x="127" y="84"/>
                      <a:pt x="127" y="84"/>
                    </a:cubicBezTo>
                    <a:cubicBezTo>
                      <a:pt x="128" y="86"/>
                      <a:pt x="128" y="86"/>
                      <a:pt x="128" y="86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0"/>
                      <a:pt x="124" y="110"/>
                      <a:pt x="124" y="110"/>
                    </a:cubicBezTo>
                    <a:cubicBezTo>
                      <a:pt x="124" y="17"/>
                      <a:pt x="124" y="17"/>
                      <a:pt x="124" y="17"/>
                    </a:cubicBezTo>
                    <a:close/>
                    <a:moveTo>
                      <a:pt x="128" y="287"/>
                    </a:moveTo>
                    <a:cubicBezTo>
                      <a:pt x="124" y="281"/>
                      <a:pt x="124" y="281"/>
                      <a:pt x="124" y="281"/>
                    </a:cubicBezTo>
                    <a:cubicBezTo>
                      <a:pt x="124" y="246"/>
                      <a:pt x="124" y="246"/>
                      <a:pt x="124" y="246"/>
                    </a:cubicBezTo>
                    <a:cubicBezTo>
                      <a:pt x="128" y="252"/>
                      <a:pt x="128" y="252"/>
                      <a:pt x="128" y="252"/>
                    </a:cubicBezTo>
                    <a:cubicBezTo>
                      <a:pt x="128" y="287"/>
                      <a:pt x="128" y="287"/>
                      <a:pt x="128" y="287"/>
                    </a:cubicBezTo>
                    <a:close/>
                    <a:moveTo>
                      <a:pt x="128" y="119"/>
                    </a:moveTo>
                    <a:cubicBezTo>
                      <a:pt x="128" y="134"/>
                      <a:pt x="128" y="134"/>
                      <a:pt x="128" y="134"/>
                    </a:cubicBezTo>
                    <a:cubicBezTo>
                      <a:pt x="125" y="137"/>
                      <a:pt x="125" y="137"/>
                      <a:pt x="125" y="137"/>
                    </a:cubicBezTo>
                    <a:cubicBezTo>
                      <a:pt x="128" y="142"/>
                      <a:pt x="128" y="142"/>
                      <a:pt x="128" y="142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4" y="122"/>
                      <a:pt x="124" y="122"/>
                      <a:pt x="124" y="122"/>
                    </a:cubicBezTo>
                    <a:cubicBezTo>
                      <a:pt x="128" y="119"/>
                      <a:pt x="128" y="119"/>
                      <a:pt x="128" y="119"/>
                    </a:cubicBezTo>
                    <a:close/>
                    <a:moveTo>
                      <a:pt x="128" y="197"/>
                    </a:moveTo>
                    <a:cubicBezTo>
                      <a:pt x="128" y="236"/>
                      <a:pt x="128" y="236"/>
                      <a:pt x="128" y="236"/>
                    </a:cubicBezTo>
                    <a:cubicBezTo>
                      <a:pt x="124" y="239"/>
                      <a:pt x="124" y="239"/>
                      <a:pt x="124" y="239"/>
                    </a:cubicBezTo>
                    <a:cubicBezTo>
                      <a:pt x="124" y="224"/>
                      <a:pt x="124" y="224"/>
                      <a:pt x="124" y="224"/>
                    </a:cubicBezTo>
                    <a:cubicBezTo>
                      <a:pt x="125" y="223"/>
                      <a:pt x="125" y="223"/>
                      <a:pt x="125" y="223"/>
                    </a:cubicBezTo>
                    <a:cubicBezTo>
                      <a:pt x="124" y="221"/>
                      <a:pt x="124" y="221"/>
                      <a:pt x="124" y="221"/>
                    </a:cubicBezTo>
                    <a:cubicBezTo>
                      <a:pt x="124" y="191"/>
                      <a:pt x="124" y="191"/>
                      <a:pt x="124" y="191"/>
                    </a:cubicBezTo>
                    <a:lnTo>
                      <a:pt x="128" y="197"/>
                    </a:lnTo>
                    <a:close/>
                    <a:moveTo>
                      <a:pt x="115" y="23"/>
                    </a:moveTo>
                    <a:cubicBezTo>
                      <a:pt x="124" y="17"/>
                      <a:pt x="124" y="17"/>
                      <a:pt x="124" y="17"/>
                    </a:cubicBezTo>
                    <a:cubicBezTo>
                      <a:pt x="124" y="110"/>
                      <a:pt x="124" y="110"/>
                      <a:pt x="124" y="110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5" y="23"/>
                      <a:pt x="115" y="23"/>
                      <a:pt x="115" y="23"/>
                    </a:cubicBezTo>
                    <a:close/>
                    <a:moveTo>
                      <a:pt x="124" y="281"/>
                    </a:moveTo>
                    <a:cubicBezTo>
                      <a:pt x="115" y="268"/>
                      <a:pt x="115" y="268"/>
                      <a:pt x="115" y="268"/>
                    </a:cubicBezTo>
                    <a:cubicBezTo>
                      <a:pt x="115" y="230"/>
                      <a:pt x="115" y="230"/>
                      <a:pt x="115" y="230"/>
                    </a:cubicBezTo>
                    <a:cubicBezTo>
                      <a:pt x="124" y="224"/>
                      <a:pt x="124" y="224"/>
                      <a:pt x="124" y="224"/>
                    </a:cubicBezTo>
                    <a:cubicBezTo>
                      <a:pt x="124" y="239"/>
                      <a:pt x="124" y="239"/>
                      <a:pt x="124" y="239"/>
                    </a:cubicBezTo>
                    <a:cubicBezTo>
                      <a:pt x="121" y="241"/>
                      <a:pt x="121" y="241"/>
                      <a:pt x="121" y="241"/>
                    </a:cubicBezTo>
                    <a:cubicBezTo>
                      <a:pt x="124" y="246"/>
                      <a:pt x="124" y="246"/>
                      <a:pt x="124" y="246"/>
                    </a:cubicBezTo>
                    <a:cubicBezTo>
                      <a:pt x="124" y="281"/>
                      <a:pt x="124" y="281"/>
                      <a:pt x="124" y="281"/>
                    </a:cubicBezTo>
                    <a:close/>
                    <a:moveTo>
                      <a:pt x="124" y="122"/>
                    </a:move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24" y="191"/>
                      <a:pt x="124" y="191"/>
                      <a:pt x="124" y="191"/>
                    </a:cubicBezTo>
                    <a:cubicBezTo>
                      <a:pt x="124" y="221"/>
                      <a:pt x="124" y="221"/>
                      <a:pt x="124" y="221"/>
                    </a:cubicBezTo>
                    <a:cubicBezTo>
                      <a:pt x="115" y="209"/>
                      <a:pt x="115" y="209"/>
                      <a:pt x="115" y="209"/>
                    </a:cubicBezTo>
                    <a:cubicBezTo>
                      <a:pt x="115" y="123"/>
                      <a:pt x="115" y="123"/>
                      <a:pt x="115" y="123"/>
                    </a:cubicBezTo>
                    <a:cubicBezTo>
                      <a:pt x="118" y="126"/>
                      <a:pt x="118" y="126"/>
                      <a:pt x="118" y="126"/>
                    </a:cubicBezTo>
                    <a:lnTo>
                      <a:pt x="124" y="122"/>
                    </a:lnTo>
                    <a:close/>
                    <a:moveTo>
                      <a:pt x="102" y="32"/>
                    </a:moveTo>
                    <a:cubicBezTo>
                      <a:pt x="115" y="23"/>
                      <a:pt x="115" y="23"/>
                      <a:pt x="115" y="23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2" y="86"/>
                      <a:pt x="102" y="86"/>
                      <a:pt x="102" y="86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2" y="79"/>
                      <a:pt x="102" y="79"/>
                      <a:pt x="102" y="79"/>
                    </a:cubicBezTo>
                    <a:cubicBezTo>
                      <a:pt x="102" y="32"/>
                      <a:pt x="102" y="32"/>
                      <a:pt x="102" y="32"/>
                    </a:cubicBezTo>
                    <a:close/>
                    <a:moveTo>
                      <a:pt x="115" y="268"/>
                    </a:moveTo>
                    <a:cubicBezTo>
                      <a:pt x="102" y="250"/>
                      <a:pt x="102" y="250"/>
                      <a:pt x="102" y="250"/>
                    </a:cubicBezTo>
                    <a:cubicBezTo>
                      <a:pt x="102" y="215"/>
                      <a:pt x="102" y="215"/>
                      <a:pt x="102" y="215"/>
                    </a:cubicBezTo>
                    <a:cubicBezTo>
                      <a:pt x="113" y="231"/>
                      <a:pt x="113" y="231"/>
                      <a:pt x="113" y="231"/>
                    </a:cubicBezTo>
                    <a:cubicBezTo>
                      <a:pt x="115" y="230"/>
                      <a:pt x="115" y="230"/>
                      <a:pt x="115" y="230"/>
                    </a:cubicBezTo>
                    <a:cubicBezTo>
                      <a:pt x="115" y="268"/>
                      <a:pt x="115" y="268"/>
                      <a:pt x="115" y="268"/>
                    </a:cubicBezTo>
                    <a:close/>
                    <a:moveTo>
                      <a:pt x="115" y="123"/>
                    </a:moveTo>
                    <a:cubicBezTo>
                      <a:pt x="115" y="209"/>
                      <a:pt x="115" y="209"/>
                      <a:pt x="115" y="209"/>
                    </a:cubicBezTo>
                    <a:cubicBezTo>
                      <a:pt x="109" y="199"/>
                      <a:pt x="109" y="199"/>
                      <a:pt x="109" y="199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2" y="137"/>
                      <a:pt x="102" y="137"/>
                      <a:pt x="102" y="137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35"/>
                      <a:pt x="102" y="135"/>
                      <a:pt x="102" y="135"/>
                    </a:cubicBezTo>
                    <a:cubicBezTo>
                      <a:pt x="102" y="104"/>
                      <a:pt x="102" y="104"/>
                      <a:pt x="102" y="104"/>
                    </a:cubicBezTo>
                    <a:lnTo>
                      <a:pt x="115" y="123"/>
                    </a:lnTo>
                    <a:close/>
                    <a:moveTo>
                      <a:pt x="91" y="40"/>
                    </a:move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79"/>
                      <a:pt x="102" y="79"/>
                      <a:pt x="102" y="79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40"/>
                      <a:pt x="91" y="40"/>
                      <a:pt x="91" y="40"/>
                    </a:cubicBezTo>
                    <a:close/>
                    <a:moveTo>
                      <a:pt x="102" y="250"/>
                    </a:moveTo>
                    <a:cubicBezTo>
                      <a:pt x="91" y="234"/>
                      <a:pt x="91" y="234"/>
                      <a:pt x="91" y="234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101" y="189"/>
                      <a:pt x="101" y="189"/>
                      <a:pt x="101" y="189"/>
                    </a:cubicBezTo>
                    <a:cubicBezTo>
                      <a:pt x="91" y="175"/>
                      <a:pt x="91" y="175"/>
                      <a:pt x="91" y="175"/>
                    </a:cubicBezTo>
                    <a:cubicBezTo>
                      <a:pt x="91" y="145"/>
                      <a:pt x="91" y="145"/>
                      <a:pt x="91" y="145"/>
                    </a:cubicBezTo>
                    <a:cubicBezTo>
                      <a:pt x="92" y="145"/>
                      <a:pt x="92" y="145"/>
                      <a:pt x="92" y="145"/>
                    </a:cubicBezTo>
                    <a:cubicBezTo>
                      <a:pt x="102" y="137"/>
                      <a:pt x="102" y="137"/>
                      <a:pt x="102" y="137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97" y="207"/>
                      <a:pt x="97" y="207"/>
                      <a:pt x="97" y="207"/>
                    </a:cubicBezTo>
                    <a:cubicBezTo>
                      <a:pt x="102" y="215"/>
                      <a:pt x="102" y="215"/>
                      <a:pt x="102" y="215"/>
                    </a:cubicBezTo>
                    <a:cubicBezTo>
                      <a:pt x="102" y="250"/>
                      <a:pt x="102" y="250"/>
                      <a:pt x="102" y="250"/>
                    </a:cubicBezTo>
                    <a:close/>
                    <a:moveTo>
                      <a:pt x="102" y="86"/>
                    </a:move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1" y="103"/>
                      <a:pt x="101" y="103"/>
                      <a:pt x="101" y="103"/>
                    </a:cubicBezTo>
                    <a:cubicBezTo>
                      <a:pt x="102" y="104"/>
                      <a:pt x="102" y="104"/>
                      <a:pt x="102" y="104"/>
                    </a:cubicBezTo>
                    <a:cubicBezTo>
                      <a:pt x="102" y="135"/>
                      <a:pt x="102" y="135"/>
                      <a:pt x="102" y="135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94" y="92"/>
                      <a:pt x="94" y="92"/>
                      <a:pt x="94" y="92"/>
                    </a:cubicBezTo>
                    <a:lnTo>
                      <a:pt x="102" y="86"/>
                    </a:lnTo>
                    <a:close/>
                    <a:moveTo>
                      <a:pt x="78" y="49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89" y="60"/>
                      <a:pt x="89" y="60"/>
                      <a:pt x="89" y="60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78" y="49"/>
                      <a:pt x="78" y="49"/>
                      <a:pt x="78" y="49"/>
                    </a:cubicBezTo>
                    <a:close/>
                    <a:moveTo>
                      <a:pt x="91" y="234"/>
                    </a:moveTo>
                    <a:cubicBezTo>
                      <a:pt x="78" y="216"/>
                      <a:pt x="78" y="216"/>
                      <a:pt x="78" y="216"/>
                    </a:cubicBezTo>
                    <a:cubicBezTo>
                      <a:pt x="78" y="181"/>
                      <a:pt x="78" y="181"/>
                      <a:pt x="78" y="181"/>
                    </a:cubicBezTo>
                    <a:cubicBezTo>
                      <a:pt x="90" y="197"/>
                      <a:pt x="90" y="197"/>
                      <a:pt x="90" y="197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234"/>
                      <a:pt x="91" y="234"/>
                      <a:pt x="91" y="234"/>
                    </a:cubicBezTo>
                    <a:close/>
                    <a:moveTo>
                      <a:pt x="91" y="89"/>
                    </a:moveTo>
                    <a:cubicBezTo>
                      <a:pt x="91" y="119"/>
                      <a:pt x="91" y="119"/>
                      <a:pt x="91" y="119"/>
                    </a:cubicBezTo>
                    <a:cubicBezTo>
                      <a:pt x="87" y="113"/>
                      <a:pt x="87" y="113"/>
                      <a:pt x="87" y="113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8" y="103"/>
                      <a:pt x="78" y="103"/>
                      <a:pt x="78" y="103"/>
                    </a:cubicBezTo>
                    <a:cubicBezTo>
                      <a:pt x="80" y="102"/>
                      <a:pt x="80" y="102"/>
                      <a:pt x="80" y="102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91" y="89"/>
                      <a:pt x="91" y="89"/>
                      <a:pt x="91" y="89"/>
                    </a:cubicBezTo>
                    <a:close/>
                    <a:moveTo>
                      <a:pt x="91" y="145"/>
                    </a:moveTo>
                    <a:cubicBezTo>
                      <a:pt x="91" y="175"/>
                      <a:pt x="91" y="175"/>
                      <a:pt x="91" y="175"/>
                    </a:cubicBezTo>
                    <a:cubicBezTo>
                      <a:pt x="85" y="165"/>
                      <a:pt x="85" y="165"/>
                      <a:pt x="85" y="165"/>
                    </a:cubicBezTo>
                    <a:cubicBezTo>
                      <a:pt x="78" y="169"/>
                      <a:pt x="78" y="169"/>
                      <a:pt x="78" y="169"/>
                    </a:cubicBezTo>
                    <a:cubicBezTo>
                      <a:pt x="78" y="126"/>
                      <a:pt x="78" y="126"/>
                      <a:pt x="78" y="126"/>
                    </a:cubicBezTo>
                    <a:lnTo>
                      <a:pt x="91" y="145"/>
                    </a:lnTo>
                    <a:close/>
                    <a:moveTo>
                      <a:pt x="65" y="58"/>
                    </a:moveTo>
                    <a:cubicBezTo>
                      <a:pt x="78" y="49"/>
                      <a:pt x="78" y="49"/>
                      <a:pt x="78" y="49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5" y="58"/>
                      <a:pt x="65" y="58"/>
                      <a:pt x="65" y="58"/>
                    </a:cubicBezTo>
                    <a:close/>
                    <a:moveTo>
                      <a:pt x="78" y="216"/>
                    </a:moveTo>
                    <a:cubicBezTo>
                      <a:pt x="78" y="215"/>
                      <a:pt x="78" y="215"/>
                      <a:pt x="78" y="215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68" y="111"/>
                      <a:pt x="68" y="111"/>
                      <a:pt x="68" y="111"/>
                    </a:cubicBezTo>
                    <a:cubicBezTo>
                      <a:pt x="78" y="103"/>
                      <a:pt x="78" y="103"/>
                      <a:pt x="78" y="103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5" y="121"/>
                      <a:pt x="75" y="121"/>
                      <a:pt x="75" y="121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78" y="169"/>
                      <a:pt x="78" y="169"/>
                      <a:pt x="78" y="169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8" y="181"/>
                      <a:pt x="78" y="181"/>
                      <a:pt x="78" y="181"/>
                    </a:cubicBezTo>
                    <a:lnTo>
                      <a:pt x="78" y="216"/>
                    </a:lnTo>
                    <a:close/>
                    <a:moveTo>
                      <a:pt x="52" y="68"/>
                    </a:move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3" y="79"/>
                      <a:pt x="63" y="79"/>
                      <a:pt x="63" y="79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2" y="68"/>
                      <a:pt x="52" y="68"/>
                      <a:pt x="52" y="68"/>
                    </a:cubicBezTo>
                    <a:close/>
                    <a:moveTo>
                      <a:pt x="65" y="197"/>
                    </a:moveTo>
                    <a:cubicBezTo>
                      <a:pt x="52" y="178"/>
                      <a:pt x="52" y="178"/>
                      <a:pt x="52" y="178"/>
                    </a:cubicBezTo>
                    <a:cubicBezTo>
                      <a:pt x="52" y="122"/>
                      <a:pt x="52" y="122"/>
                      <a:pt x="52" y="122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65" y="107"/>
                      <a:pt x="65" y="107"/>
                      <a:pt x="65" y="107"/>
                    </a:cubicBezTo>
                    <a:lnTo>
                      <a:pt x="65" y="197"/>
                    </a:lnTo>
                    <a:close/>
                    <a:moveTo>
                      <a:pt x="39" y="77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1" y="87"/>
                      <a:pt x="51" y="87"/>
                      <a:pt x="51" y="87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39" y="100"/>
                      <a:pt x="39" y="100"/>
                      <a:pt x="39" y="100"/>
                    </a:cubicBezTo>
                    <a:cubicBezTo>
                      <a:pt x="39" y="77"/>
                      <a:pt x="39" y="77"/>
                      <a:pt x="39" y="77"/>
                    </a:cubicBezTo>
                    <a:close/>
                    <a:moveTo>
                      <a:pt x="52" y="178"/>
                    </a:moveTo>
                    <a:cubicBezTo>
                      <a:pt x="39" y="160"/>
                      <a:pt x="39" y="160"/>
                      <a:pt x="39" y="160"/>
                    </a:cubicBezTo>
                    <a:cubicBezTo>
                      <a:pt x="39" y="126"/>
                      <a:pt x="39" y="126"/>
                      <a:pt x="39" y="126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52" y="122"/>
                      <a:pt x="52" y="122"/>
                      <a:pt x="52" y="122"/>
                    </a:cubicBezTo>
                    <a:lnTo>
                      <a:pt x="52" y="178"/>
                    </a:lnTo>
                    <a:close/>
                    <a:moveTo>
                      <a:pt x="0" y="104"/>
                    </a:move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100"/>
                      <a:pt x="39" y="100"/>
                      <a:pt x="39" y="100"/>
                    </a:cubicBezTo>
                    <a:cubicBezTo>
                      <a:pt x="37" y="97"/>
                      <a:pt x="37" y="97"/>
                      <a:pt x="37" y="97"/>
                    </a:cubicBezTo>
                    <a:cubicBezTo>
                      <a:pt x="33" y="100"/>
                      <a:pt x="29" y="103"/>
                      <a:pt x="25" y="105"/>
                    </a:cubicBezTo>
                    <a:cubicBezTo>
                      <a:pt x="39" y="126"/>
                      <a:pt x="39" y="126"/>
                      <a:pt x="39" y="126"/>
                    </a:cubicBezTo>
                    <a:cubicBezTo>
                      <a:pt x="39" y="160"/>
                      <a:pt x="39" y="160"/>
                      <a:pt x="39" y="160"/>
                    </a:cubicBezTo>
                    <a:lnTo>
                      <a:pt x="0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8"/>
              <p:cNvSpPr>
                <a:spLocks/>
              </p:cNvSpPr>
              <p:nvPr/>
            </p:nvSpPr>
            <p:spPr bwMode="auto">
              <a:xfrm flipH="1">
                <a:off x="3692527" y="3544888"/>
                <a:ext cx="163513" cy="347663"/>
              </a:xfrm>
              <a:custGeom>
                <a:avLst/>
                <a:gdLst>
                  <a:gd name="T0" fmla="*/ 129 w 143"/>
                  <a:gd name="T1" fmla="*/ 306 h 306"/>
                  <a:gd name="T2" fmla="*/ 143 w 143"/>
                  <a:gd name="T3" fmla="*/ 301 h 306"/>
                  <a:gd name="T4" fmla="*/ 109 w 143"/>
                  <a:gd name="T5" fmla="*/ 199 h 306"/>
                  <a:gd name="T6" fmla="*/ 78 w 143"/>
                  <a:gd name="T7" fmla="*/ 105 h 306"/>
                  <a:gd name="T8" fmla="*/ 87 w 143"/>
                  <a:gd name="T9" fmla="*/ 73 h 306"/>
                  <a:gd name="T10" fmla="*/ 86 w 143"/>
                  <a:gd name="T11" fmla="*/ 71 h 306"/>
                  <a:gd name="T12" fmla="*/ 100 w 143"/>
                  <a:gd name="T13" fmla="*/ 43 h 306"/>
                  <a:gd name="T14" fmla="*/ 83 w 143"/>
                  <a:gd name="T15" fmla="*/ 28 h 306"/>
                  <a:gd name="T16" fmla="*/ 82 w 143"/>
                  <a:gd name="T17" fmla="*/ 24 h 306"/>
                  <a:gd name="T18" fmla="*/ 45 w 143"/>
                  <a:gd name="T19" fmla="*/ 5 h 306"/>
                  <a:gd name="T20" fmla="*/ 27 w 143"/>
                  <a:gd name="T21" fmla="*/ 21 h 306"/>
                  <a:gd name="T22" fmla="*/ 24 w 143"/>
                  <a:gd name="T23" fmla="*/ 22 h 306"/>
                  <a:gd name="T24" fmla="*/ 5 w 143"/>
                  <a:gd name="T25" fmla="*/ 59 h 306"/>
                  <a:gd name="T26" fmla="*/ 29 w 143"/>
                  <a:gd name="T27" fmla="*/ 79 h 306"/>
                  <a:gd name="T28" fmla="*/ 31 w 143"/>
                  <a:gd name="T29" fmla="*/ 92 h 306"/>
                  <a:gd name="T30" fmla="*/ 65 w 143"/>
                  <a:gd name="T31" fmla="*/ 112 h 306"/>
                  <a:gd name="T32" fmla="*/ 95 w 143"/>
                  <a:gd name="T33" fmla="*/ 204 h 306"/>
                  <a:gd name="T34" fmla="*/ 129 w 143"/>
                  <a:gd name="T35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3" h="306">
                    <a:moveTo>
                      <a:pt x="129" y="306"/>
                    </a:moveTo>
                    <a:cubicBezTo>
                      <a:pt x="133" y="304"/>
                      <a:pt x="138" y="303"/>
                      <a:pt x="143" y="301"/>
                    </a:cubicBezTo>
                    <a:cubicBezTo>
                      <a:pt x="131" y="267"/>
                      <a:pt x="120" y="233"/>
                      <a:pt x="109" y="199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87" y="98"/>
                      <a:pt x="91" y="85"/>
                      <a:pt x="87" y="73"/>
                    </a:cubicBezTo>
                    <a:cubicBezTo>
                      <a:pt x="87" y="73"/>
                      <a:pt x="86" y="72"/>
                      <a:pt x="86" y="71"/>
                    </a:cubicBezTo>
                    <a:cubicBezTo>
                      <a:pt x="97" y="67"/>
                      <a:pt x="104" y="55"/>
                      <a:pt x="100" y="43"/>
                    </a:cubicBezTo>
                    <a:cubicBezTo>
                      <a:pt x="97" y="35"/>
                      <a:pt x="91" y="30"/>
                      <a:pt x="83" y="28"/>
                    </a:cubicBezTo>
                    <a:cubicBezTo>
                      <a:pt x="83" y="27"/>
                      <a:pt x="83" y="25"/>
                      <a:pt x="82" y="24"/>
                    </a:cubicBezTo>
                    <a:cubicBezTo>
                      <a:pt x="77" y="9"/>
                      <a:pt x="60" y="0"/>
                      <a:pt x="45" y="5"/>
                    </a:cubicBezTo>
                    <a:cubicBezTo>
                      <a:pt x="37" y="8"/>
                      <a:pt x="30" y="14"/>
                      <a:pt x="27" y="21"/>
                    </a:cubicBezTo>
                    <a:cubicBezTo>
                      <a:pt x="26" y="21"/>
                      <a:pt x="25" y="22"/>
                      <a:pt x="24" y="22"/>
                    </a:cubicBezTo>
                    <a:cubicBezTo>
                      <a:pt x="9" y="27"/>
                      <a:pt x="0" y="44"/>
                      <a:pt x="5" y="59"/>
                    </a:cubicBezTo>
                    <a:cubicBezTo>
                      <a:pt x="9" y="70"/>
                      <a:pt x="18" y="78"/>
                      <a:pt x="29" y="79"/>
                    </a:cubicBezTo>
                    <a:cubicBezTo>
                      <a:pt x="29" y="83"/>
                      <a:pt x="29" y="88"/>
                      <a:pt x="31" y="92"/>
                    </a:cubicBezTo>
                    <a:cubicBezTo>
                      <a:pt x="35" y="106"/>
                      <a:pt x="50" y="115"/>
                      <a:pt x="65" y="112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106" y="238"/>
                      <a:pt x="117" y="272"/>
                      <a:pt x="129" y="3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9"/>
              <p:cNvSpPr>
                <a:spLocks/>
              </p:cNvSpPr>
              <p:nvPr/>
            </p:nvSpPr>
            <p:spPr bwMode="auto">
              <a:xfrm flipH="1">
                <a:off x="3594102" y="3649663"/>
                <a:ext cx="138113" cy="215900"/>
              </a:xfrm>
              <a:custGeom>
                <a:avLst/>
                <a:gdLst>
                  <a:gd name="T0" fmla="*/ 89 w 122"/>
                  <a:gd name="T1" fmla="*/ 191 h 191"/>
                  <a:gd name="T2" fmla="*/ 103 w 122"/>
                  <a:gd name="T3" fmla="*/ 187 h 191"/>
                  <a:gd name="T4" fmla="*/ 82 w 122"/>
                  <a:gd name="T5" fmla="*/ 122 h 191"/>
                  <a:gd name="T6" fmla="*/ 95 w 122"/>
                  <a:gd name="T7" fmla="*/ 98 h 191"/>
                  <a:gd name="T8" fmla="*/ 98 w 122"/>
                  <a:gd name="T9" fmla="*/ 97 h 191"/>
                  <a:gd name="T10" fmla="*/ 117 w 122"/>
                  <a:gd name="T11" fmla="*/ 60 h 191"/>
                  <a:gd name="T12" fmla="*/ 93 w 122"/>
                  <a:gd name="T13" fmla="*/ 40 h 191"/>
                  <a:gd name="T14" fmla="*/ 95 w 122"/>
                  <a:gd name="T15" fmla="*/ 21 h 191"/>
                  <a:gd name="T16" fmla="*/ 67 w 122"/>
                  <a:gd name="T17" fmla="*/ 7 h 191"/>
                  <a:gd name="T18" fmla="*/ 57 w 122"/>
                  <a:gd name="T19" fmla="*/ 15 h 191"/>
                  <a:gd name="T20" fmla="*/ 24 w 122"/>
                  <a:gd name="T21" fmla="*/ 4 h 191"/>
                  <a:gd name="T22" fmla="*/ 5 w 122"/>
                  <a:gd name="T23" fmla="*/ 41 h 191"/>
                  <a:gd name="T24" fmla="*/ 18 w 122"/>
                  <a:gd name="T25" fmla="*/ 58 h 191"/>
                  <a:gd name="T26" fmla="*/ 10 w 122"/>
                  <a:gd name="T27" fmla="*/ 83 h 191"/>
                  <a:gd name="T28" fmla="*/ 36 w 122"/>
                  <a:gd name="T29" fmla="*/ 98 h 191"/>
                  <a:gd name="T30" fmla="*/ 37 w 122"/>
                  <a:gd name="T31" fmla="*/ 106 h 191"/>
                  <a:gd name="T32" fmla="*/ 68 w 122"/>
                  <a:gd name="T33" fmla="*/ 126 h 191"/>
                  <a:gd name="T34" fmla="*/ 89 w 122"/>
                  <a:gd name="T35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191">
                    <a:moveTo>
                      <a:pt x="89" y="191"/>
                    </a:moveTo>
                    <a:cubicBezTo>
                      <a:pt x="94" y="190"/>
                      <a:pt x="98" y="188"/>
                      <a:pt x="103" y="187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90" y="116"/>
                      <a:pt x="94" y="108"/>
                      <a:pt x="95" y="98"/>
                    </a:cubicBezTo>
                    <a:cubicBezTo>
                      <a:pt x="96" y="98"/>
                      <a:pt x="97" y="98"/>
                      <a:pt x="98" y="97"/>
                    </a:cubicBezTo>
                    <a:cubicBezTo>
                      <a:pt x="114" y="92"/>
                      <a:pt x="122" y="75"/>
                      <a:pt x="117" y="60"/>
                    </a:cubicBezTo>
                    <a:cubicBezTo>
                      <a:pt x="113" y="49"/>
                      <a:pt x="104" y="41"/>
                      <a:pt x="93" y="40"/>
                    </a:cubicBezTo>
                    <a:cubicBezTo>
                      <a:pt x="96" y="34"/>
                      <a:pt x="97" y="28"/>
                      <a:pt x="95" y="21"/>
                    </a:cubicBezTo>
                    <a:cubicBezTo>
                      <a:pt x="91" y="9"/>
                      <a:pt x="79" y="3"/>
                      <a:pt x="67" y="7"/>
                    </a:cubicBezTo>
                    <a:cubicBezTo>
                      <a:pt x="63" y="8"/>
                      <a:pt x="59" y="11"/>
                      <a:pt x="57" y="15"/>
                    </a:cubicBezTo>
                    <a:cubicBezTo>
                      <a:pt x="49" y="5"/>
                      <a:pt x="36" y="0"/>
                      <a:pt x="24" y="4"/>
                    </a:cubicBezTo>
                    <a:cubicBezTo>
                      <a:pt x="8" y="9"/>
                      <a:pt x="0" y="26"/>
                      <a:pt x="5" y="41"/>
                    </a:cubicBezTo>
                    <a:cubicBezTo>
                      <a:pt x="7" y="49"/>
                      <a:pt x="12" y="55"/>
                      <a:pt x="18" y="58"/>
                    </a:cubicBezTo>
                    <a:cubicBezTo>
                      <a:pt x="10" y="63"/>
                      <a:pt x="7" y="74"/>
                      <a:pt x="10" y="83"/>
                    </a:cubicBezTo>
                    <a:cubicBezTo>
                      <a:pt x="14" y="94"/>
                      <a:pt x="25" y="100"/>
                      <a:pt x="36" y="98"/>
                    </a:cubicBezTo>
                    <a:cubicBezTo>
                      <a:pt x="36" y="101"/>
                      <a:pt x="36" y="103"/>
                      <a:pt x="37" y="106"/>
                    </a:cubicBezTo>
                    <a:cubicBezTo>
                      <a:pt x="42" y="119"/>
                      <a:pt x="54" y="127"/>
                      <a:pt x="68" y="126"/>
                    </a:cubicBezTo>
                    <a:lnTo>
                      <a:pt x="89" y="1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20"/>
              <p:cNvSpPr>
                <a:spLocks/>
              </p:cNvSpPr>
              <p:nvPr/>
            </p:nvSpPr>
            <p:spPr bwMode="auto">
              <a:xfrm flipH="1">
                <a:off x="2887664" y="3548063"/>
                <a:ext cx="142875" cy="339725"/>
              </a:xfrm>
              <a:custGeom>
                <a:avLst/>
                <a:gdLst>
                  <a:gd name="T0" fmla="*/ 8 w 126"/>
                  <a:gd name="T1" fmla="*/ 297 h 300"/>
                  <a:gd name="T2" fmla="*/ 22 w 126"/>
                  <a:gd name="T3" fmla="*/ 300 h 300"/>
                  <a:gd name="T4" fmla="*/ 44 w 126"/>
                  <a:gd name="T5" fmla="*/ 198 h 300"/>
                  <a:gd name="T6" fmla="*/ 61 w 126"/>
                  <a:gd name="T7" fmla="*/ 119 h 300"/>
                  <a:gd name="T8" fmla="*/ 68 w 126"/>
                  <a:gd name="T9" fmla="*/ 122 h 300"/>
                  <a:gd name="T10" fmla="*/ 95 w 126"/>
                  <a:gd name="T11" fmla="*/ 107 h 300"/>
                  <a:gd name="T12" fmla="*/ 94 w 126"/>
                  <a:gd name="T13" fmla="*/ 91 h 300"/>
                  <a:gd name="T14" fmla="*/ 122 w 126"/>
                  <a:gd name="T15" fmla="*/ 69 h 300"/>
                  <a:gd name="T16" fmla="*/ 101 w 126"/>
                  <a:gd name="T17" fmla="*/ 32 h 300"/>
                  <a:gd name="T18" fmla="*/ 91 w 126"/>
                  <a:gd name="T19" fmla="*/ 32 h 300"/>
                  <a:gd name="T20" fmla="*/ 69 w 126"/>
                  <a:gd name="T21" fmla="*/ 4 h 300"/>
                  <a:gd name="T22" fmla="*/ 33 w 126"/>
                  <a:gd name="T23" fmla="*/ 25 h 300"/>
                  <a:gd name="T24" fmla="*/ 43 w 126"/>
                  <a:gd name="T25" fmla="*/ 56 h 300"/>
                  <a:gd name="T26" fmla="*/ 28 w 126"/>
                  <a:gd name="T27" fmla="*/ 70 h 300"/>
                  <a:gd name="T28" fmla="*/ 4 w 126"/>
                  <a:gd name="T29" fmla="*/ 91 h 300"/>
                  <a:gd name="T30" fmla="*/ 25 w 126"/>
                  <a:gd name="T31" fmla="*/ 128 h 300"/>
                  <a:gd name="T32" fmla="*/ 44 w 126"/>
                  <a:gd name="T33" fmla="*/ 127 h 300"/>
                  <a:gd name="T34" fmla="*/ 30 w 126"/>
                  <a:gd name="T35" fmla="*/ 195 h 300"/>
                  <a:gd name="T36" fmla="*/ 8 w 126"/>
                  <a:gd name="T37" fmla="*/ 2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300">
                    <a:moveTo>
                      <a:pt x="8" y="297"/>
                    </a:moveTo>
                    <a:cubicBezTo>
                      <a:pt x="13" y="298"/>
                      <a:pt x="18" y="299"/>
                      <a:pt x="22" y="300"/>
                    </a:cubicBezTo>
                    <a:cubicBezTo>
                      <a:pt x="30" y="266"/>
                      <a:pt x="37" y="232"/>
                      <a:pt x="44" y="198"/>
                    </a:cubicBezTo>
                    <a:cubicBezTo>
                      <a:pt x="61" y="119"/>
                      <a:pt x="61" y="119"/>
                      <a:pt x="61" y="119"/>
                    </a:cubicBezTo>
                    <a:cubicBezTo>
                      <a:pt x="63" y="120"/>
                      <a:pt x="66" y="122"/>
                      <a:pt x="68" y="122"/>
                    </a:cubicBezTo>
                    <a:cubicBezTo>
                      <a:pt x="80" y="126"/>
                      <a:pt x="92" y="119"/>
                      <a:pt x="95" y="107"/>
                    </a:cubicBezTo>
                    <a:cubicBezTo>
                      <a:pt x="97" y="101"/>
                      <a:pt x="96" y="95"/>
                      <a:pt x="94" y="91"/>
                    </a:cubicBezTo>
                    <a:cubicBezTo>
                      <a:pt x="107" y="91"/>
                      <a:pt x="118" y="82"/>
                      <a:pt x="122" y="69"/>
                    </a:cubicBezTo>
                    <a:cubicBezTo>
                      <a:pt x="126" y="53"/>
                      <a:pt x="117" y="37"/>
                      <a:pt x="101" y="32"/>
                    </a:cubicBezTo>
                    <a:cubicBezTo>
                      <a:pt x="98" y="32"/>
                      <a:pt x="95" y="31"/>
                      <a:pt x="91" y="32"/>
                    </a:cubicBezTo>
                    <a:cubicBezTo>
                      <a:pt x="91" y="19"/>
                      <a:pt x="82" y="8"/>
                      <a:pt x="69" y="4"/>
                    </a:cubicBezTo>
                    <a:cubicBezTo>
                      <a:pt x="54" y="0"/>
                      <a:pt x="37" y="9"/>
                      <a:pt x="33" y="25"/>
                    </a:cubicBezTo>
                    <a:cubicBezTo>
                      <a:pt x="30" y="37"/>
                      <a:pt x="34" y="49"/>
                      <a:pt x="43" y="56"/>
                    </a:cubicBezTo>
                    <a:cubicBezTo>
                      <a:pt x="37" y="59"/>
                      <a:pt x="31" y="64"/>
                      <a:pt x="28" y="70"/>
                    </a:cubicBezTo>
                    <a:cubicBezTo>
                      <a:pt x="17" y="72"/>
                      <a:pt x="7" y="80"/>
                      <a:pt x="4" y="91"/>
                    </a:cubicBezTo>
                    <a:cubicBezTo>
                      <a:pt x="0" y="107"/>
                      <a:pt x="9" y="123"/>
                      <a:pt x="25" y="128"/>
                    </a:cubicBezTo>
                    <a:cubicBezTo>
                      <a:pt x="32" y="130"/>
                      <a:pt x="38" y="129"/>
                      <a:pt x="44" y="127"/>
                    </a:cubicBezTo>
                    <a:cubicBezTo>
                      <a:pt x="30" y="195"/>
                      <a:pt x="30" y="195"/>
                      <a:pt x="30" y="195"/>
                    </a:cubicBezTo>
                    <a:cubicBezTo>
                      <a:pt x="22" y="229"/>
                      <a:pt x="15" y="263"/>
                      <a:pt x="8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21"/>
              <p:cNvSpPr>
                <a:spLocks noEditPoints="1"/>
              </p:cNvSpPr>
              <p:nvPr/>
            </p:nvSpPr>
            <p:spPr bwMode="auto">
              <a:xfrm flipH="1">
                <a:off x="2970214" y="3582988"/>
                <a:ext cx="204788" cy="280988"/>
              </a:xfrm>
              <a:custGeom>
                <a:avLst/>
                <a:gdLst>
                  <a:gd name="T0" fmla="*/ 31 w 179"/>
                  <a:gd name="T1" fmla="*/ 244 h 247"/>
                  <a:gd name="T2" fmla="*/ 45 w 179"/>
                  <a:gd name="T3" fmla="*/ 247 h 247"/>
                  <a:gd name="T4" fmla="*/ 60 w 179"/>
                  <a:gd name="T5" fmla="*/ 177 h 247"/>
                  <a:gd name="T6" fmla="*/ 70 w 179"/>
                  <a:gd name="T7" fmla="*/ 179 h 247"/>
                  <a:gd name="T8" fmla="*/ 92 w 179"/>
                  <a:gd name="T9" fmla="*/ 160 h 247"/>
                  <a:gd name="T10" fmla="*/ 101 w 179"/>
                  <a:gd name="T11" fmla="*/ 162 h 247"/>
                  <a:gd name="T12" fmla="*/ 131 w 179"/>
                  <a:gd name="T13" fmla="*/ 134 h 247"/>
                  <a:gd name="T14" fmla="*/ 112 w 179"/>
                  <a:gd name="T15" fmla="*/ 104 h 247"/>
                  <a:gd name="T16" fmla="*/ 114 w 179"/>
                  <a:gd name="T17" fmla="*/ 95 h 247"/>
                  <a:gd name="T18" fmla="*/ 86 w 179"/>
                  <a:gd name="T19" fmla="*/ 64 h 247"/>
                  <a:gd name="T20" fmla="*/ 57 w 179"/>
                  <a:gd name="T21" fmla="*/ 84 h 247"/>
                  <a:gd name="T22" fmla="*/ 41 w 179"/>
                  <a:gd name="T23" fmla="*/ 78 h 247"/>
                  <a:gd name="T24" fmla="*/ 19 w 179"/>
                  <a:gd name="T25" fmla="*/ 99 h 247"/>
                  <a:gd name="T26" fmla="*/ 22 w 179"/>
                  <a:gd name="T27" fmla="*/ 111 h 247"/>
                  <a:gd name="T28" fmla="*/ 0 w 179"/>
                  <a:gd name="T29" fmla="*/ 138 h 247"/>
                  <a:gd name="T30" fmla="*/ 29 w 179"/>
                  <a:gd name="T31" fmla="*/ 169 h 247"/>
                  <a:gd name="T32" fmla="*/ 48 w 179"/>
                  <a:gd name="T33" fmla="*/ 163 h 247"/>
                  <a:gd name="T34" fmla="*/ 31 w 179"/>
                  <a:gd name="T35" fmla="*/ 244 h 247"/>
                  <a:gd name="T36" fmla="*/ 149 w 179"/>
                  <a:gd name="T37" fmla="*/ 45 h 247"/>
                  <a:gd name="T38" fmla="*/ 176 w 179"/>
                  <a:gd name="T39" fmla="*/ 30 h 247"/>
                  <a:gd name="T40" fmla="*/ 160 w 179"/>
                  <a:gd name="T41" fmla="*/ 3 h 247"/>
                  <a:gd name="T42" fmla="*/ 133 w 179"/>
                  <a:gd name="T43" fmla="*/ 18 h 247"/>
                  <a:gd name="T44" fmla="*/ 149 w 179"/>
                  <a:gd name="T45" fmla="*/ 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9" h="247">
                    <a:moveTo>
                      <a:pt x="31" y="244"/>
                    </a:moveTo>
                    <a:cubicBezTo>
                      <a:pt x="36" y="245"/>
                      <a:pt x="41" y="246"/>
                      <a:pt x="45" y="247"/>
                    </a:cubicBezTo>
                    <a:cubicBezTo>
                      <a:pt x="60" y="177"/>
                      <a:pt x="60" y="177"/>
                      <a:pt x="60" y="177"/>
                    </a:cubicBezTo>
                    <a:cubicBezTo>
                      <a:pt x="63" y="178"/>
                      <a:pt x="66" y="179"/>
                      <a:pt x="70" y="179"/>
                    </a:cubicBezTo>
                    <a:cubicBezTo>
                      <a:pt x="81" y="180"/>
                      <a:pt x="91" y="171"/>
                      <a:pt x="92" y="160"/>
                    </a:cubicBezTo>
                    <a:cubicBezTo>
                      <a:pt x="95" y="161"/>
                      <a:pt x="98" y="162"/>
                      <a:pt x="101" y="162"/>
                    </a:cubicBezTo>
                    <a:cubicBezTo>
                      <a:pt x="117" y="163"/>
                      <a:pt x="131" y="150"/>
                      <a:pt x="131" y="134"/>
                    </a:cubicBezTo>
                    <a:cubicBezTo>
                      <a:pt x="132" y="120"/>
                      <a:pt x="124" y="109"/>
                      <a:pt x="112" y="104"/>
                    </a:cubicBezTo>
                    <a:cubicBezTo>
                      <a:pt x="113" y="101"/>
                      <a:pt x="114" y="98"/>
                      <a:pt x="114" y="95"/>
                    </a:cubicBezTo>
                    <a:cubicBezTo>
                      <a:pt x="115" y="78"/>
                      <a:pt x="102" y="65"/>
                      <a:pt x="86" y="64"/>
                    </a:cubicBezTo>
                    <a:cubicBezTo>
                      <a:pt x="72" y="63"/>
                      <a:pt x="61" y="72"/>
                      <a:pt x="57" y="84"/>
                    </a:cubicBezTo>
                    <a:cubicBezTo>
                      <a:pt x="53" y="80"/>
                      <a:pt x="47" y="78"/>
                      <a:pt x="41" y="78"/>
                    </a:cubicBezTo>
                    <a:cubicBezTo>
                      <a:pt x="29" y="77"/>
                      <a:pt x="19" y="86"/>
                      <a:pt x="19" y="99"/>
                    </a:cubicBezTo>
                    <a:cubicBezTo>
                      <a:pt x="18" y="103"/>
                      <a:pt x="20" y="108"/>
                      <a:pt x="22" y="111"/>
                    </a:cubicBezTo>
                    <a:cubicBezTo>
                      <a:pt x="10" y="115"/>
                      <a:pt x="1" y="125"/>
                      <a:pt x="0" y="138"/>
                    </a:cubicBezTo>
                    <a:cubicBezTo>
                      <a:pt x="0" y="155"/>
                      <a:pt x="12" y="169"/>
                      <a:pt x="29" y="169"/>
                    </a:cubicBezTo>
                    <a:cubicBezTo>
                      <a:pt x="36" y="170"/>
                      <a:pt x="43" y="167"/>
                      <a:pt x="48" y="163"/>
                    </a:cubicBezTo>
                    <a:cubicBezTo>
                      <a:pt x="31" y="244"/>
                      <a:pt x="31" y="244"/>
                      <a:pt x="31" y="244"/>
                    </a:cubicBezTo>
                    <a:close/>
                    <a:moveTo>
                      <a:pt x="149" y="45"/>
                    </a:moveTo>
                    <a:cubicBezTo>
                      <a:pt x="160" y="49"/>
                      <a:pt x="172" y="42"/>
                      <a:pt x="176" y="30"/>
                    </a:cubicBezTo>
                    <a:cubicBezTo>
                      <a:pt x="179" y="18"/>
                      <a:pt x="172" y="6"/>
                      <a:pt x="160" y="3"/>
                    </a:cubicBezTo>
                    <a:cubicBezTo>
                      <a:pt x="148" y="0"/>
                      <a:pt x="136" y="7"/>
                      <a:pt x="133" y="18"/>
                    </a:cubicBezTo>
                    <a:cubicBezTo>
                      <a:pt x="130" y="30"/>
                      <a:pt x="137" y="42"/>
                      <a:pt x="14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22"/>
              <p:cNvSpPr>
                <a:spLocks noEditPoints="1"/>
              </p:cNvSpPr>
              <p:nvPr/>
            </p:nvSpPr>
            <p:spPr bwMode="auto">
              <a:xfrm flipH="1">
                <a:off x="2620964" y="3795713"/>
                <a:ext cx="266700" cy="233363"/>
              </a:xfrm>
              <a:custGeom>
                <a:avLst/>
                <a:gdLst>
                  <a:gd name="T0" fmla="*/ 202 w 234"/>
                  <a:gd name="T1" fmla="*/ 131 h 206"/>
                  <a:gd name="T2" fmla="*/ 215 w 234"/>
                  <a:gd name="T3" fmla="*/ 101 h 206"/>
                  <a:gd name="T4" fmla="*/ 222 w 234"/>
                  <a:gd name="T5" fmla="*/ 93 h 206"/>
                  <a:gd name="T6" fmla="*/ 210 w 234"/>
                  <a:gd name="T7" fmla="*/ 167 h 206"/>
                  <a:gd name="T8" fmla="*/ 193 w 234"/>
                  <a:gd name="T9" fmla="*/ 97 h 206"/>
                  <a:gd name="T10" fmla="*/ 202 w 234"/>
                  <a:gd name="T11" fmla="*/ 123 h 206"/>
                  <a:gd name="T12" fmla="*/ 184 w 234"/>
                  <a:gd name="T13" fmla="*/ 91 h 206"/>
                  <a:gd name="T14" fmla="*/ 202 w 234"/>
                  <a:gd name="T15" fmla="*/ 81 h 206"/>
                  <a:gd name="T16" fmla="*/ 179 w 234"/>
                  <a:gd name="T17" fmla="*/ 131 h 206"/>
                  <a:gd name="T18" fmla="*/ 189 w 234"/>
                  <a:gd name="T19" fmla="*/ 158 h 206"/>
                  <a:gd name="T20" fmla="*/ 202 w 234"/>
                  <a:gd name="T21" fmla="*/ 179 h 206"/>
                  <a:gd name="T22" fmla="*/ 170 w 234"/>
                  <a:gd name="T23" fmla="*/ 74 h 206"/>
                  <a:gd name="T24" fmla="*/ 154 w 234"/>
                  <a:gd name="T25" fmla="*/ 51 h 206"/>
                  <a:gd name="T26" fmla="*/ 154 w 234"/>
                  <a:gd name="T27" fmla="*/ 101 h 206"/>
                  <a:gd name="T28" fmla="*/ 179 w 234"/>
                  <a:gd name="T29" fmla="*/ 100 h 206"/>
                  <a:gd name="T30" fmla="*/ 154 w 234"/>
                  <a:gd name="T31" fmla="*/ 115 h 206"/>
                  <a:gd name="T32" fmla="*/ 154 w 234"/>
                  <a:gd name="T33" fmla="*/ 140 h 206"/>
                  <a:gd name="T34" fmla="*/ 178 w 234"/>
                  <a:gd name="T35" fmla="*/ 201 h 206"/>
                  <a:gd name="T36" fmla="*/ 167 w 234"/>
                  <a:gd name="T37" fmla="*/ 153 h 206"/>
                  <a:gd name="T38" fmla="*/ 179 w 234"/>
                  <a:gd name="T39" fmla="*/ 124 h 206"/>
                  <a:gd name="T40" fmla="*/ 162 w 234"/>
                  <a:gd name="T41" fmla="*/ 192 h 206"/>
                  <a:gd name="T42" fmla="*/ 154 w 234"/>
                  <a:gd name="T43" fmla="*/ 92 h 206"/>
                  <a:gd name="T44" fmla="*/ 146 w 234"/>
                  <a:gd name="T45" fmla="*/ 80 h 206"/>
                  <a:gd name="T46" fmla="*/ 136 w 234"/>
                  <a:gd name="T47" fmla="*/ 53 h 206"/>
                  <a:gd name="T48" fmla="*/ 136 w 234"/>
                  <a:gd name="T49" fmla="*/ 97 h 206"/>
                  <a:gd name="T50" fmla="*/ 154 w 234"/>
                  <a:gd name="T51" fmla="*/ 115 h 206"/>
                  <a:gd name="T52" fmla="*/ 140 w 234"/>
                  <a:gd name="T53" fmla="*/ 178 h 206"/>
                  <a:gd name="T54" fmla="*/ 154 w 234"/>
                  <a:gd name="T55" fmla="*/ 140 h 206"/>
                  <a:gd name="T56" fmla="*/ 154 w 234"/>
                  <a:gd name="T57" fmla="*/ 197 h 206"/>
                  <a:gd name="T58" fmla="*/ 126 w 234"/>
                  <a:gd name="T59" fmla="*/ 56 h 206"/>
                  <a:gd name="T60" fmla="*/ 136 w 234"/>
                  <a:gd name="T61" fmla="*/ 83 h 206"/>
                  <a:gd name="T62" fmla="*/ 118 w 234"/>
                  <a:gd name="T63" fmla="*/ 51 h 206"/>
                  <a:gd name="T64" fmla="*/ 136 w 234"/>
                  <a:gd name="T65" fmla="*/ 40 h 206"/>
                  <a:gd name="T66" fmla="*/ 114 w 234"/>
                  <a:gd name="T67" fmla="*/ 91 h 206"/>
                  <a:gd name="T68" fmla="*/ 113 w 234"/>
                  <a:gd name="T69" fmla="*/ 120 h 206"/>
                  <a:gd name="T70" fmla="*/ 136 w 234"/>
                  <a:gd name="T71" fmla="*/ 134 h 206"/>
                  <a:gd name="T72" fmla="*/ 136 w 234"/>
                  <a:gd name="T73" fmla="*/ 97 h 206"/>
                  <a:gd name="T74" fmla="*/ 93 w 234"/>
                  <a:gd name="T75" fmla="*/ 36 h 206"/>
                  <a:gd name="T76" fmla="*/ 112 w 234"/>
                  <a:gd name="T77" fmla="*/ 60 h 206"/>
                  <a:gd name="T78" fmla="*/ 80 w 234"/>
                  <a:gd name="T79" fmla="*/ 39 h 206"/>
                  <a:gd name="T80" fmla="*/ 80 w 234"/>
                  <a:gd name="T81" fmla="*/ 6 h 206"/>
                  <a:gd name="T82" fmla="*/ 80 w 234"/>
                  <a:gd name="T83" fmla="*/ 70 h 206"/>
                  <a:gd name="T84" fmla="*/ 90 w 234"/>
                  <a:gd name="T85" fmla="*/ 97 h 206"/>
                  <a:gd name="T86" fmla="*/ 108 w 234"/>
                  <a:gd name="T87" fmla="*/ 159 h 206"/>
                  <a:gd name="T88" fmla="*/ 100 w 234"/>
                  <a:gd name="T89" fmla="*/ 113 h 206"/>
                  <a:gd name="T90" fmla="*/ 113 w 234"/>
                  <a:gd name="T91" fmla="*/ 83 h 206"/>
                  <a:gd name="T92" fmla="*/ 56 w 234"/>
                  <a:gd name="T93" fmla="*/ 116 h 206"/>
                  <a:gd name="T94" fmla="*/ 70 w 234"/>
                  <a:gd name="T95" fmla="*/ 13 h 206"/>
                  <a:gd name="T96" fmla="*/ 76 w 234"/>
                  <a:gd name="T97" fmla="*/ 4 h 206"/>
                  <a:gd name="T98" fmla="*/ 56 w 234"/>
                  <a:gd name="T99" fmla="*/ 41 h 206"/>
                  <a:gd name="T100" fmla="*/ 79 w 234"/>
                  <a:gd name="T101" fmla="*/ 40 h 206"/>
                  <a:gd name="T102" fmla="*/ 56 w 234"/>
                  <a:gd name="T103" fmla="*/ 56 h 206"/>
                  <a:gd name="T104" fmla="*/ 56 w 234"/>
                  <a:gd name="T105" fmla="*/ 111 h 206"/>
                  <a:gd name="T106" fmla="*/ 80 w 234"/>
                  <a:gd name="T107" fmla="*/ 100 h 206"/>
                  <a:gd name="T108" fmla="*/ 70 w 234"/>
                  <a:gd name="T109" fmla="*/ 73 h 206"/>
                  <a:gd name="T110" fmla="*/ 50 w 234"/>
                  <a:gd name="T111" fmla="*/ 136 h 206"/>
                  <a:gd name="T112" fmla="*/ 56 w 234"/>
                  <a:gd name="T113" fmla="*/ 4 h 206"/>
                  <a:gd name="T114" fmla="*/ 56 w 234"/>
                  <a:gd name="T115" fmla="*/ 41 h 206"/>
                  <a:gd name="T116" fmla="*/ 56 w 234"/>
                  <a:gd name="T117" fmla="*/ 56 h 206"/>
                  <a:gd name="T118" fmla="*/ 0 w 234"/>
                  <a:gd name="T119" fmla="*/ 93 h 206"/>
                  <a:gd name="T120" fmla="*/ 34 w 234"/>
                  <a:gd name="T121" fmla="*/ 11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4" h="206">
                    <a:moveTo>
                      <a:pt x="202" y="179"/>
                    </a:moveTo>
                    <a:cubicBezTo>
                      <a:pt x="202" y="137"/>
                      <a:pt x="202" y="137"/>
                      <a:pt x="202" y="137"/>
                    </a:cubicBezTo>
                    <a:cubicBezTo>
                      <a:pt x="205" y="133"/>
                      <a:pt x="205" y="133"/>
                      <a:pt x="205" y="133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202" y="123"/>
                      <a:pt x="202" y="123"/>
                      <a:pt x="202" y="123"/>
                    </a:cubicBezTo>
                    <a:cubicBezTo>
                      <a:pt x="206" y="125"/>
                      <a:pt x="210" y="124"/>
                      <a:pt x="212" y="121"/>
                    </a:cubicBezTo>
                    <a:cubicBezTo>
                      <a:pt x="214" y="118"/>
                      <a:pt x="216" y="115"/>
                      <a:pt x="218" y="112"/>
                    </a:cubicBezTo>
                    <a:cubicBezTo>
                      <a:pt x="220" y="108"/>
                      <a:pt x="219" y="104"/>
                      <a:pt x="215" y="101"/>
                    </a:cubicBezTo>
                    <a:cubicBezTo>
                      <a:pt x="211" y="99"/>
                      <a:pt x="207" y="97"/>
                      <a:pt x="203" y="94"/>
                    </a:cubicBezTo>
                    <a:cubicBezTo>
                      <a:pt x="203" y="94"/>
                      <a:pt x="203" y="94"/>
                      <a:pt x="202" y="94"/>
                    </a:cubicBezTo>
                    <a:cubicBezTo>
                      <a:pt x="202" y="81"/>
                      <a:pt x="202" y="81"/>
                      <a:pt x="202" y="81"/>
                    </a:cubicBezTo>
                    <a:cubicBezTo>
                      <a:pt x="222" y="93"/>
                      <a:pt x="222" y="93"/>
                      <a:pt x="222" y="93"/>
                    </a:cubicBezTo>
                    <a:cubicBezTo>
                      <a:pt x="231" y="98"/>
                      <a:pt x="234" y="109"/>
                      <a:pt x="229" y="116"/>
                    </a:cubicBezTo>
                    <a:cubicBezTo>
                      <a:pt x="221" y="129"/>
                      <a:pt x="213" y="143"/>
                      <a:pt x="205" y="156"/>
                    </a:cubicBezTo>
                    <a:cubicBezTo>
                      <a:pt x="206" y="156"/>
                      <a:pt x="206" y="156"/>
                      <a:pt x="206" y="156"/>
                    </a:cubicBezTo>
                    <a:cubicBezTo>
                      <a:pt x="210" y="159"/>
                      <a:pt x="212" y="163"/>
                      <a:pt x="210" y="167"/>
                    </a:cubicBezTo>
                    <a:lnTo>
                      <a:pt x="202" y="179"/>
                    </a:lnTo>
                    <a:close/>
                    <a:moveTo>
                      <a:pt x="202" y="81"/>
                    </a:moveTo>
                    <a:cubicBezTo>
                      <a:pt x="202" y="94"/>
                      <a:pt x="202" y="94"/>
                      <a:pt x="202" y="94"/>
                    </a:cubicBezTo>
                    <a:cubicBezTo>
                      <a:pt x="199" y="92"/>
                      <a:pt x="195" y="93"/>
                      <a:pt x="193" y="97"/>
                    </a:cubicBezTo>
                    <a:cubicBezTo>
                      <a:pt x="191" y="99"/>
                      <a:pt x="189" y="102"/>
                      <a:pt x="187" y="105"/>
                    </a:cubicBezTo>
                    <a:cubicBezTo>
                      <a:pt x="185" y="109"/>
                      <a:pt x="186" y="114"/>
                      <a:pt x="190" y="116"/>
                    </a:cubicBezTo>
                    <a:cubicBezTo>
                      <a:pt x="194" y="118"/>
                      <a:pt x="198" y="121"/>
                      <a:pt x="202" y="123"/>
                    </a:cubicBezTo>
                    <a:cubicBezTo>
                      <a:pt x="202" y="123"/>
                      <a:pt x="202" y="123"/>
                      <a:pt x="202" y="123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79" y="117"/>
                      <a:pt x="179" y="117"/>
                      <a:pt x="179" y="117"/>
                    </a:cubicBezTo>
                    <a:cubicBezTo>
                      <a:pt x="179" y="99"/>
                      <a:pt x="179" y="99"/>
                      <a:pt x="179" y="99"/>
                    </a:cubicBezTo>
                    <a:cubicBezTo>
                      <a:pt x="184" y="91"/>
                      <a:pt x="184" y="91"/>
                      <a:pt x="184" y="91"/>
                    </a:cubicBezTo>
                    <a:cubicBezTo>
                      <a:pt x="186" y="88"/>
                      <a:pt x="185" y="83"/>
                      <a:pt x="182" y="81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9" y="67"/>
                      <a:pt x="179" y="67"/>
                      <a:pt x="179" y="67"/>
                    </a:cubicBezTo>
                    <a:cubicBezTo>
                      <a:pt x="202" y="81"/>
                      <a:pt x="202" y="81"/>
                      <a:pt x="202" y="81"/>
                    </a:cubicBezTo>
                    <a:close/>
                    <a:moveTo>
                      <a:pt x="202" y="137"/>
                    </a:move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79" y="124"/>
                      <a:pt x="179" y="124"/>
                      <a:pt x="179" y="124"/>
                    </a:cubicBezTo>
                    <a:cubicBezTo>
                      <a:pt x="179" y="131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4" y="134"/>
                      <a:pt x="188" y="136"/>
                      <a:pt x="192" y="139"/>
                    </a:cubicBezTo>
                    <a:cubicBezTo>
                      <a:pt x="196" y="141"/>
                      <a:pt x="197" y="146"/>
                      <a:pt x="195" y="149"/>
                    </a:cubicBezTo>
                    <a:cubicBezTo>
                      <a:pt x="193" y="152"/>
                      <a:pt x="191" y="155"/>
                      <a:pt x="189" y="158"/>
                    </a:cubicBezTo>
                    <a:cubicBezTo>
                      <a:pt x="187" y="161"/>
                      <a:pt x="183" y="163"/>
                      <a:pt x="179" y="161"/>
                    </a:cubicBezTo>
                    <a:cubicBezTo>
                      <a:pt x="179" y="202"/>
                      <a:pt x="179" y="202"/>
                      <a:pt x="179" y="202"/>
                    </a:cubicBezTo>
                    <a:cubicBezTo>
                      <a:pt x="186" y="206"/>
                      <a:pt x="186" y="206"/>
                      <a:pt x="186" y="206"/>
                    </a:cubicBezTo>
                    <a:cubicBezTo>
                      <a:pt x="202" y="179"/>
                      <a:pt x="202" y="179"/>
                      <a:pt x="202" y="179"/>
                    </a:cubicBezTo>
                    <a:lnTo>
                      <a:pt x="202" y="137"/>
                    </a:lnTo>
                    <a:close/>
                    <a:moveTo>
                      <a:pt x="179" y="67"/>
                    </a:moveTo>
                    <a:cubicBezTo>
                      <a:pt x="179" y="80"/>
                      <a:pt x="179" y="80"/>
                      <a:pt x="179" y="80"/>
                    </a:cubicBezTo>
                    <a:cubicBezTo>
                      <a:pt x="170" y="74"/>
                      <a:pt x="170" y="74"/>
                      <a:pt x="170" y="74"/>
                    </a:cubicBezTo>
                    <a:cubicBezTo>
                      <a:pt x="166" y="72"/>
                      <a:pt x="161" y="73"/>
                      <a:pt x="159" y="76"/>
                    </a:cubicBezTo>
                    <a:cubicBezTo>
                      <a:pt x="158" y="79"/>
                      <a:pt x="156" y="82"/>
                      <a:pt x="154" y="85"/>
                    </a:cubicBezTo>
                    <a:cubicBezTo>
                      <a:pt x="154" y="85"/>
                      <a:pt x="154" y="86"/>
                      <a:pt x="154" y="86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79" y="67"/>
                      <a:pt x="179" y="67"/>
                      <a:pt x="179" y="67"/>
                    </a:cubicBezTo>
                    <a:close/>
                    <a:moveTo>
                      <a:pt x="179" y="99"/>
                    </a:moveTo>
                    <a:cubicBezTo>
                      <a:pt x="179" y="117"/>
                      <a:pt x="179" y="117"/>
                      <a:pt x="179" y="117"/>
                    </a:cubicBezTo>
                    <a:cubicBezTo>
                      <a:pt x="154" y="101"/>
                      <a:pt x="154" y="101"/>
                      <a:pt x="154" y="101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4" y="93"/>
                      <a:pt x="155" y="95"/>
                      <a:pt x="157" y="95"/>
                    </a:cubicBezTo>
                    <a:cubicBezTo>
                      <a:pt x="161" y="98"/>
                      <a:pt x="165" y="100"/>
                      <a:pt x="169" y="103"/>
                    </a:cubicBezTo>
                    <a:cubicBezTo>
                      <a:pt x="172" y="105"/>
                      <a:pt x="177" y="104"/>
                      <a:pt x="179" y="100"/>
                    </a:cubicBezTo>
                    <a:cubicBezTo>
                      <a:pt x="179" y="99"/>
                      <a:pt x="179" y="99"/>
                      <a:pt x="179" y="99"/>
                    </a:cubicBezTo>
                    <a:close/>
                    <a:moveTo>
                      <a:pt x="179" y="124"/>
                    </a:moveTo>
                    <a:cubicBezTo>
                      <a:pt x="154" y="108"/>
                      <a:pt x="154" y="108"/>
                      <a:pt x="154" y="108"/>
                    </a:cubicBezTo>
                    <a:cubicBezTo>
                      <a:pt x="154" y="115"/>
                      <a:pt x="154" y="115"/>
                      <a:pt x="154" y="115"/>
                    </a:cubicBezTo>
                    <a:cubicBezTo>
                      <a:pt x="159" y="119"/>
                      <a:pt x="159" y="119"/>
                      <a:pt x="159" y="119"/>
                    </a:cubicBezTo>
                    <a:cubicBezTo>
                      <a:pt x="162" y="121"/>
                      <a:pt x="164" y="125"/>
                      <a:pt x="161" y="129"/>
                    </a:cubicBezTo>
                    <a:cubicBezTo>
                      <a:pt x="160" y="132"/>
                      <a:pt x="158" y="135"/>
                      <a:pt x="156" y="138"/>
                    </a:cubicBezTo>
                    <a:cubicBezTo>
                      <a:pt x="155" y="139"/>
                      <a:pt x="155" y="140"/>
                      <a:pt x="154" y="140"/>
                    </a:cubicBezTo>
                    <a:cubicBezTo>
                      <a:pt x="154" y="171"/>
                      <a:pt x="154" y="171"/>
                      <a:pt x="154" y="171"/>
                    </a:cubicBezTo>
                    <a:cubicBezTo>
                      <a:pt x="156" y="171"/>
                      <a:pt x="159" y="172"/>
                      <a:pt x="162" y="173"/>
                    </a:cubicBezTo>
                    <a:cubicBezTo>
                      <a:pt x="169" y="178"/>
                      <a:pt x="171" y="187"/>
                      <a:pt x="167" y="195"/>
                    </a:cubicBezTo>
                    <a:cubicBezTo>
                      <a:pt x="170" y="197"/>
                      <a:pt x="174" y="199"/>
                      <a:pt x="178" y="201"/>
                    </a:cubicBezTo>
                    <a:cubicBezTo>
                      <a:pt x="179" y="202"/>
                      <a:pt x="179" y="202"/>
                      <a:pt x="179" y="202"/>
                    </a:cubicBezTo>
                    <a:cubicBezTo>
                      <a:pt x="179" y="161"/>
                      <a:pt x="179" y="161"/>
                      <a:pt x="179" y="161"/>
                    </a:cubicBezTo>
                    <a:cubicBezTo>
                      <a:pt x="179" y="161"/>
                      <a:pt x="179" y="161"/>
                      <a:pt x="179" y="161"/>
                    </a:cubicBezTo>
                    <a:cubicBezTo>
                      <a:pt x="175" y="158"/>
                      <a:pt x="171" y="156"/>
                      <a:pt x="167" y="153"/>
                    </a:cubicBezTo>
                    <a:cubicBezTo>
                      <a:pt x="163" y="151"/>
                      <a:pt x="162" y="146"/>
                      <a:pt x="164" y="143"/>
                    </a:cubicBezTo>
                    <a:cubicBezTo>
                      <a:pt x="166" y="140"/>
                      <a:pt x="168" y="137"/>
                      <a:pt x="170" y="134"/>
                    </a:cubicBezTo>
                    <a:cubicBezTo>
                      <a:pt x="172" y="131"/>
                      <a:pt x="176" y="129"/>
                      <a:pt x="179" y="131"/>
                    </a:cubicBezTo>
                    <a:cubicBezTo>
                      <a:pt x="179" y="124"/>
                      <a:pt x="179" y="124"/>
                      <a:pt x="179" y="124"/>
                    </a:cubicBezTo>
                    <a:close/>
                    <a:moveTo>
                      <a:pt x="154" y="197"/>
                    </a:moveTo>
                    <a:cubicBezTo>
                      <a:pt x="154" y="176"/>
                      <a:pt x="154" y="176"/>
                      <a:pt x="154" y="176"/>
                    </a:cubicBezTo>
                    <a:cubicBezTo>
                      <a:pt x="155" y="176"/>
                      <a:pt x="157" y="177"/>
                      <a:pt x="159" y="178"/>
                    </a:cubicBezTo>
                    <a:cubicBezTo>
                      <a:pt x="164" y="181"/>
                      <a:pt x="165" y="187"/>
                      <a:pt x="162" y="192"/>
                    </a:cubicBezTo>
                    <a:cubicBezTo>
                      <a:pt x="160" y="195"/>
                      <a:pt x="157" y="197"/>
                      <a:pt x="154" y="197"/>
                    </a:cubicBezTo>
                    <a:close/>
                    <a:moveTo>
                      <a:pt x="154" y="51"/>
                    </a:moveTo>
                    <a:cubicBezTo>
                      <a:pt x="154" y="86"/>
                      <a:pt x="154" y="86"/>
                      <a:pt x="154" y="86"/>
                    </a:cubicBezTo>
                    <a:cubicBezTo>
                      <a:pt x="153" y="88"/>
                      <a:pt x="153" y="90"/>
                      <a:pt x="154" y="92"/>
                    </a:cubicBezTo>
                    <a:cubicBezTo>
                      <a:pt x="154" y="101"/>
                      <a:pt x="154" y="101"/>
                      <a:pt x="154" y="101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9" y="85"/>
                      <a:pt x="144" y="83"/>
                      <a:pt x="146" y="80"/>
                    </a:cubicBezTo>
                    <a:cubicBezTo>
                      <a:pt x="147" y="77"/>
                      <a:pt x="149" y="74"/>
                      <a:pt x="151" y="71"/>
                    </a:cubicBezTo>
                    <a:cubicBezTo>
                      <a:pt x="153" y="68"/>
                      <a:pt x="152" y="63"/>
                      <a:pt x="149" y="61"/>
                    </a:cubicBezTo>
                    <a:cubicBezTo>
                      <a:pt x="145" y="58"/>
                      <a:pt x="141" y="56"/>
                      <a:pt x="137" y="54"/>
                    </a:cubicBezTo>
                    <a:cubicBezTo>
                      <a:pt x="136" y="53"/>
                      <a:pt x="136" y="53"/>
                      <a:pt x="136" y="53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54" y="51"/>
                      <a:pt x="154" y="51"/>
                      <a:pt x="154" y="51"/>
                    </a:cubicBezTo>
                    <a:close/>
                    <a:moveTo>
                      <a:pt x="154" y="108"/>
                    </a:moveTo>
                    <a:cubicBezTo>
                      <a:pt x="136" y="97"/>
                      <a:pt x="136" y="97"/>
                      <a:pt x="136" y="97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39" y="110"/>
                      <a:pt x="143" y="109"/>
                      <a:pt x="147" y="111"/>
                    </a:cubicBezTo>
                    <a:cubicBezTo>
                      <a:pt x="154" y="115"/>
                      <a:pt x="154" y="115"/>
                      <a:pt x="154" y="115"/>
                    </a:cubicBezTo>
                    <a:cubicBezTo>
                      <a:pt x="154" y="108"/>
                      <a:pt x="154" y="108"/>
                      <a:pt x="154" y="108"/>
                    </a:cubicBezTo>
                    <a:close/>
                    <a:moveTo>
                      <a:pt x="154" y="140"/>
                    </a:moveTo>
                    <a:cubicBezTo>
                      <a:pt x="154" y="171"/>
                      <a:pt x="154" y="171"/>
                      <a:pt x="154" y="171"/>
                    </a:cubicBezTo>
                    <a:cubicBezTo>
                      <a:pt x="148" y="171"/>
                      <a:pt x="143" y="174"/>
                      <a:pt x="140" y="178"/>
                    </a:cubicBezTo>
                    <a:cubicBezTo>
                      <a:pt x="136" y="176"/>
                      <a:pt x="136" y="176"/>
                      <a:pt x="136" y="176"/>
                    </a:cubicBezTo>
                    <a:cubicBezTo>
                      <a:pt x="136" y="134"/>
                      <a:pt x="136" y="134"/>
                      <a:pt x="136" y="134"/>
                    </a:cubicBezTo>
                    <a:cubicBezTo>
                      <a:pt x="146" y="140"/>
                      <a:pt x="146" y="140"/>
                      <a:pt x="146" y="140"/>
                    </a:cubicBezTo>
                    <a:cubicBezTo>
                      <a:pt x="148" y="142"/>
                      <a:pt x="151" y="142"/>
                      <a:pt x="154" y="140"/>
                    </a:cubicBezTo>
                    <a:close/>
                    <a:moveTo>
                      <a:pt x="154" y="176"/>
                    </a:moveTo>
                    <a:cubicBezTo>
                      <a:pt x="150" y="176"/>
                      <a:pt x="147" y="178"/>
                      <a:pt x="145" y="181"/>
                    </a:cubicBezTo>
                    <a:cubicBezTo>
                      <a:pt x="142" y="186"/>
                      <a:pt x="143" y="192"/>
                      <a:pt x="148" y="195"/>
                    </a:cubicBezTo>
                    <a:cubicBezTo>
                      <a:pt x="150" y="197"/>
                      <a:pt x="152" y="197"/>
                      <a:pt x="154" y="197"/>
                    </a:cubicBezTo>
                    <a:lnTo>
                      <a:pt x="154" y="176"/>
                    </a:lnTo>
                    <a:close/>
                    <a:moveTo>
                      <a:pt x="136" y="40"/>
                    </a:moveTo>
                    <a:cubicBezTo>
                      <a:pt x="136" y="53"/>
                      <a:pt x="136" y="53"/>
                      <a:pt x="136" y="53"/>
                    </a:cubicBezTo>
                    <a:cubicBezTo>
                      <a:pt x="133" y="52"/>
                      <a:pt x="128" y="53"/>
                      <a:pt x="126" y="56"/>
                    </a:cubicBezTo>
                    <a:cubicBezTo>
                      <a:pt x="124" y="59"/>
                      <a:pt x="123" y="62"/>
                      <a:pt x="121" y="65"/>
                    </a:cubicBezTo>
                    <a:cubicBezTo>
                      <a:pt x="119" y="68"/>
                      <a:pt x="120" y="73"/>
                      <a:pt x="123" y="75"/>
                    </a:cubicBezTo>
                    <a:cubicBezTo>
                      <a:pt x="127" y="78"/>
                      <a:pt x="131" y="80"/>
                      <a:pt x="135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13" y="77"/>
                      <a:pt x="113" y="77"/>
                      <a:pt x="113" y="77"/>
                    </a:cubicBezTo>
                    <a:cubicBezTo>
                      <a:pt x="113" y="59"/>
                      <a:pt x="113" y="59"/>
                      <a:pt x="113" y="59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20" y="47"/>
                      <a:pt x="119" y="43"/>
                      <a:pt x="115" y="41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136" y="40"/>
                      <a:pt x="136" y="40"/>
                      <a:pt x="136" y="40"/>
                    </a:cubicBezTo>
                    <a:close/>
                    <a:moveTo>
                      <a:pt x="136" y="97"/>
                    </a:moveTo>
                    <a:cubicBezTo>
                      <a:pt x="113" y="83"/>
                      <a:pt x="113" y="83"/>
                      <a:pt x="113" y="83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91"/>
                      <a:pt x="114" y="91"/>
                      <a:pt x="114" y="91"/>
                    </a:cubicBezTo>
                    <a:cubicBezTo>
                      <a:pt x="118" y="93"/>
                      <a:pt x="122" y="96"/>
                      <a:pt x="126" y="98"/>
                    </a:cubicBezTo>
                    <a:cubicBezTo>
                      <a:pt x="129" y="100"/>
                      <a:pt x="130" y="105"/>
                      <a:pt x="128" y="109"/>
                    </a:cubicBezTo>
                    <a:cubicBezTo>
                      <a:pt x="126" y="112"/>
                      <a:pt x="125" y="115"/>
                      <a:pt x="123" y="117"/>
                    </a:cubicBezTo>
                    <a:cubicBezTo>
                      <a:pt x="121" y="121"/>
                      <a:pt x="117" y="122"/>
                      <a:pt x="113" y="120"/>
                    </a:cubicBezTo>
                    <a:cubicBezTo>
                      <a:pt x="113" y="162"/>
                      <a:pt x="113" y="162"/>
                      <a:pt x="113" y="162"/>
                    </a:cubicBezTo>
                    <a:cubicBezTo>
                      <a:pt x="119" y="166"/>
                      <a:pt x="119" y="166"/>
                      <a:pt x="119" y="166"/>
                    </a:cubicBezTo>
                    <a:cubicBezTo>
                      <a:pt x="136" y="176"/>
                      <a:pt x="136" y="176"/>
                      <a:pt x="136" y="176"/>
                    </a:cubicBezTo>
                    <a:cubicBezTo>
                      <a:pt x="136" y="134"/>
                      <a:pt x="136" y="134"/>
                      <a:pt x="136" y="134"/>
                    </a:cubicBezTo>
                    <a:cubicBezTo>
                      <a:pt x="134" y="133"/>
                      <a:pt x="134" y="133"/>
                      <a:pt x="134" y="133"/>
                    </a:cubicBezTo>
                    <a:cubicBezTo>
                      <a:pt x="130" y="131"/>
                      <a:pt x="129" y="126"/>
                      <a:pt x="131" y="123"/>
                    </a:cubicBezTo>
                    <a:cubicBezTo>
                      <a:pt x="136" y="114"/>
                      <a:pt x="136" y="114"/>
                      <a:pt x="136" y="114"/>
                    </a:cubicBezTo>
                    <a:lnTo>
                      <a:pt x="136" y="97"/>
                    </a:lnTo>
                    <a:close/>
                    <a:moveTo>
                      <a:pt x="113" y="26"/>
                    </a:moveTo>
                    <a:cubicBezTo>
                      <a:pt x="113" y="39"/>
                      <a:pt x="113" y="39"/>
                      <a:pt x="113" y="39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0" y="31"/>
                      <a:pt x="95" y="32"/>
                      <a:pt x="93" y="36"/>
                    </a:cubicBezTo>
                    <a:cubicBezTo>
                      <a:pt x="91" y="39"/>
                      <a:pt x="89" y="42"/>
                      <a:pt x="88" y="45"/>
                    </a:cubicBezTo>
                    <a:cubicBezTo>
                      <a:pt x="86" y="48"/>
                      <a:pt x="87" y="53"/>
                      <a:pt x="90" y="55"/>
                    </a:cubicBezTo>
                    <a:cubicBezTo>
                      <a:pt x="94" y="57"/>
                      <a:pt x="98" y="60"/>
                      <a:pt x="102" y="62"/>
                    </a:cubicBezTo>
                    <a:cubicBezTo>
                      <a:pt x="106" y="64"/>
                      <a:pt x="110" y="63"/>
                      <a:pt x="112" y="60"/>
                    </a:cubicBezTo>
                    <a:cubicBezTo>
                      <a:pt x="113" y="59"/>
                      <a:pt x="113" y="59"/>
                      <a:pt x="113" y="59"/>
                    </a:cubicBezTo>
                    <a:cubicBezTo>
                      <a:pt x="113" y="77"/>
                      <a:pt x="113" y="77"/>
                      <a:pt x="113" y="77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5" y="31"/>
                      <a:pt x="85" y="31"/>
                      <a:pt x="85" y="31"/>
                    </a:cubicBezTo>
                    <a:cubicBezTo>
                      <a:pt x="87" y="27"/>
                      <a:pt x="86" y="23"/>
                      <a:pt x="82" y="20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113" y="26"/>
                      <a:pt x="113" y="26"/>
                      <a:pt x="113" y="26"/>
                    </a:cubicBezTo>
                    <a:close/>
                    <a:moveTo>
                      <a:pt x="113" y="83"/>
                    </a:moveTo>
                    <a:cubicBezTo>
                      <a:pt x="80" y="63"/>
                      <a:pt x="80" y="63"/>
                      <a:pt x="80" y="63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80" y="70"/>
                      <a:pt x="80" y="71"/>
                      <a:pt x="80" y="71"/>
                    </a:cubicBezTo>
                    <a:cubicBezTo>
                      <a:pt x="85" y="73"/>
                      <a:pt x="89" y="76"/>
                      <a:pt x="93" y="78"/>
                    </a:cubicBezTo>
                    <a:cubicBezTo>
                      <a:pt x="96" y="80"/>
                      <a:pt x="97" y="85"/>
                      <a:pt x="95" y="88"/>
                    </a:cubicBezTo>
                    <a:cubicBezTo>
                      <a:pt x="93" y="91"/>
                      <a:pt x="91" y="94"/>
                      <a:pt x="90" y="97"/>
                    </a:cubicBezTo>
                    <a:cubicBezTo>
                      <a:pt x="88" y="101"/>
                      <a:pt x="83" y="102"/>
                      <a:pt x="80" y="100"/>
                    </a:cubicBezTo>
                    <a:cubicBezTo>
                      <a:pt x="80" y="142"/>
                      <a:pt x="80" y="142"/>
                      <a:pt x="80" y="142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5" y="157"/>
                      <a:pt x="107" y="158"/>
                      <a:pt x="108" y="159"/>
                    </a:cubicBezTo>
                    <a:cubicBezTo>
                      <a:pt x="113" y="162"/>
                      <a:pt x="113" y="162"/>
                      <a:pt x="113" y="162"/>
                    </a:cubicBezTo>
                    <a:cubicBezTo>
                      <a:pt x="113" y="120"/>
                      <a:pt x="113" y="120"/>
                      <a:pt x="113" y="120"/>
                    </a:cubicBezTo>
                    <a:cubicBezTo>
                      <a:pt x="113" y="120"/>
                      <a:pt x="113" y="120"/>
                      <a:pt x="113" y="120"/>
                    </a:cubicBezTo>
                    <a:cubicBezTo>
                      <a:pt x="109" y="118"/>
                      <a:pt x="105" y="115"/>
                      <a:pt x="100" y="113"/>
                    </a:cubicBezTo>
                    <a:cubicBezTo>
                      <a:pt x="97" y="110"/>
                      <a:pt x="96" y="106"/>
                      <a:pt x="98" y="102"/>
                    </a:cubicBezTo>
                    <a:cubicBezTo>
                      <a:pt x="100" y="99"/>
                      <a:pt x="102" y="96"/>
                      <a:pt x="103" y="94"/>
                    </a:cubicBezTo>
                    <a:cubicBezTo>
                      <a:pt x="106" y="90"/>
                      <a:pt x="110" y="89"/>
                      <a:pt x="113" y="91"/>
                    </a:cubicBezTo>
                    <a:lnTo>
                      <a:pt x="113" y="83"/>
                    </a:lnTo>
                    <a:close/>
                    <a:moveTo>
                      <a:pt x="61" y="118"/>
                    </a:moveTo>
                    <a:cubicBezTo>
                      <a:pt x="66" y="121"/>
                      <a:pt x="68" y="127"/>
                      <a:pt x="65" y="132"/>
                    </a:cubicBezTo>
                    <a:cubicBezTo>
                      <a:pt x="63" y="135"/>
                      <a:pt x="59" y="137"/>
                      <a:pt x="56" y="137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8" y="116"/>
                      <a:pt x="59" y="117"/>
                      <a:pt x="61" y="118"/>
                    </a:cubicBezTo>
                    <a:close/>
                    <a:moveTo>
                      <a:pt x="80" y="6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67" y="11"/>
                      <a:pt x="62" y="12"/>
                      <a:pt x="60" y="15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61" y="0"/>
                      <a:pt x="69" y="0"/>
                      <a:pt x="76" y="4"/>
                    </a:cubicBezTo>
                    <a:cubicBezTo>
                      <a:pt x="80" y="6"/>
                      <a:pt x="80" y="6"/>
                      <a:pt x="80" y="6"/>
                    </a:cubicBezTo>
                    <a:close/>
                    <a:moveTo>
                      <a:pt x="80" y="39"/>
                    </a:moveTo>
                    <a:cubicBezTo>
                      <a:pt x="80" y="56"/>
                      <a:pt x="80" y="56"/>
                      <a:pt x="80" y="56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7" y="35"/>
                    </a:cubicBezTo>
                    <a:cubicBezTo>
                      <a:pt x="61" y="37"/>
                      <a:pt x="65" y="40"/>
                      <a:pt x="69" y="42"/>
                    </a:cubicBezTo>
                    <a:cubicBezTo>
                      <a:pt x="73" y="44"/>
                      <a:pt x="77" y="43"/>
                      <a:pt x="79" y="40"/>
                    </a:cubicBezTo>
                    <a:cubicBezTo>
                      <a:pt x="80" y="39"/>
                      <a:pt x="80" y="39"/>
                      <a:pt x="80" y="39"/>
                    </a:cubicBezTo>
                    <a:close/>
                    <a:moveTo>
                      <a:pt x="80" y="63"/>
                    </a:move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2" y="60"/>
                      <a:pt x="64" y="65"/>
                      <a:pt x="62" y="68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56" y="111"/>
                      <a:pt x="56" y="111"/>
                      <a:pt x="56" y="111"/>
                    </a:cubicBezTo>
                    <a:cubicBezTo>
                      <a:pt x="59" y="111"/>
                      <a:pt x="61" y="112"/>
                      <a:pt x="64" y="113"/>
                    </a:cubicBezTo>
                    <a:cubicBezTo>
                      <a:pt x="71" y="118"/>
                      <a:pt x="73" y="127"/>
                      <a:pt x="69" y="135"/>
                    </a:cubicBezTo>
                    <a:cubicBezTo>
                      <a:pt x="80" y="142"/>
                      <a:pt x="80" y="142"/>
                      <a:pt x="80" y="142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0"/>
                      <a:pt x="79" y="100"/>
                    </a:cubicBezTo>
                    <a:cubicBezTo>
                      <a:pt x="75" y="97"/>
                      <a:pt x="71" y="95"/>
                      <a:pt x="67" y="92"/>
                    </a:cubicBezTo>
                    <a:cubicBezTo>
                      <a:pt x="64" y="90"/>
                      <a:pt x="63" y="86"/>
                      <a:pt x="65" y="82"/>
                    </a:cubicBezTo>
                    <a:cubicBezTo>
                      <a:pt x="67" y="79"/>
                      <a:pt x="68" y="76"/>
                      <a:pt x="70" y="73"/>
                    </a:cubicBezTo>
                    <a:cubicBezTo>
                      <a:pt x="72" y="70"/>
                      <a:pt x="77" y="69"/>
                      <a:pt x="80" y="70"/>
                    </a:cubicBezTo>
                    <a:lnTo>
                      <a:pt x="80" y="63"/>
                    </a:lnTo>
                    <a:close/>
                    <a:moveTo>
                      <a:pt x="56" y="137"/>
                    </a:moveTo>
                    <a:cubicBezTo>
                      <a:pt x="54" y="137"/>
                      <a:pt x="52" y="137"/>
                      <a:pt x="50" y="136"/>
                    </a:cubicBezTo>
                    <a:cubicBezTo>
                      <a:pt x="45" y="133"/>
                      <a:pt x="44" y="126"/>
                      <a:pt x="47" y="121"/>
                    </a:cubicBezTo>
                    <a:cubicBezTo>
                      <a:pt x="49" y="118"/>
                      <a:pt x="52" y="116"/>
                      <a:pt x="56" y="116"/>
                    </a:cubicBezTo>
                    <a:cubicBezTo>
                      <a:pt x="56" y="137"/>
                      <a:pt x="56" y="137"/>
                      <a:pt x="56" y="137"/>
                    </a:cubicBezTo>
                    <a:close/>
                    <a:moveTo>
                      <a:pt x="56" y="4"/>
                    </a:moveTo>
                    <a:cubicBezTo>
                      <a:pt x="56" y="22"/>
                      <a:pt x="56" y="22"/>
                      <a:pt x="56" y="22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3" y="27"/>
                      <a:pt x="53" y="31"/>
                      <a:pt x="56" y="34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6" y="38"/>
                      <a:pt x="45" y="39"/>
                      <a:pt x="44" y="41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4" y="48"/>
                      <a:pt x="39" y="49"/>
                      <a:pt x="37" y="53"/>
                    </a:cubicBezTo>
                    <a:cubicBezTo>
                      <a:pt x="28" y="68"/>
                      <a:pt x="18" y="83"/>
                      <a:pt x="9" y="98"/>
                    </a:cubicBezTo>
                    <a:cubicBezTo>
                      <a:pt x="6" y="96"/>
                      <a:pt x="3" y="95"/>
                      <a:pt x="0" y="93"/>
                    </a:cubicBezTo>
                    <a:cubicBezTo>
                      <a:pt x="18" y="65"/>
                      <a:pt x="35" y="36"/>
                      <a:pt x="52" y="8"/>
                    </a:cubicBezTo>
                    <a:cubicBezTo>
                      <a:pt x="53" y="7"/>
                      <a:pt x="54" y="5"/>
                      <a:pt x="56" y="4"/>
                    </a:cubicBezTo>
                    <a:close/>
                    <a:moveTo>
                      <a:pt x="56" y="78"/>
                    </a:moveTo>
                    <a:cubicBezTo>
                      <a:pt x="34" y="114"/>
                      <a:pt x="34" y="114"/>
                      <a:pt x="34" y="114"/>
                    </a:cubicBezTo>
                    <a:cubicBezTo>
                      <a:pt x="37" y="115"/>
                      <a:pt x="40" y="117"/>
                      <a:pt x="42" y="119"/>
                    </a:cubicBezTo>
                    <a:cubicBezTo>
                      <a:pt x="45" y="114"/>
                      <a:pt x="51" y="111"/>
                      <a:pt x="56" y="111"/>
                    </a:cubicBezTo>
                    <a:lnTo>
                      <a:pt x="56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3"/>
              <p:cNvSpPr>
                <a:spLocks/>
              </p:cNvSpPr>
              <p:nvPr/>
            </p:nvSpPr>
            <p:spPr bwMode="auto">
              <a:xfrm flipH="1">
                <a:off x="3771902" y="3702050"/>
                <a:ext cx="130175" cy="217488"/>
              </a:xfrm>
              <a:custGeom>
                <a:avLst/>
                <a:gdLst>
                  <a:gd name="T0" fmla="*/ 96 w 115"/>
                  <a:gd name="T1" fmla="*/ 191 h 191"/>
                  <a:gd name="T2" fmla="*/ 110 w 115"/>
                  <a:gd name="T3" fmla="*/ 186 h 191"/>
                  <a:gd name="T4" fmla="*/ 84 w 115"/>
                  <a:gd name="T5" fmla="*/ 106 h 191"/>
                  <a:gd name="T6" fmla="*/ 92 w 115"/>
                  <a:gd name="T7" fmla="*/ 106 h 191"/>
                  <a:gd name="T8" fmla="*/ 108 w 115"/>
                  <a:gd name="T9" fmla="*/ 79 h 191"/>
                  <a:gd name="T10" fmla="*/ 98 w 115"/>
                  <a:gd name="T11" fmla="*/ 66 h 191"/>
                  <a:gd name="T12" fmla="*/ 112 w 115"/>
                  <a:gd name="T13" fmla="*/ 32 h 191"/>
                  <a:gd name="T14" fmla="*/ 75 w 115"/>
                  <a:gd name="T15" fmla="*/ 12 h 191"/>
                  <a:gd name="T16" fmla="*/ 66 w 115"/>
                  <a:gd name="T17" fmla="*/ 16 h 191"/>
                  <a:gd name="T18" fmla="*/ 34 w 115"/>
                  <a:gd name="T19" fmla="*/ 3 h 191"/>
                  <a:gd name="T20" fmla="*/ 13 w 115"/>
                  <a:gd name="T21" fmla="*/ 39 h 191"/>
                  <a:gd name="T22" fmla="*/ 16 w 115"/>
                  <a:gd name="T23" fmla="*/ 47 h 191"/>
                  <a:gd name="T24" fmla="*/ 3 w 115"/>
                  <a:gd name="T25" fmla="*/ 74 h 191"/>
                  <a:gd name="T26" fmla="*/ 24 w 115"/>
                  <a:gd name="T27" fmla="*/ 90 h 191"/>
                  <a:gd name="T28" fmla="*/ 21 w 115"/>
                  <a:gd name="T29" fmla="*/ 111 h 191"/>
                  <a:gd name="T30" fmla="*/ 57 w 115"/>
                  <a:gd name="T31" fmla="*/ 132 h 191"/>
                  <a:gd name="T32" fmla="*/ 73 w 115"/>
                  <a:gd name="T33" fmla="*/ 122 h 191"/>
                  <a:gd name="T34" fmla="*/ 96 w 115"/>
                  <a:gd name="T35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5" h="191">
                    <a:moveTo>
                      <a:pt x="96" y="191"/>
                    </a:moveTo>
                    <a:cubicBezTo>
                      <a:pt x="101" y="189"/>
                      <a:pt x="106" y="188"/>
                      <a:pt x="110" y="186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7" y="107"/>
                      <a:pt x="90" y="107"/>
                      <a:pt x="92" y="106"/>
                    </a:cubicBezTo>
                    <a:cubicBezTo>
                      <a:pt x="104" y="103"/>
                      <a:pt x="111" y="91"/>
                      <a:pt x="108" y="79"/>
                    </a:cubicBezTo>
                    <a:cubicBezTo>
                      <a:pt x="106" y="73"/>
                      <a:pt x="103" y="69"/>
                      <a:pt x="98" y="66"/>
                    </a:cubicBezTo>
                    <a:cubicBezTo>
                      <a:pt x="109" y="59"/>
                      <a:pt x="115" y="46"/>
                      <a:pt x="112" y="32"/>
                    </a:cubicBezTo>
                    <a:cubicBezTo>
                      <a:pt x="107" y="17"/>
                      <a:pt x="91" y="7"/>
                      <a:pt x="75" y="12"/>
                    </a:cubicBezTo>
                    <a:cubicBezTo>
                      <a:pt x="72" y="12"/>
                      <a:pt x="69" y="14"/>
                      <a:pt x="66" y="16"/>
                    </a:cubicBezTo>
                    <a:cubicBezTo>
                      <a:pt x="59" y="5"/>
                      <a:pt x="46" y="0"/>
                      <a:pt x="34" y="3"/>
                    </a:cubicBezTo>
                    <a:cubicBezTo>
                      <a:pt x="18" y="7"/>
                      <a:pt x="8" y="24"/>
                      <a:pt x="13" y="39"/>
                    </a:cubicBezTo>
                    <a:cubicBezTo>
                      <a:pt x="13" y="42"/>
                      <a:pt x="15" y="45"/>
                      <a:pt x="16" y="47"/>
                    </a:cubicBezTo>
                    <a:cubicBezTo>
                      <a:pt x="6" y="51"/>
                      <a:pt x="0" y="63"/>
                      <a:pt x="3" y="74"/>
                    </a:cubicBezTo>
                    <a:cubicBezTo>
                      <a:pt x="5" y="83"/>
                      <a:pt x="14" y="90"/>
                      <a:pt x="24" y="90"/>
                    </a:cubicBezTo>
                    <a:cubicBezTo>
                      <a:pt x="20" y="96"/>
                      <a:pt x="19" y="104"/>
                      <a:pt x="21" y="111"/>
                    </a:cubicBezTo>
                    <a:cubicBezTo>
                      <a:pt x="25" y="127"/>
                      <a:pt x="42" y="136"/>
                      <a:pt x="57" y="132"/>
                    </a:cubicBezTo>
                    <a:cubicBezTo>
                      <a:pt x="64" y="130"/>
                      <a:pt x="70" y="127"/>
                      <a:pt x="73" y="122"/>
                    </a:cubicBezTo>
                    <a:lnTo>
                      <a:pt x="96" y="1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24"/>
              <p:cNvSpPr>
                <a:spLocks/>
              </p:cNvSpPr>
              <p:nvPr/>
            </p:nvSpPr>
            <p:spPr bwMode="auto">
              <a:xfrm flipH="1">
                <a:off x="2816227" y="3681413"/>
                <a:ext cx="144463" cy="227013"/>
              </a:xfrm>
              <a:custGeom>
                <a:avLst/>
                <a:gdLst>
                  <a:gd name="T0" fmla="*/ 29 w 127"/>
                  <a:gd name="T1" fmla="*/ 198 h 201"/>
                  <a:gd name="T2" fmla="*/ 44 w 127"/>
                  <a:gd name="T3" fmla="*/ 201 h 201"/>
                  <a:gd name="T4" fmla="*/ 61 w 127"/>
                  <a:gd name="T5" fmla="*/ 118 h 201"/>
                  <a:gd name="T6" fmla="*/ 69 w 127"/>
                  <a:gd name="T7" fmla="*/ 122 h 201"/>
                  <a:gd name="T8" fmla="*/ 96 w 127"/>
                  <a:gd name="T9" fmla="*/ 107 h 201"/>
                  <a:gd name="T10" fmla="*/ 94 w 127"/>
                  <a:gd name="T11" fmla="*/ 90 h 201"/>
                  <a:gd name="T12" fmla="*/ 122 w 127"/>
                  <a:gd name="T13" fmla="*/ 69 h 201"/>
                  <a:gd name="T14" fmla="*/ 102 w 127"/>
                  <a:gd name="T15" fmla="*/ 32 h 201"/>
                  <a:gd name="T16" fmla="*/ 92 w 127"/>
                  <a:gd name="T17" fmla="*/ 31 h 201"/>
                  <a:gd name="T18" fmla="*/ 70 w 127"/>
                  <a:gd name="T19" fmla="*/ 4 h 201"/>
                  <a:gd name="T20" fmla="*/ 33 w 127"/>
                  <a:gd name="T21" fmla="*/ 25 h 201"/>
                  <a:gd name="T22" fmla="*/ 32 w 127"/>
                  <a:gd name="T23" fmla="*/ 33 h 201"/>
                  <a:gd name="T24" fmla="*/ 8 w 127"/>
                  <a:gd name="T25" fmla="*/ 49 h 201"/>
                  <a:gd name="T26" fmla="*/ 17 w 127"/>
                  <a:gd name="T27" fmla="*/ 74 h 201"/>
                  <a:gd name="T28" fmla="*/ 5 w 127"/>
                  <a:gd name="T29" fmla="*/ 91 h 201"/>
                  <a:gd name="T30" fmla="*/ 25 w 127"/>
                  <a:gd name="T31" fmla="*/ 127 h 201"/>
                  <a:gd name="T32" fmla="*/ 44 w 127"/>
                  <a:gd name="T33" fmla="*/ 126 h 201"/>
                  <a:gd name="T34" fmla="*/ 29 w 127"/>
                  <a:gd name="T35" fmla="*/ 19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7" h="201">
                    <a:moveTo>
                      <a:pt x="29" y="198"/>
                    </a:moveTo>
                    <a:cubicBezTo>
                      <a:pt x="34" y="199"/>
                      <a:pt x="39" y="200"/>
                      <a:pt x="44" y="201"/>
                    </a:cubicBezTo>
                    <a:cubicBezTo>
                      <a:pt x="61" y="118"/>
                      <a:pt x="61" y="118"/>
                      <a:pt x="61" y="118"/>
                    </a:cubicBezTo>
                    <a:cubicBezTo>
                      <a:pt x="63" y="120"/>
                      <a:pt x="66" y="121"/>
                      <a:pt x="69" y="122"/>
                    </a:cubicBezTo>
                    <a:cubicBezTo>
                      <a:pt x="81" y="125"/>
                      <a:pt x="93" y="118"/>
                      <a:pt x="96" y="107"/>
                    </a:cubicBezTo>
                    <a:cubicBezTo>
                      <a:pt x="97" y="101"/>
                      <a:pt x="96" y="95"/>
                      <a:pt x="94" y="90"/>
                    </a:cubicBezTo>
                    <a:cubicBezTo>
                      <a:pt x="107" y="90"/>
                      <a:pt x="119" y="82"/>
                      <a:pt x="122" y="69"/>
                    </a:cubicBezTo>
                    <a:cubicBezTo>
                      <a:pt x="127" y="53"/>
                      <a:pt x="117" y="36"/>
                      <a:pt x="102" y="32"/>
                    </a:cubicBezTo>
                    <a:cubicBezTo>
                      <a:pt x="98" y="31"/>
                      <a:pt x="95" y="31"/>
                      <a:pt x="92" y="31"/>
                    </a:cubicBezTo>
                    <a:cubicBezTo>
                      <a:pt x="91" y="19"/>
                      <a:pt x="82" y="7"/>
                      <a:pt x="70" y="4"/>
                    </a:cubicBezTo>
                    <a:cubicBezTo>
                      <a:pt x="54" y="0"/>
                      <a:pt x="38" y="9"/>
                      <a:pt x="33" y="25"/>
                    </a:cubicBezTo>
                    <a:cubicBezTo>
                      <a:pt x="33" y="28"/>
                      <a:pt x="32" y="30"/>
                      <a:pt x="32" y="33"/>
                    </a:cubicBezTo>
                    <a:cubicBezTo>
                      <a:pt x="21" y="31"/>
                      <a:pt x="11" y="38"/>
                      <a:pt x="8" y="49"/>
                    </a:cubicBezTo>
                    <a:cubicBezTo>
                      <a:pt x="5" y="59"/>
                      <a:pt x="9" y="69"/>
                      <a:pt x="17" y="74"/>
                    </a:cubicBezTo>
                    <a:cubicBezTo>
                      <a:pt x="11" y="78"/>
                      <a:pt x="7" y="84"/>
                      <a:pt x="5" y="91"/>
                    </a:cubicBezTo>
                    <a:cubicBezTo>
                      <a:pt x="0" y="107"/>
                      <a:pt x="10" y="123"/>
                      <a:pt x="25" y="127"/>
                    </a:cubicBezTo>
                    <a:cubicBezTo>
                      <a:pt x="32" y="129"/>
                      <a:pt x="39" y="129"/>
                      <a:pt x="44" y="126"/>
                    </a:cubicBezTo>
                    <a:lnTo>
                      <a:pt x="29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25"/>
              <p:cNvSpPr>
                <a:spLocks noEditPoints="1"/>
              </p:cNvSpPr>
              <p:nvPr/>
            </p:nvSpPr>
            <p:spPr bwMode="auto">
              <a:xfrm flipH="1">
                <a:off x="3956052" y="3694113"/>
                <a:ext cx="530225" cy="531813"/>
              </a:xfrm>
              <a:custGeom>
                <a:avLst/>
                <a:gdLst>
                  <a:gd name="T0" fmla="*/ 389 w 467"/>
                  <a:gd name="T1" fmla="*/ 390 h 469"/>
                  <a:gd name="T2" fmla="*/ 404 w 467"/>
                  <a:gd name="T3" fmla="*/ 326 h 469"/>
                  <a:gd name="T4" fmla="*/ 376 w 467"/>
                  <a:gd name="T5" fmla="*/ 333 h 469"/>
                  <a:gd name="T6" fmla="*/ 375 w 467"/>
                  <a:gd name="T7" fmla="*/ 405 h 469"/>
                  <a:gd name="T8" fmla="*/ 367 w 467"/>
                  <a:gd name="T9" fmla="*/ 363 h 469"/>
                  <a:gd name="T10" fmla="*/ 361 w 467"/>
                  <a:gd name="T11" fmla="*/ 369 h 469"/>
                  <a:gd name="T12" fmla="*/ 358 w 467"/>
                  <a:gd name="T13" fmla="*/ 351 h 469"/>
                  <a:gd name="T14" fmla="*/ 353 w 467"/>
                  <a:gd name="T15" fmla="*/ 306 h 469"/>
                  <a:gd name="T16" fmla="*/ 347 w 467"/>
                  <a:gd name="T17" fmla="*/ 312 h 469"/>
                  <a:gd name="T18" fmla="*/ 352 w 467"/>
                  <a:gd name="T19" fmla="*/ 356 h 469"/>
                  <a:gd name="T20" fmla="*/ 331 w 467"/>
                  <a:gd name="T21" fmla="*/ 327 h 469"/>
                  <a:gd name="T22" fmla="*/ 317 w 467"/>
                  <a:gd name="T23" fmla="*/ 271 h 469"/>
                  <a:gd name="T24" fmla="*/ 317 w 467"/>
                  <a:gd name="T25" fmla="*/ 413 h 469"/>
                  <a:gd name="T26" fmla="*/ 308 w 467"/>
                  <a:gd name="T27" fmla="*/ 258 h 469"/>
                  <a:gd name="T28" fmla="*/ 301 w 467"/>
                  <a:gd name="T29" fmla="*/ 265 h 469"/>
                  <a:gd name="T30" fmla="*/ 295 w 467"/>
                  <a:gd name="T31" fmla="*/ 342 h 469"/>
                  <a:gd name="T32" fmla="*/ 290 w 467"/>
                  <a:gd name="T33" fmla="*/ 347 h 469"/>
                  <a:gd name="T34" fmla="*/ 287 w 467"/>
                  <a:gd name="T35" fmla="*/ 208 h 469"/>
                  <a:gd name="T36" fmla="*/ 281 w 467"/>
                  <a:gd name="T37" fmla="*/ 235 h 469"/>
                  <a:gd name="T38" fmla="*/ 274 w 467"/>
                  <a:gd name="T39" fmla="*/ 313 h 469"/>
                  <a:gd name="T40" fmla="*/ 264 w 467"/>
                  <a:gd name="T41" fmla="*/ 230 h 469"/>
                  <a:gd name="T42" fmla="*/ 246 w 467"/>
                  <a:gd name="T43" fmla="*/ 249 h 469"/>
                  <a:gd name="T44" fmla="*/ 268 w 467"/>
                  <a:gd name="T45" fmla="*/ 319 h 469"/>
                  <a:gd name="T46" fmla="*/ 258 w 467"/>
                  <a:gd name="T47" fmla="*/ 308 h 469"/>
                  <a:gd name="T48" fmla="*/ 233 w 467"/>
                  <a:gd name="T49" fmla="*/ 290 h 469"/>
                  <a:gd name="T50" fmla="*/ 237 w 467"/>
                  <a:gd name="T51" fmla="*/ 187 h 469"/>
                  <a:gd name="T52" fmla="*/ 236 w 467"/>
                  <a:gd name="T53" fmla="*/ 280 h 469"/>
                  <a:gd name="T54" fmla="*/ 233 w 467"/>
                  <a:gd name="T55" fmla="*/ 141 h 469"/>
                  <a:gd name="T56" fmla="*/ 216 w 467"/>
                  <a:gd name="T57" fmla="*/ 137 h 469"/>
                  <a:gd name="T58" fmla="*/ 221 w 467"/>
                  <a:gd name="T59" fmla="*/ 224 h 469"/>
                  <a:gd name="T60" fmla="*/ 211 w 467"/>
                  <a:gd name="T61" fmla="*/ 213 h 469"/>
                  <a:gd name="T62" fmla="*/ 230 w 467"/>
                  <a:gd name="T63" fmla="*/ 194 h 469"/>
                  <a:gd name="T64" fmla="*/ 227 w 467"/>
                  <a:gd name="T65" fmla="*/ 268 h 469"/>
                  <a:gd name="T66" fmla="*/ 220 w 467"/>
                  <a:gd name="T67" fmla="*/ 275 h 469"/>
                  <a:gd name="T68" fmla="*/ 198 w 467"/>
                  <a:gd name="T69" fmla="*/ 106 h 469"/>
                  <a:gd name="T70" fmla="*/ 205 w 467"/>
                  <a:gd name="T71" fmla="*/ 240 h 469"/>
                  <a:gd name="T72" fmla="*/ 198 w 467"/>
                  <a:gd name="T73" fmla="*/ 247 h 469"/>
                  <a:gd name="T74" fmla="*/ 191 w 467"/>
                  <a:gd name="T75" fmla="*/ 183 h 469"/>
                  <a:gd name="T76" fmla="*/ 197 w 467"/>
                  <a:gd name="T77" fmla="*/ 248 h 469"/>
                  <a:gd name="T78" fmla="*/ 185 w 467"/>
                  <a:gd name="T79" fmla="*/ 189 h 469"/>
                  <a:gd name="T80" fmla="*/ 175 w 467"/>
                  <a:gd name="T81" fmla="*/ 304 h 469"/>
                  <a:gd name="T82" fmla="*/ 168 w 467"/>
                  <a:gd name="T83" fmla="*/ 113 h 469"/>
                  <a:gd name="T84" fmla="*/ 161 w 467"/>
                  <a:gd name="T85" fmla="*/ 121 h 469"/>
                  <a:gd name="T86" fmla="*/ 155 w 467"/>
                  <a:gd name="T87" fmla="*/ 197 h 469"/>
                  <a:gd name="T88" fmla="*/ 143 w 467"/>
                  <a:gd name="T89" fmla="*/ 89 h 469"/>
                  <a:gd name="T90" fmla="*/ 152 w 467"/>
                  <a:gd name="T91" fmla="*/ 187 h 469"/>
                  <a:gd name="T92" fmla="*/ 145 w 467"/>
                  <a:gd name="T93" fmla="*/ 136 h 469"/>
                  <a:gd name="T94" fmla="*/ 138 w 467"/>
                  <a:gd name="T95" fmla="*/ 214 h 469"/>
                  <a:gd name="T96" fmla="*/ 127 w 467"/>
                  <a:gd name="T97" fmla="*/ 105 h 469"/>
                  <a:gd name="T98" fmla="*/ 138 w 467"/>
                  <a:gd name="T99" fmla="*/ 58 h 469"/>
                  <a:gd name="T100" fmla="*/ 128 w 467"/>
                  <a:gd name="T101" fmla="*/ 174 h 469"/>
                  <a:gd name="T102" fmla="*/ 121 w 467"/>
                  <a:gd name="T103" fmla="*/ 111 h 469"/>
                  <a:gd name="T104" fmla="*/ 126 w 467"/>
                  <a:gd name="T105" fmla="*/ 85 h 469"/>
                  <a:gd name="T106" fmla="*/ 117 w 467"/>
                  <a:gd name="T107" fmla="*/ 246 h 469"/>
                  <a:gd name="T108" fmla="*/ 114 w 467"/>
                  <a:gd name="T109" fmla="*/ 118 h 469"/>
                  <a:gd name="T110" fmla="*/ 109 w 467"/>
                  <a:gd name="T111" fmla="*/ 101 h 469"/>
                  <a:gd name="T112" fmla="*/ 103 w 467"/>
                  <a:gd name="T113" fmla="*/ 58 h 469"/>
                  <a:gd name="T114" fmla="*/ 101 w 467"/>
                  <a:gd name="T115" fmla="*/ 109 h 469"/>
                  <a:gd name="T116" fmla="*/ 85 w 467"/>
                  <a:gd name="T117" fmla="*/ 75 h 469"/>
                  <a:gd name="T118" fmla="*/ 84 w 467"/>
                  <a:gd name="T119" fmla="*/ 126 h 469"/>
                  <a:gd name="T120" fmla="*/ 79 w 467"/>
                  <a:gd name="T121" fmla="*/ 81 h 469"/>
                  <a:gd name="T122" fmla="*/ 60 w 467"/>
                  <a:gd name="T123" fmla="*/ 100 h 469"/>
                  <a:gd name="T124" fmla="*/ 53 w 467"/>
                  <a:gd name="T125" fmla="*/ 107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7" h="469">
                    <a:moveTo>
                      <a:pt x="467" y="341"/>
                    </a:moveTo>
                    <a:cubicBezTo>
                      <a:pt x="421" y="386"/>
                      <a:pt x="421" y="386"/>
                      <a:pt x="421" y="386"/>
                    </a:cubicBezTo>
                    <a:cubicBezTo>
                      <a:pt x="421" y="344"/>
                      <a:pt x="421" y="344"/>
                      <a:pt x="421" y="344"/>
                    </a:cubicBezTo>
                    <a:cubicBezTo>
                      <a:pt x="429" y="351"/>
                      <a:pt x="429" y="351"/>
                      <a:pt x="429" y="351"/>
                    </a:cubicBezTo>
                    <a:cubicBezTo>
                      <a:pt x="432" y="348"/>
                      <a:pt x="435" y="344"/>
                      <a:pt x="439" y="341"/>
                    </a:cubicBezTo>
                    <a:cubicBezTo>
                      <a:pt x="421" y="323"/>
                      <a:pt x="421" y="323"/>
                      <a:pt x="421" y="323"/>
                    </a:cubicBezTo>
                    <a:cubicBezTo>
                      <a:pt x="421" y="295"/>
                      <a:pt x="421" y="295"/>
                      <a:pt x="421" y="295"/>
                    </a:cubicBezTo>
                    <a:lnTo>
                      <a:pt x="467" y="341"/>
                    </a:lnTo>
                    <a:close/>
                    <a:moveTo>
                      <a:pt x="421" y="386"/>
                    </a:moveTo>
                    <a:cubicBezTo>
                      <a:pt x="410" y="397"/>
                      <a:pt x="410" y="397"/>
                      <a:pt x="410" y="397"/>
                    </a:cubicBezTo>
                    <a:cubicBezTo>
                      <a:pt x="410" y="369"/>
                      <a:pt x="410" y="369"/>
                      <a:pt x="410" y="369"/>
                    </a:cubicBezTo>
                    <a:cubicBezTo>
                      <a:pt x="416" y="363"/>
                      <a:pt x="416" y="363"/>
                      <a:pt x="416" y="363"/>
                    </a:cubicBezTo>
                    <a:cubicBezTo>
                      <a:pt x="410" y="357"/>
                      <a:pt x="410" y="357"/>
                      <a:pt x="410" y="357"/>
                    </a:cubicBezTo>
                    <a:cubicBezTo>
                      <a:pt x="410" y="332"/>
                      <a:pt x="410" y="332"/>
                      <a:pt x="410" y="332"/>
                    </a:cubicBezTo>
                    <a:cubicBezTo>
                      <a:pt x="421" y="344"/>
                      <a:pt x="421" y="344"/>
                      <a:pt x="421" y="344"/>
                    </a:cubicBezTo>
                    <a:cubicBezTo>
                      <a:pt x="421" y="386"/>
                      <a:pt x="421" y="386"/>
                      <a:pt x="421" y="386"/>
                    </a:cubicBezTo>
                    <a:close/>
                    <a:moveTo>
                      <a:pt x="410" y="284"/>
                    </a:moveTo>
                    <a:cubicBezTo>
                      <a:pt x="421" y="295"/>
                      <a:pt x="421" y="295"/>
                      <a:pt x="421" y="295"/>
                    </a:cubicBezTo>
                    <a:cubicBezTo>
                      <a:pt x="421" y="323"/>
                      <a:pt x="421" y="323"/>
                      <a:pt x="421" y="323"/>
                    </a:cubicBezTo>
                    <a:cubicBezTo>
                      <a:pt x="414" y="316"/>
                      <a:pt x="414" y="316"/>
                      <a:pt x="414" y="316"/>
                    </a:cubicBezTo>
                    <a:cubicBezTo>
                      <a:pt x="410" y="320"/>
                      <a:pt x="410" y="320"/>
                      <a:pt x="410" y="320"/>
                    </a:cubicBezTo>
                    <a:lnTo>
                      <a:pt x="410" y="284"/>
                    </a:lnTo>
                    <a:close/>
                    <a:moveTo>
                      <a:pt x="410" y="397"/>
                    </a:moveTo>
                    <a:cubicBezTo>
                      <a:pt x="386" y="421"/>
                      <a:pt x="386" y="421"/>
                      <a:pt x="386" y="421"/>
                    </a:cubicBezTo>
                    <a:cubicBezTo>
                      <a:pt x="386" y="393"/>
                      <a:pt x="386" y="393"/>
                      <a:pt x="386" y="393"/>
                    </a:cubicBezTo>
                    <a:cubicBezTo>
                      <a:pt x="386" y="393"/>
                      <a:pt x="386" y="393"/>
                      <a:pt x="386" y="393"/>
                    </a:cubicBezTo>
                    <a:cubicBezTo>
                      <a:pt x="386" y="393"/>
                      <a:pt x="386" y="393"/>
                      <a:pt x="386" y="393"/>
                    </a:cubicBezTo>
                    <a:cubicBezTo>
                      <a:pt x="386" y="393"/>
                      <a:pt x="386" y="393"/>
                      <a:pt x="386" y="393"/>
                    </a:cubicBezTo>
                    <a:cubicBezTo>
                      <a:pt x="387" y="393"/>
                      <a:pt x="387" y="393"/>
                      <a:pt x="387" y="393"/>
                    </a:cubicBezTo>
                    <a:cubicBezTo>
                      <a:pt x="387" y="393"/>
                      <a:pt x="387" y="393"/>
                      <a:pt x="387" y="393"/>
                    </a:cubicBezTo>
                    <a:cubicBezTo>
                      <a:pt x="387" y="393"/>
                      <a:pt x="387" y="393"/>
                      <a:pt x="387" y="393"/>
                    </a:cubicBezTo>
                    <a:cubicBezTo>
                      <a:pt x="387" y="393"/>
                      <a:pt x="387" y="393"/>
                      <a:pt x="387" y="393"/>
                    </a:cubicBezTo>
                    <a:cubicBezTo>
                      <a:pt x="387" y="392"/>
                      <a:pt x="387" y="392"/>
                      <a:pt x="387" y="392"/>
                    </a:cubicBezTo>
                    <a:cubicBezTo>
                      <a:pt x="387" y="392"/>
                      <a:pt x="387" y="392"/>
                      <a:pt x="387" y="392"/>
                    </a:cubicBezTo>
                    <a:cubicBezTo>
                      <a:pt x="387" y="392"/>
                      <a:pt x="387" y="392"/>
                      <a:pt x="387" y="392"/>
                    </a:cubicBezTo>
                    <a:cubicBezTo>
                      <a:pt x="388" y="392"/>
                      <a:pt x="388" y="392"/>
                      <a:pt x="388" y="392"/>
                    </a:cubicBezTo>
                    <a:cubicBezTo>
                      <a:pt x="388" y="392"/>
                      <a:pt x="388" y="392"/>
                      <a:pt x="388" y="392"/>
                    </a:cubicBezTo>
                    <a:cubicBezTo>
                      <a:pt x="388" y="392"/>
                      <a:pt x="388" y="392"/>
                      <a:pt x="388" y="392"/>
                    </a:cubicBezTo>
                    <a:cubicBezTo>
                      <a:pt x="388" y="392"/>
                      <a:pt x="388" y="392"/>
                      <a:pt x="388" y="392"/>
                    </a:cubicBezTo>
                    <a:cubicBezTo>
                      <a:pt x="388" y="391"/>
                      <a:pt x="388" y="391"/>
                      <a:pt x="388" y="391"/>
                    </a:cubicBezTo>
                    <a:cubicBezTo>
                      <a:pt x="388" y="391"/>
                      <a:pt x="388" y="391"/>
                      <a:pt x="388" y="391"/>
                    </a:cubicBezTo>
                    <a:cubicBezTo>
                      <a:pt x="388" y="391"/>
                      <a:pt x="388" y="391"/>
                      <a:pt x="388" y="391"/>
                    </a:cubicBezTo>
                    <a:cubicBezTo>
                      <a:pt x="388" y="391"/>
                      <a:pt x="388" y="391"/>
                      <a:pt x="388" y="391"/>
                    </a:cubicBezTo>
                    <a:cubicBezTo>
                      <a:pt x="388" y="391"/>
                      <a:pt x="388" y="391"/>
                      <a:pt x="388" y="391"/>
                    </a:cubicBezTo>
                    <a:cubicBezTo>
                      <a:pt x="389" y="391"/>
                      <a:pt x="389" y="391"/>
                      <a:pt x="389" y="391"/>
                    </a:cubicBezTo>
                    <a:cubicBezTo>
                      <a:pt x="389" y="391"/>
                      <a:pt x="389" y="391"/>
                      <a:pt x="389" y="391"/>
                    </a:cubicBezTo>
                    <a:cubicBezTo>
                      <a:pt x="389" y="390"/>
                      <a:pt x="389" y="390"/>
                      <a:pt x="389" y="390"/>
                    </a:cubicBezTo>
                    <a:cubicBezTo>
                      <a:pt x="389" y="390"/>
                      <a:pt x="389" y="390"/>
                      <a:pt x="389" y="390"/>
                    </a:cubicBezTo>
                    <a:cubicBezTo>
                      <a:pt x="389" y="390"/>
                      <a:pt x="389" y="390"/>
                      <a:pt x="389" y="390"/>
                    </a:cubicBezTo>
                    <a:cubicBezTo>
                      <a:pt x="389" y="390"/>
                      <a:pt x="389" y="390"/>
                      <a:pt x="389" y="390"/>
                    </a:cubicBezTo>
                    <a:cubicBezTo>
                      <a:pt x="389" y="390"/>
                      <a:pt x="389" y="390"/>
                      <a:pt x="389" y="390"/>
                    </a:cubicBezTo>
                    <a:cubicBezTo>
                      <a:pt x="390" y="390"/>
                      <a:pt x="390" y="390"/>
                      <a:pt x="390" y="390"/>
                    </a:cubicBezTo>
                    <a:cubicBezTo>
                      <a:pt x="390" y="390"/>
                      <a:pt x="390" y="390"/>
                      <a:pt x="390" y="390"/>
                    </a:cubicBezTo>
                    <a:cubicBezTo>
                      <a:pt x="390" y="390"/>
                      <a:pt x="390" y="390"/>
                      <a:pt x="390" y="390"/>
                    </a:cubicBezTo>
                    <a:cubicBezTo>
                      <a:pt x="390" y="389"/>
                      <a:pt x="390" y="389"/>
                      <a:pt x="390" y="389"/>
                    </a:cubicBezTo>
                    <a:cubicBezTo>
                      <a:pt x="390" y="389"/>
                      <a:pt x="390" y="389"/>
                      <a:pt x="390" y="389"/>
                    </a:cubicBezTo>
                    <a:cubicBezTo>
                      <a:pt x="390" y="389"/>
                      <a:pt x="390" y="389"/>
                      <a:pt x="390" y="389"/>
                    </a:cubicBezTo>
                    <a:cubicBezTo>
                      <a:pt x="390" y="389"/>
                      <a:pt x="390" y="389"/>
                      <a:pt x="390" y="389"/>
                    </a:cubicBezTo>
                    <a:cubicBezTo>
                      <a:pt x="391" y="389"/>
                      <a:pt x="391" y="389"/>
                      <a:pt x="391" y="389"/>
                    </a:cubicBezTo>
                    <a:cubicBezTo>
                      <a:pt x="391" y="389"/>
                      <a:pt x="391" y="389"/>
                      <a:pt x="391" y="389"/>
                    </a:cubicBezTo>
                    <a:cubicBezTo>
                      <a:pt x="391" y="389"/>
                      <a:pt x="391" y="389"/>
                      <a:pt x="391" y="389"/>
                    </a:cubicBezTo>
                    <a:cubicBezTo>
                      <a:pt x="391" y="388"/>
                      <a:pt x="391" y="388"/>
                      <a:pt x="391" y="388"/>
                    </a:cubicBezTo>
                    <a:cubicBezTo>
                      <a:pt x="391" y="388"/>
                      <a:pt x="391" y="388"/>
                      <a:pt x="391" y="388"/>
                    </a:cubicBezTo>
                    <a:cubicBezTo>
                      <a:pt x="391" y="388"/>
                      <a:pt x="391" y="388"/>
                      <a:pt x="391" y="388"/>
                    </a:cubicBezTo>
                    <a:cubicBezTo>
                      <a:pt x="391" y="388"/>
                      <a:pt x="391" y="388"/>
                      <a:pt x="391" y="388"/>
                    </a:cubicBezTo>
                    <a:cubicBezTo>
                      <a:pt x="392" y="388"/>
                      <a:pt x="392" y="388"/>
                      <a:pt x="392" y="388"/>
                    </a:cubicBezTo>
                    <a:cubicBezTo>
                      <a:pt x="392" y="388"/>
                      <a:pt x="392" y="388"/>
                      <a:pt x="392" y="388"/>
                    </a:cubicBezTo>
                    <a:cubicBezTo>
                      <a:pt x="392" y="388"/>
                      <a:pt x="392" y="388"/>
                      <a:pt x="392" y="388"/>
                    </a:cubicBezTo>
                    <a:cubicBezTo>
                      <a:pt x="392" y="388"/>
                      <a:pt x="392" y="388"/>
                      <a:pt x="392" y="388"/>
                    </a:cubicBezTo>
                    <a:cubicBezTo>
                      <a:pt x="392" y="387"/>
                      <a:pt x="392" y="387"/>
                      <a:pt x="392" y="387"/>
                    </a:cubicBezTo>
                    <a:cubicBezTo>
                      <a:pt x="392" y="387"/>
                      <a:pt x="392" y="387"/>
                      <a:pt x="392" y="387"/>
                    </a:cubicBezTo>
                    <a:cubicBezTo>
                      <a:pt x="392" y="387"/>
                      <a:pt x="392" y="387"/>
                      <a:pt x="392" y="387"/>
                    </a:cubicBezTo>
                    <a:cubicBezTo>
                      <a:pt x="393" y="387"/>
                      <a:pt x="393" y="387"/>
                      <a:pt x="393" y="387"/>
                    </a:cubicBezTo>
                    <a:cubicBezTo>
                      <a:pt x="393" y="387"/>
                      <a:pt x="393" y="387"/>
                      <a:pt x="393" y="387"/>
                    </a:cubicBezTo>
                    <a:cubicBezTo>
                      <a:pt x="393" y="387"/>
                      <a:pt x="393" y="387"/>
                      <a:pt x="393" y="387"/>
                    </a:cubicBezTo>
                    <a:cubicBezTo>
                      <a:pt x="393" y="387"/>
                      <a:pt x="393" y="387"/>
                      <a:pt x="393" y="387"/>
                    </a:cubicBezTo>
                    <a:cubicBezTo>
                      <a:pt x="393" y="386"/>
                      <a:pt x="393" y="386"/>
                      <a:pt x="393" y="386"/>
                    </a:cubicBezTo>
                    <a:cubicBezTo>
                      <a:pt x="393" y="386"/>
                      <a:pt x="393" y="386"/>
                      <a:pt x="393" y="386"/>
                    </a:cubicBezTo>
                    <a:cubicBezTo>
                      <a:pt x="393" y="386"/>
                      <a:pt x="393" y="386"/>
                      <a:pt x="393" y="386"/>
                    </a:cubicBezTo>
                    <a:cubicBezTo>
                      <a:pt x="393" y="386"/>
                      <a:pt x="393" y="386"/>
                      <a:pt x="393" y="386"/>
                    </a:cubicBezTo>
                    <a:cubicBezTo>
                      <a:pt x="394" y="386"/>
                      <a:pt x="394" y="386"/>
                      <a:pt x="394" y="386"/>
                    </a:cubicBezTo>
                    <a:cubicBezTo>
                      <a:pt x="386" y="378"/>
                      <a:pt x="386" y="378"/>
                      <a:pt x="386" y="378"/>
                    </a:cubicBezTo>
                    <a:cubicBezTo>
                      <a:pt x="386" y="353"/>
                      <a:pt x="386" y="353"/>
                      <a:pt x="386" y="353"/>
                    </a:cubicBezTo>
                    <a:cubicBezTo>
                      <a:pt x="406" y="373"/>
                      <a:pt x="406" y="373"/>
                      <a:pt x="406" y="373"/>
                    </a:cubicBezTo>
                    <a:cubicBezTo>
                      <a:pt x="410" y="369"/>
                      <a:pt x="410" y="369"/>
                      <a:pt x="410" y="369"/>
                    </a:cubicBezTo>
                    <a:cubicBezTo>
                      <a:pt x="410" y="397"/>
                      <a:pt x="410" y="397"/>
                      <a:pt x="410" y="397"/>
                    </a:cubicBezTo>
                    <a:close/>
                    <a:moveTo>
                      <a:pt x="386" y="259"/>
                    </a:moveTo>
                    <a:cubicBezTo>
                      <a:pt x="386" y="288"/>
                      <a:pt x="386" y="288"/>
                      <a:pt x="386" y="288"/>
                    </a:cubicBezTo>
                    <a:cubicBezTo>
                      <a:pt x="403" y="305"/>
                      <a:pt x="403" y="305"/>
                      <a:pt x="403" y="305"/>
                    </a:cubicBezTo>
                    <a:cubicBezTo>
                      <a:pt x="400" y="309"/>
                      <a:pt x="397" y="312"/>
                      <a:pt x="393" y="315"/>
                    </a:cubicBezTo>
                    <a:cubicBezTo>
                      <a:pt x="386" y="308"/>
                      <a:pt x="386" y="308"/>
                      <a:pt x="386" y="308"/>
                    </a:cubicBezTo>
                    <a:cubicBezTo>
                      <a:pt x="386" y="344"/>
                      <a:pt x="386" y="344"/>
                      <a:pt x="386" y="344"/>
                    </a:cubicBezTo>
                    <a:cubicBezTo>
                      <a:pt x="392" y="338"/>
                      <a:pt x="392" y="338"/>
                      <a:pt x="392" y="338"/>
                    </a:cubicBezTo>
                    <a:cubicBezTo>
                      <a:pt x="410" y="357"/>
                      <a:pt x="410" y="357"/>
                      <a:pt x="410" y="357"/>
                    </a:cubicBezTo>
                    <a:cubicBezTo>
                      <a:pt x="410" y="332"/>
                      <a:pt x="410" y="332"/>
                      <a:pt x="410" y="332"/>
                    </a:cubicBezTo>
                    <a:cubicBezTo>
                      <a:pt x="404" y="326"/>
                      <a:pt x="404" y="326"/>
                      <a:pt x="404" y="326"/>
                    </a:cubicBezTo>
                    <a:cubicBezTo>
                      <a:pt x="410" y="320"/>
                      <a:pt x="410" y="320"/>
                      <a:pt x="410" y="320"/>
                    </a:cubicBezTo>
                    <a:cubicBezTo>
                      <a:pt x="410" y="284"/>
                      <a:pt x="410" y="284"/>
                      <a:pt x="410" y="284"/>
                    </a:cubicBezTo>
                    <a:lnTo>
                      <a:pt x="386" y="259"/>
                    </a:lnTo>
                    <a:close/>
                    <a:moveTo>
                      <a:pt x="386" y="421"/>
                    </a:moveTo>
                    <a:cubicBezTo>
                      <a:pt x="375" y="432"/>
                      <a:pt x="375" y="432"/>
                      <a:pt x="375" y="432"/>
                    </a:cubicBezTo>
                    <a:cubicBezTo>
                      <a:pt x="375" y="405"/>
                      <a:pt x="375" y="405"/>
                      <a:pt x="375" y="405"/>
                    </a:cubicBezTo>
                    <a:cubicBezTo>
                      <a:pt x="383" y="396"/>
                      <a:pt x="383" y="396"/>
                      <a:pt x="383" y="396"/>
                    </a:cubicBezTo>
                    <a:cubicBezTo>
                      <a:pt x="384" y="396"/>
                      <a:pt x="384" y="396"/>
                      <a:pt x="384" y="396"/>
                    </a:cubicBezTo>
                    <a:cubicBezTo>
                      <a:pt x="384" y="396"/>
                      <a:pt x="384" y="396"/>
                      <a:pt x="384" y="396"/>
                    </a:cubicBezTo>
                    <a:cubicBezTo>
                      <a:pt x="384" y="395"/>
                      <a:pt x="384" y="395"/>
                      <a:pt x="384" y="395"/>
                    </a:cubicBezTo>
                    <a:cubicBezTo>
                      <a:pt x="384" y="395"/>
                      <a:pt x="384" y="395"/>
                      <a:pt x="384" y="395"/>
                    </a:cubicBezTo>
                    <a:cubicBezTo>
                      <a:pt x="384" y="395"/>
                      <a:pt x="384" y="395"/>
                      <a:pt x="384" y="395"/>
                    </a:cubicBezTo>
                    <a:cubicBezTo>
                      <a:pt x="384" y="395"/>
                      <a:pt x="384" y="395"/>
                      <a:pt x="384" y="395"/>
                    </a:cubicBezTo>
                    <a:cubicBezTo>
                      <a:pt x="384" y="395"/>
                      <a:pt x="384" y="395"/>
                      <a:pt x="384" y="395"/>
                    </a:cubicBezTo>
                    <a:cubicBezTo>
                      <a:pt x="385" y="395"/>
                      <a:pt x="385" y="395"/>
                      <a:pt x="385" y="395"/>
                    </a:cubicBezTo>
                    <a:cubicBezTo>
                      <a:pt x="385" y="395"/>
                      <a:pt x="385" y="395"/>
                      <a:pt x="385" y="395"/>
                    </a:cubicBezTo>
                    <a:cubicBezTo>
                      <a:pt x="385" y="395"/>
                      <a:pt x="385" y="395"/>
                      <a:pt x="385" y="395"/>
                    </a:cubicBezTo>
                    <a:cubicBezTo>
                      <a:pt x="385" y="394"/>
                      <a:pt x="385" y="394"/>
                      <a:pt x="385" y="394"/>
                    </a:cubicBezTo>
                    <a:cubicBezTo>
                      <a:pt x="385" y="394"/>
                      <a:pt x="385" y="394"/>
                      <a:pt x="385" y="394"/>
                    </a:cubicBezTo>
                    <a:cubicBezTo>
                      <a:pt x="385" y="394"/>
                      <a:pt x="385" y="394"/>
                      <a:pt x="385" y="394"/>
                    </a:cubicBezTo>
                    <a:cubicBezTo>
                      <a:pt x="385" y="394"/>
                      <a:pt x="385" y="394"/>
                      <a:pt x="385" y="394"/>
                    </a:cubicBezTo>
                    <a:cubicBezTo>
                      <a:pt x="385" y="394"/>
                      <a:pt x="385" y="394"/>
                      <a:pt x="385" y="394"/>
                    </a:cubicBezTo>
                    <a:cubicBezTo>
                      <a:pt x="386" y="394"/>
                      <a:pt x="386" y="394"/>
                      <a:pt x="386" y="394"/>
                    </a:cubicBezTo>
                    <a:cubicBezTo>
                      <a:pt x="386" y="394"/>
                      <a:pt x="386" y="394"/>
                      <a:pt x="386" y="394"/>
                    </a:cubicBezTo>
                    <a:cubicBezTo>
                      <a:pt x="386" y="394"/>
                      <a:pt x="386" y="394"/>
                      <a:pt x="386" y="394"/>
                    </a:cubicBezTo>
                    <a:cubicBezTo>
                      <a:pt x="386" y="393"/>
                      <a:pt x="386" y="393"/>
                      <a:pt x="386" y="393"/>
                    </a:cubicBezTo>
                    <a:cubicBezTo>
                      <a:pt x="386" y="393"/>
                      <a:pt x="386" y="393"/>
                      <a:pt x="386" y="393"/>
                    </a:cubicBezTo>
                    <a:cubicBezTo>
                      <a:pt x="386" y="421"/>
                      <a:pt x="386" y="421"/>
                      <a:pt x="386" y="421"/>
                    </a:cubicBezTo>
                    <a:close/>
                    <a:moveTo>
                      <a:pt x="375" y="248"/>
                    </a:moveTo>
                    <a:cubicBezTo>
                      <a:pt x="386" y="259"/>
                      <a:pt x="386" y="259"/>
                      <a:pt x="386" y="259"/>
                    </a:cubicBezTo>
                    <a:cubicBezTo>
                      <a:pt x="386" y="288"/>
                      <a:pt x="386" y="288"/>
                      <a:pt x="386" y="288"/>
                    </a:cubicBezTo>
                    <a:cubicBezTo>
                      <a:pt x="379" y="280"/>
                      <a:pt x="379" y="280"/>
                      <a:pt x="379" y="280"/>
                    </a:cubicBezTo>
                    <a:cubicBezTo>
                      <a:pt x="375" y="284"/>
                      <a:pt x="375" y="284"/>
                      <a:pt x="375" y="284"/>
                    </a:cubicBezTo>
                    <a:cubicBezTo>
                      <a:pt x="375" y="248"/>
                      <a:pt x="375" y="248"/>
                      <a:pt x="375" y="248"/>
                    </a:cubicBezTo>
                    <a:close/>
                    <a:moveTo>
                      <a:pt x="386" y="308"/>
                    </a:moveTo>
                    <a:cubicBezTo>
                      <a:pt x="386" y="344"/>
                      <a:pt x="386" y="344"/>
                      <a:pt x="386" y="344"/>
                    </a:cubicBezTo>
                    <a:cubicBezTo>
                      <a:pt x="381" y="349"/>
                      <a:pt x="381" y="349"/>
                      <a:pt x="381" y="349"/>
                    </a:cubicBezTo>
                    <a:cubicBezTo>
                      <a:pt x="386" y="353"/>
                      <a:pt x="386" y="353"/>
                      <a:pt x="386" y="353"/>
                    </a:cubicBezTo>
                    <a:cubicBezTo>
                      <a:pt x="386" y="378"/>
                      <a:pt x="386" y="378"/>
                      <a:pt x="386" y="378"/>
                    </a:cubicBezTo>
                    <a:cubicBezTo>
                      <a:pt x="375" y="367"/>
                      <a:pt x="375" y="367"/>
                      <a:pt x="375" y="367"/>
                    </a:cubicBezTo>
                    <a:cubicBezTo>
                      <a:pt x="375" y="334"/>
                      <a:pt x="375" y="334"/>
                      <a:pt x="375" y="334"/>
                    </a:cubicBezTo>
                    <a:cubicBezTo>
                      <a:pt x="375" y="334"/>
                      <a:pt x="375" y="334"/>
                      <a:pt x="375" y="334"/>
                    </a:cubicBezTo>
                    <a:cubicBezTo>
                      <a:pt x="375" y="334"/>
                      <a:pt x="375" y="334"/>
                      <a:pt x="375" y="334"/>
                    </a:cubicBezTo>
                    <a:cubicBezTo>
                      <a:pt x="375" y="333"/>
                      <a:pt x="375" y="333"/>
                      <a:pt x="375" y="333"/>
                    </a:cubicBezTo>
                    <a:cubicBezTo>
                      <a:pt x="375" y="333"/>
                      <a:pt x="375" y="333"/>
                      <a:pt x="375" y="333"/>
                    </a:cubicBezTo>
                    <a:cubicBezTo>
                      <a:pt x="375" y="333"/>
                      <a:pt x="375" y="333"/>
                      <a:pt x="375" y="333"/>
                    </a:cubicBezTo>
                    <a:cubicBezTo>
                      <a:pt x="375" y="333"/>
                      <a:pt x="375" y="333"/>
                      <a:pt x="375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2"/>
                      <a:pt x="376" y="332"/>
                      <a:pt x="376" y="332"/>
                    </a:cubicBezTo>
                    <a:cubicBezTo>
                      <a:pt x="376" y="332"/>
                      <a:pt x="376" y="332"/>
                      <a:pt x="376" y="332"/>
                    </a:cubicBezTo>
                    <a:cubicBezTo>
                      <a:pt x="376" y="332"/>
                      <a:pt x="376" y="332"/>
                      <a:pt x="376" y="332"/>
                    </a:cubicBezTo>
                    <a:cubicBezTo>
                      <a:pt x="377" y="332"/>
                      <a:pt x="377" y="332"/>
                      <a:pt x="377" y="332"/>
                    </a:cubicBezTo>
                    <a:cubicBezTo>
                      <a:pt x="377" y="332"/>
                      <a:pt x="377" y="332"/>
                      <a:pt x="377" y="332"/>
                    </a:cubicBezTo>
                    <a:cubicBezTo>
                      <a:pt x="377" y="332"/>
                      <a:pt x="377" y="332"/>
                      <a:pt x="377" y="332"/>
                    </a:cubicBezTo>
                    <a:cubicBezTo>
                      <a:pt x="377" y="332"/>
                      <a:pt x="377" y="332"/>
                      <a:pt x="377" y="332"/>
                    </a:cubicBezTo>
                    <a:cubicBezTo>
                      <a:pt x="377" y="331"/>
                      <a:pt x="377" y="331"/>
                      <a:pt x="377" y="331"/>
                    </a:cubicBezTo>
                    <a:cubicBezTo>
                      <a:pt x="377" y="331"/>
                      <a:pt x="377" y="331"/>
                      <a:pt x="377" y="331"/>
                    </a:cubicBezTo>
                    <a:cubicBezTo>
                      <a:pt x="377" y="331"/>
                      <a:pt x="377" y="331"/>
                      <a:pt x="377" y="331"/>
                    </a:cubicBezTo>
                    <a:cubicBezTo>
                      <a:pt x="377" y="331"/>
                      <a:pt x="377" y="331"/>
                      <a:pt x="377" y="331"/>
                    </a:cubicBezTo>
                    <a:cubicBezTo>
                      <a:pt x="377" y="331"/>
                      <a:pt x="377" y="331"/>
                      <a:pt x="377" y="331"/>
                    </a:cubicBezTo>
                    <a:cubicBezTo>
                      <a:pt x="378" y="331"/>
                      <a:pt x="378" y="331"/>
                      <a:pt x="378" y="331"/>
                    </a:cubicBezTo>
                    <a:cubicBezTo>
                      <a:pt x="378" y="331"/>
                      <a:pt x="378" y="331"/>
                      <a:pt x="378" y="331"/>
                    </a:cubicBezTo>
                    <a:cubicBezTo>
                      <a:pt x="378" y="330"/>
                      <a:pt x="378" y="330"/>
                      <a:pt x="378" y="330"/>
                    </a:cubicBezTo>
                    <a:cubicBezTo>
                      <a:pt x="378" y="330"/>
                      <a:pt x="378" y="330"/>
                      <a:pt x="378" y="330"/>
                    </a:cubicBezTo>
                    <a:cubicBezTo>
                      <a:pt x="378" y="330"/>
                      <a:pt x="378" y="330"/>
                      <a:pt x="378" y="330"/>
                    </a:cubicBezTo>
                    <a:cubicBezTo>
                      <a:pt x="378" y="330"/>
                      <a:pt x="378" y="330"/>
                      <a:pt x="378" y="330"/>
                    </a:cubicBezTo>
                    <a:cubicBezTo>
                      <a:pt x="378" y="330"/>
                      <a:pt x="378" y="330"/>
                      <a:pt x="378" y="330"/>
                    </a:cubicBezTo>
                    <a:cubicBezTo>
                      <a:pt x="379" y="330"/>
                      <a:pt x="379" y="330"/>
                      <a:pt x="379" y="330"/>
                    </a:cubicBezTo>
                    <a:cubicBezTo>
                      <a:pt x="379" y="330"/>
                      <a:pt x="379" y="330"/>
                      <a:pt x="379" y="330"/>
                    </a:cubicBezTo>
                    <a:cubicBezTo>
                      <a:pt x="379" y="330"/>
                      <a:pt x="379" y="330"/>
                      <a:pt x="379" y="330"/>
                    </a:cubicBezTo>
                    <a:cubicBezTo>
                      <a:pt x="379" y="329"/>
                      <a:pt x="379" y="329"/>
                      <a:pt x="379" y="329"/>
                    </a:cubicBezTo>
                    <a:cubicBezTo>
                      <a:pt x="379" y="329"/>
                      <a:pt x="379" y="329"/>
                      <a:pt x="379" y="329"/>
                    </a:cubicBezTo>
                    <a:cubicBezTo>
                      <a:pt x="379" y="329"/>
                      <a:pt x="379" y="329"/>
                      <a:pt x="379" y="329"/>
                    </a:cubicBezTo>
                    <a:cubicBezTo>
                      <a:pt x="379" y="329"/>
                      <a:pt x="379" y="329"/>
                      <a:pt x="379" y="329"/>
                    </a:cubicBezTo>
                    <a:cubicBezTo>
                      <a:pt x="380" y="329"/>
                      <a:pt x="380" y="329"/>
                      <a:pt x="380" y="329"/>
                    </a:cubicBezTo>
                    <a:cubicBezTo>
                      <a:pt x="380" y="329"/>
                      <a:pt x="380" y="329"/>
                      <a:pt x="380" y="329"/>
                    </a:cubicBezTo>
                    <a:cubicBezTo>
                      <a:pt x="380" y="329"/>
                      <a:pt x="380" y="329"/>
                      <a:pt x="380" y="329"/>
                    </a:cubicBezTo>
                    <a:cubicBezTo>
                      <a:pt x="380" y="328"/>
                      <a:pt x="380" y="328"/>
                      <a:pt x="380" y="328"/>
                    </a:cubicBezTo>
                    <a:cubicBezTo>
                      <a:pt x="380" y="328"/>
                      <a:pt x="380" y="328"/>
                      <a:pt x="380" y="328"/>
                    </a:cubicBezTo>
                    <a:cubicBezTo>
                      <a:pt x="380" y="328"/>
                      <a:pt x="380" y="328"/>
                      <a:pt x="380" y="328"/>
                    </a:cubicBezTo>
                    <a:cubicBezTo>
                      <a:pt x="380" y="328"/>
                      <a:pt x="380" y="328"/>
                      <a:pt x="380" y="328"/>
                    </a:cubicBezTo>
                    <a:cubicBezTo>
                      <a:pt x="381" y="328"/>
                      <a:pt x="381" y="328"/>
                      <a:pt x="381" y="328"/>
                    </a:cubicBezTo>
                    <a:cubicBezTo>
                      <a:pt x="381" y="328"/>
                      <a:pt x="381" y="328"/>
                      <a:pt x="381" y="328"/>
                    </a:cubicBezTo>
                    <a:cubicBezTo>
                      <a:pt x="381" y="328"/>
                      <a:pt x="381" y="328"/>
                      <a:pt x="381" y="328"/>
                    </a:cubicBezTo>
                    <a:cubicBezTo>
                      <a:pt x="375" y="321"/>
                      <a:pt x="375" y="321"/>
                      <a:pt x="375" y="321"/>
                    </a:cubicBezTo>
                    <a:cubicBezTo>
                      <a:pt x="375" y="297"/>
                      <a:pt x="375" y="297"/>
                      <a:pt x="375" y="297"/>
                    </a:cubicBezTo>
                    <a:lnTo>
                      <a:pt x="386" y="308"/>
                    </a:lnTo>
                    <a:close/>
                    <a:moveTo>
                      <a:pt x="375" y="432"/>
                    </a:moveTo>
                    <a:cubicBezTo>
                      <a:pt x="354" y="453"/>
                      <a:pt x="354" y="453"/>
                      <a:pt x="354" y="453"/>
                    </a:cubicBezTo>
                    <a:cubicBezTo>
                      <a:pt x="354" y="426"/>
                      <a:pt x="354" y="426"/>
                      <a:pt x="354" y="426"/>
                    </a:cubicBezTo>
                    <a:cubicBezTo>
                      <a:pt x="361" y="418"/>
                      <a:pt x="361" y="418"/>
                      <a:pt x="361" y="418"/>
                    </a:cubicBezTo>
                    <a:cubicBezTo>
                      <a:pt x="371" y="408"/>
                      <a:pt x="371" y="408"/>
                      <a:pt x="371" y="408"/>
                    </a:cubicBezTo>
                    <a:cubicBezTo>
                      <a:pt x="375" y="405"/>
                      <a:pt x="375" y="405"/>
                      <a:pt x="375" y="405"/>
                    </a:cubicBezTo>
                    <a:cubicBezTo>
                      <a:pt x="375" y="432"/>
                      <a:pt x="375" y="432"/>
                      <a:pt x="375" y="432"/>
                    </a:cubicBezTo>
                    <a:close/>
                    <a:moveTo>
                      <a:pt x="354" y="227"/>
                    </a:moveTo>
                    <a:cubicBezTo>
                      <a:pt x="375" y="248"/>
                      <a:pt x="375" y="248"/>
                      <a:pt x="375" y="248"/>
                    </a:cubicBezTo>
                    <a:cubicBezTo>
                      <a:pt x="375" y="284"/>
                      <a:pt x="375" y="284"/>
                      <a:pt x="375" y="284"/>
                    </a:cubicBezTo>
                    <a:cubicBezTo>
                      <a:pt x="369" y="290"/>
                      <a:pt x="369" y="290"/>
                      <a:pt x="369" y="290"/>
                    </a:cubicBezTo>
                    <a:cubicBezTo>
                      <a:pt x="375" y="297"/>
                      <a:pt x="375" y="297"/>
                      <a:pt x="375" y="297"/>
                    </a:cubicBezTo>
                    <a:cubicBezTo>
                      <a:pt x="375" y="321"/>
                      <a:pt x="375" y="321"/>
                      <a:pt x="375" y="321"/>
                    </a:cubicBezTo>
                    <a:cubicBezTo>
                      <a:pt x="356" y="303"/>
                      <a:pt x="356" y="303"/>
                      <a:pt x="356" y="303"/>
                    </a:cubicBezTo>
                    <a:cubicBezTo>
                      <a:pt x="356" y="303"/>
                      <a:pt x="356" y="303"/>
                      <a:pt x="356" y="303"/>
                    </a:cubicBezTo>
                    <a:cubicBezTo>
                      <a:pt x="356" y="303"/>
                      <a:pt x="356" y="303"/>
                      <a:pt x="356" y="303"/>
                    </a:cubicBezTo>
                    <a:cubicBezTo>
                      <a:pt x="356" y="303"/>
                      <a:pt x="356" y="303"/>
                      <a:pt x="356" y="303"/>
                    </a:cubicBezTo>
                    <a:cubicBezTo>
                      <a:pt x="356" y="303"/>
                      <a:pt x="356" y="303"/>
                      <a:pt x="356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5" y="304"/>
                      <a:pt x="355" y="304"/>
                      <a:pt x="355" y="304"/>
                    </a:cubicBezTo>
                    <a:cubicBezTo>
                      <a:pt x="355" y="304"/>
                      <a:pt x="355" y="304"/>
                      <a:pt x="355" y="304"/>
                    </a:cubicBezTo>
                    <a:cubicBezTo>
                      <a:pt x="355" y="304"/>
                      <a:pt x="355" y="304"/>
                      <a:pt x="355" y="304"/>
                    </a:cubicBezTo>
                    <a:cubicBezTo>
                      <a:pt x="355" y="304"/>
                      <a:pt x="355" y="304"/>
                      <a:pt x="355" y="304"/>
                    </a:cubicBezTo>
                    <a:cubicBezTo>
                      <a:pt x="355" y="304"/>
                      <a:pt x="355" y="304"/>
                      <a:pt x="355" y="304"/>
                    </a:cubicBezTo>
                    <a:cubicBezTo>
                      <a:pt x="355" y="304"/>
                      <a:pt x="355" y="304"/>
                      <a:pt x="355" y="304"/>
                    </a:cubicBezTo>
                    <a:cubicBezTo>
                      <a:pt x="354" y="304"/>
                      <a:pt x="354" y="304"/>
                      <a:pt x="354" y="304"/>
                    </a:cubicBezTo>
                    <a:cubicBezTo>
                      <a:pt x="354" y="304"/>
                      <a:pt x="354" y="304"/>
                      <a:pt x="354" y="304"/>
                    </a:cubicBezTo>
                    <a:cubicBezTo>
                      <a:pt x="354" y="305"/>
                      <a:pt x="354" y="305"/>
                      <a:pt x="354" y="305"/>
                    </a:cubicBezTo>
                    <a:cubicBezTo>
                      <a:pt x="354" y="305"/>
                      <a:pt x="354" y="305"/>
                      <a:pt x="354" y="305"/>
                    </a:cubicBezTo>
                    <a:cubicBezTo>
                      <a:pt x="354" y="305"/>
                      <a:pt x="354" y="305"/>
                      <a:pt x="354" y="305"/>
                    </a:cubicBezTo>
                    <a:cubicBezTo>
                      <a:pt x="354" y="305"/>
                      <a:pt x="354" y="305"/>
                      <a:pt x="354" y="305"/>
                    </a:cubicBezTo>
                    <a:cubicBezTo>
                      <a:pt x="354" y="305"/>
                      <a:pt x="354" y="305"/>
                      <a:pt x="354" y="305"/>
                    </a:cubicBezTo>
                    <a:cubicBezTo>
                      <a:pt x="354" y="305"/>
                      <a:pt x="354" y="305"/>
                      <a:pt x="354" y="305"/>
                    </a:cubicBezTo>
                    <a:cubicBezTo>
                      <a:pt x="354" y="305"/>
                      <a:pt x="354" y="305"/>
                      <a:pt x="354" y="305"/>
                    </a:cubicBezTo>
                    <a:cubicBezTo>
                      <a:pt x="354" y="275"/>
                      <a:pt x="354" y="275"/>
                      <a:pt x="354" y="275"/>
                    </a:cubicBezTo>
                    <a:cubicBezTo>
                      <a:pt x="358" y="280"/>
                      <a:pt x="358" y="280"/>
                      <a:pt x="358" y="280"/>
                    </a:cubicBezTo>
                    <a:cubicBezTo>
                      <a:pt x="361" y="276"/>
                      <a:pt x="364" y="273"/>
                      <a:pt x="368" y="269"/>
                    </a:cubicBezTo>
                    <a:cubicBezTo>
                      <a:pt x="354" y="255"/>
                      <a:pt x="354" y="255"/>
                      <a:pt x="354" y="255"/>
                    </a:cubicBezTo>
                    <a:cubicBezTo>
                      <a:pt x="354" y="227"/>
                      <a:pt x="354" y="227"/>
                      <a:pt x="354" y="227"/>
                    </a:cubicBezTo>
                    <a:close/>
                    <a:moveTo>
                      <a:pt x="375" y="334"/>
                    </a:moveTo>
                    <a:cubicBezTo>
                      <a:pt x="375" y="367"/>
                      <a:pt x="375" y="367"/>
                      <a:pt x="375" y="367"/>
                    </a:cubicBezTo>
                    <a:cubicBezTo>
                      <a:pt x="369" y="361"/>
                      <a:pt x="369" y="361"/>
                      <a:pt x="369" y="361"/>
                    </a:cubicBezTo>
                    <a:cubicBezTo>
                      <a:pt x="369" y="361"/>
                      <a:pt x="369" y="361"/>
                      <a:pt x="369" y="361"/>
                    </a:cubicBezTo>
                    <a:cubicBezTo>
                      <a:pt x="369" y="361"/>
                      <a:pt x="369" y="361"/>
                      <a:pt x="369" y="361"/>
                    </a:cubicBezTo>
                    <a:cubicBezTo>
                      <a:pt x="368" y="361"/>
                      <a:pt x="368" y="361"/>
                      <a:pt x="368" y="361"/>
                    </a:cubicBezTo>
                    <a:cubicBezTo>
                      <a:pt x="368" y="362"/>
                      <a:pt x="368" y="362"/>
                      <a:pt x="368" y="362"/>
                    </a:cubicBezTo>
                    <a:cubicBezTo>
                      <a:pt x="368" y="362"/>
                      <a:pt x="368" y="362"/>
                      <a:pt x="368" y="362"/>
                    </a:cubicBezTo>
                    <a:cubicBezTo>
                      <a:pt x="368" y="362"/>
                      <a:pt x="368" y="362"/>
                      <a:pt x="368" y="362"/>
                    </a:cubicBezTo>
                    <a:cubicBezTo>
                      <a:pt x="368" y="362"/>
                      <a:pt x="368" y="362"/>
                      <a:pt x="368" y="362"/>
                    </a:cubicBezTo>
                    <a:cubicBezTo>
                      <a:pt x="368" y="362"/>
                      <a:pt x="368" y="362"/>
                      <a:pt x="368" y="362"/>
                    </a:cubicBezTo>
                    <a:cubicBezTo>
                      <a:pt x="368" y="362"/>
                      <a:pt x="368" y="362"/>
                      <a:pt x="368" y="362"/>
                    </a:cubicBezTo>
                    <a:cubicBezTo>
                      <a:pt x="367" y="362"/>
                      <a:pt x="367" y="362"/>
                      <a:pt x="367" y="362"/>
                    </a:cubicBezTo>
                    <a:cubicBezTo>
                      <a:pt x="367" y="362"/>
                      <a:pt x="367" y="362"/>
                      <a:pt x="367" y="362"/>
                    </a:cubicBezTo>
                    <a:cubicBezTo>
                      <a:pt x="367" y="363"/>
                      <a:pt x="367" y="363"/>
                      <a:pt x="367" y="363"/>
                    </a:cubicBezTo>
                    <a:cubicBezTo>
                      <a:pt x="367" y="363"/>
                      <a:pt x="367" y="363"/>
                      <a:pt x="367" y="363"/>
                    </a:cubicBezTo>
                    <a:cubicBezTo>
                      <a:pt x="367" y="363"/>
                      <a:pt x="367" y="363"/>
                      <a:pt x="367" y="363"/>
                    </a:cubicBezTo>
                    <a:cubicBezTo>
                      <a:pt x="367" y="363"/>
                      <a:pt x="367" y="363"/>
                      <a:pt x="367" y="363"/>
                    </a:cubicBezTo>
                    <a:cubicBezTo>
                      <a:pt x="367" y="363"/>
                      <a:pt x="367" y="363"/>
                      <a:pt x="367" y="363"/>
                    </a:cubicBezTo>
                    <a:cubicBezTo>
                      <a:pt x="366" y="363"/>
                      <a:pt x="366" y="363"/>
                      <a:pt x="366" y="363"/>
                    </a:cubicBezTo>
                    <a:cubicBezTo>
                      <a:pt x="366" y="363"/>
                      <a:pt x="366" y="363"/>
                      <a:pt x="366" y="363"/>
                    </a:cubicBezTo>
                    <a:cubicBezTo>
                      <a:pt x="366" y="363"/>
                      <a:pt x="366" y="363"/>
                      <a:pt x="366" y="363"/>
                    </a:cubicBezTo>
                    <a:cubicBezTo>
                      <a:pt x="366" y="364"/>
                      <a:pt x="366" y="364"/>
                      <a:pt x="366" y="364"/>
                    </a:cubicBezTo>
                    <a:cubicBezTo>
                      <a:pt x="366" y="364"/>
                      <a:pt x="366" y="364"/>
                      <a:pt x="366" y="364"/>
                    </a:cubicBezTo>
                    <a:cubicBezTo>
                      <a:pt x="366" y="364"/>
                      <a:pt x="366" y="364"/>
                      <a:pt x="366" y="364"/>
                    </a:cubicBezTo>
                    <a:cubicBezTo>
                      <a:pt x="366" y="364"/>
                      <a:pt x="366" y="364"/>
                      <a:pt x="366" y="364"/>
                    </a:cubicBezTo>
                    <a:cubicBezTo>
                      <a:pt x="366" y="364"/>
                      <a:pt x="366" y="364"/>
                      <a:pt x="366" y="364"/>
                    </a:cubicBezTo>
                    <a:cubicBezTo>
                      <a:pt x="365" y="364"/>
                      <a:pt x="365" y="364"/>
                      <a:pt x="365" y="364"/>
                    </a:cubicBezTo>
                    <a:cubicBezTo>
                      <a:pt x="365" y="364"/>
                      <a:pt x="365" y="364"/>
                      <a:pt x="365" y="364"/>
                    </a:cubicBezTo>
                    <a:cubicBezTo>
                      <a:pt x="365" y="365"/>
                      <a:pt x="365" y="365"/>
                      <a:pt x="365" y="365"/>
                    </a:cubicBezTo>
                    <a:cubicBezTo>
                      <a:pt x="365" y="365"/>
                      <a:pt x="365" y="365"/>
                      <a:pt x="365" y="365"/>
                    </a:cubicBezTo>
                    <a:cubicBezTo>
                      <a:pt x="365" y="365"/>
                      <a:pt x="365" y="365"/>
                      <a:pt x="365" y="365"/>
                    </a:cubicBezTo>
                    <a:cubicBezTo>
                      <a:pt x="365" y="365"/>
                      <a:pt x="365" y="365"/>
                      <a:pt x="365" y="365"/>
                    </a:cubicBezTo>
                    <a:cubicBezTo>
                      <a:pt x="365" y="365"/>
                      <a:pt x="365" y="365"/>
                      <a:pt x="365" y="365"/>
                    </a:cubicBezTo>
                    <a:cubicBezTo>
                      <a:pt x="365" y="365"/>
                      <a:pt x="365" y="365"/>
                      <a:pt x="365" y="365"/>
                    </a:cubicBezTo>
                    <a:cubicBezTo>
                      <a:pt x="364" y="365"/>
                      <a:pt x="364" y="365"/>
                      <a:pt x="364" y="365"/>
                    </a:cubicBezTo>
                    <a:cubicBezTo>
                      <a:pt x="364" y="366"/>
                      <a:pt x="364" y="366"/>
                      <a:pt x="364" y="366"/>
                    </a:cubicBezTo>
                    <a:cubicBezTo>
                      <a:pt x="364" y="366"/>
                      <a:pt x="364" y="366"/>
                      <a:pt x="364" y="366"/>
                    </a:cubicBezTo>
                    <a:cubicBezTo>
                      <a:pt x="364" y="366"/>
                      <a:pt x="364" y="366"/>
                      <a:pt x="364" y="366"/>
                    </a:cubicBezTo>
                    <a:cubicBezTo>
                      <a:pt x="364" y="366"/>
                      <a:pt x="364" y="366"/>
                      <a:pt x="364" y="366"/>
                    </a:cubicBezTo>
                    <a:cubicBezTo>
                      <a:pt x="364" y="366"/>
                      <a:pt x="364" y="366"/>
                      <a:pt x="364" y="366"/>
                    </a:cubicBezTo>
                    <a:cubicBezTo>
                      <a:pt x="364" y="366"/>
                      <a:pt x="364" y="366"/>
                      <a:pt x="364" y="366"/>
                    </a:cubicBezTo>
                    <a:cubicBezTo>
                      <a:pt x="363" y="366"/>
                      <a:pt x="363" y="366"/>
                      <a:pt x="363" y="366"/>
                    </a:cubicBezTo>
                    <a:cubicBezTo>
                      <a:pt x="363" y="366"/>
                      <a:pt x="363" y="366"/>
                      <a:pt x="363" y="366"/>
                    </a:cubicBezTo>
                    <a:cubicBezTo>
                      <a:pt x="363" y="367"/>
                      <a:pt x="363" y="367"/>
                      <a:pt x="363" y="367"/>
                    </a:cubicBezTo>
                    <a:cubicBezTo>
                      <a:pt x="363" y="367"/>
                      <a:pt x="363" y="367"/>
                      <a:pt x="363" y="367"/>
                    </a:cubicBezTo>
                    <a:cubicBezTo>
                      <a:pt x="363" y="367"/>
                      <a:pt x="363" y="367"/>
                      <a:pt x="363" y="367"/>
                    </a:cubicBezTo>
                    <a:cubicBezTo>
                      <a:pt x="363" y="367"/>
                      <a:pt x="363" y="367"/>
                      <a:pt x="363" y="367"/>
                    </a:cubicBezTo>
                    <a:cubicBezTo>
                      <a:pt x="363" y="367"/>
                      <a:pt x="363" y="367"/>
                      <a:pt x="363" y="367"/>
                    </a:cubicBezTo>
                    <a:cubicBezTo>
                      <a:pt x="362" y="367"/>
                      <a:pt x="362" y="367"/>
                      <a:pt x="362" y="367"/>
                    </a:cubicBezTo>
                    <a:cubicBezTo>
                      <a:pt x="362" y="367"/>
                      <a:pt x="362" y="367"/>
                      <a:pt x="362" y="367"/>
                    </a:cubicBezTo>
                    <a:cubicBezTo>
                      <a:pt x="362" y="368"/>
                      <a:pt x="362" y="368"/>
                      <a:pt x="362" y="368"/>
                    </a:cubicBezTo>
                    <a:cubicBezTo>
                      <a:pt x="362" y="368"/>
                      <a:pt x="362" y="368"/>
                      <a:pt x="362" y="368"/>
                    </a:cubicBezTo>
                    <a:cubicBezTo>
                      <a:pt x="362" y="368"/>
                      <a:pt x="362" y="368"/>
                      <a:pt x="362" y="368"/>
                    </a:cubicBezTo>
                    <a:cubicBezTo>
                      <a:pt x="362" y="368"/>
                      <a:pt x="362" y="368"/>
                      <a:pt x="362" y="368"/>
                    </a:cubicBezTo>
                    <a:cubicBezTo>
                      <a:pt x="362" y="368"/>
                      <a:pt x="362" y="368"/>
                      <a:pt x="362" y="368"/>
                    </a:cubicBezTo>
                    <a:cubicBezTo>
                      <a:pt x="362" y="368"/>
                      <a:pt x="362" y="368"/>
                      <a:pt x="362" y="368"/>
                    </a:cubicBezTo>
                    <a:cubicBezTo>
                      <a:pt x="361" y="368"/>
                      <a:pt x="361" y="368"/>
                      <a:pt x="361" y="368"/>
                    </a:cubicBezTo>
                    <a:cubicBezTo>
                      <a:pt x="361" y="369"/>
                      <a:pt x="361" y="369"/>
                      <a:pt x="361" y="369"/>
                    </a:cubicBezTo>
                    <a:cubicBezTo>
                      <a:pt x="361" y="369"/>
                      <a:pt x="361" y="369"/>
                      <a:pt x="361" y="369"/>
                    </a:cubicBezTo>
                    <a:cubicBezTo>
                      <a:pt x="361" y="369"/>
                      <a:pt x="361" y="369"/>
                      <a:pt x="361" y="369"/>
                    </a:cubicBezTo>
                    <a:cubicBezTo>
                      <a:pt x="361" y="369"/>
                      <a:pt x="361" y="369"/>
                      <a:pt x="361" y="369"/>
                    </a:cubicBezTo>
                    <a:cubicBezTo>
                      <a:pt x="361" y="369"/>
                      <a:pt x="361" y="369"/>
                      <a:pt x="361" y="369"/>
                    </a:cubicBezTo>
                    <a:cubicBezTo>
                      <a:pt x="361" y="369"/>
                      <a:pt x="361" y="369"/>
                      <a:pt x="361" y="369"/>
                    </a:cubicBezTo>
                    <a:cubicBezTo>
                      <a:pt x="360" y="369"/>
                      <a:pt x="360" y="369"/>
                      <a:pt x="360" y="369"/>
                    </a:cubicBezTo>
                    <a:cubicBezTo>
                      <a:pt x="360" y="369"/>
                      <a:pt x="360" y="369"/>
                      <a:pt x="360" y="369"/>
                    </a:cubicBezTo>
                    <a:cubicBezTo>
                      <a:pt x="360" y="369"/>
                      <a:pt x="360" y="369"/>
                      <a:pt x="360" y="369"/>
                    </a:cubicBezTo>
                    <a:cubicBezTo>
                      <a:pt x="360" y="370"/>
                      <a:pt x="360" y="370"/>
                      <a:pt x="360" y="370"/>
                    </a:cubicBezTo>
                    <a:cubicBezTo>
                      <a:pt x="360" y="370"/>
                      <a:pt x="360" y="370"/>
                      <a:pt x="360" y="370"/>
                    </a:cubicBezTo>
                    <a:cubicBezTo>
                      <a:pt x="360" y="370"/>
                      <a:pt x="360" y="370"/>
                      <a:pt x="360" y="370"/>
                    </a:cubicBezTo>
                    <a:cubicBezTo>
                      <a:pt x="360" y="370"/>
                      <a:pt x="360" y="370"/>
                      <a:pt x="360" y="370"/>
                    </a:cubicBezTo>
                    <a:cubicBezTo>
                      <a:pt x="359" y="370"/>
                      <a:pt x="359" y="370"/>
                      <a:pt x="359" y="370"/>
                    </a:cubicBezTo>
                    <a:cubicBezTo>
                      <a:pt x="359" y="370"/>
                      <a:pt x="359" y="370"/>
                      <a:pt x="359" y="370"/>
                    </a:cubicBezTo>
                    <a:cubicBezTo>
                      <a:pt x="359" y="370"/>
                      <a:pt x="359" y="370"/>
                      <a:pt x="359" y="370"/>
                    </a:cubicBezTo>
                    <a:cubicBezTo>
                      <a:pt x="359" y="371"/>
                      <a:pt x="359" y="371"/>
                      <a:pt x="359" y="371"/>
                    </a:cubicBezTo>
                    <a:cubicBezTo>
                      <a:pt x="359" y="371"/>
                      <a:pt x="359" y="371"/>
                      <a:pt x="359" y="371"/>
                    </a:cubicBezTo>
                    <a:cubicBezTo>
                      <a:pt x="359" y="371"/>
                      <a:pt x="359" y="371"/>
                      <a:pt x="359" y="371"/>
                    </a:cubicBezTo>
                    <a:cubicBezTo>
                      <a:pt x="359" y="371"/>
                      <a:pt x="359" y="371"/>
                      <a:pt x="359" y="371"/>
                    </a:cubicBezTo>
                    <a:cubicBezTo>
                      <a:pt x="354" y="376"/>
                      <a:pt x="354" y="376"/>
                      <a:pt x="354" y="376"/>
                    </a:cubicBezTo>
                    <a:cubicBezTo>
                      <a:pt x="354" y="355"/>
                      <a:pt x="354" y="355"/>
                      <a:pt x="354" y="355"/>
                    </a:cubicBezTo>
                    <a:cubicBezTo>
                      <a:pt x="354" y="355"/>
                      <a:pt x="354" y="355"/>
                      <a:pt x="354" y="355"/>
                    </a:cubicBez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55" y="354"/>
                      <a:pt x="355" y="354"/>
                      <a:pt x="355" y="354"/>
                    </a:cubicBezTo>
                    <a:cubicBezTo>
                      <a:pt x="355" y="353"/>
                      <a:pt x="355" y="353"/>
                      <a:pt x="355" y="353"/>
                    </a:cubicBezTo>
                    <a:cubicBezTo>
                      <a:pt x="355" y="353"/>
                      <a:pt x="355" y="353"/>
                      <a:pt x="355" y="353"/>
                    </a:cubicBezTo>
                    <a:cubicBezTo>
                      <a:pt x="355" y="353"/>
                      <a:pt x="355" y="353"/>
                      <a:pt x="355" y="353"/>
                    </a:cubicBezTo>
                    <a:cubicBezTo>
                      <a:pt x="355" y="353"/>
                      <a:pt x="355" y="353"/>
                      <a:pt x="355" y="353"/>
                    </a:cubicBezTo>
                    <a:cubicBezTo>
                      <a:pt x="355" y="353"/>
                      <a:pt x="355" y="353"/>
                      <a:pt x="355" y="353"/>
                    </a:cubicBezTo>
                    <a:cubicBezTo>
                      <a:pt x="355" y="353"/>
                      <a:pt x="355" y="353"/>
                      <a:pt x="355" y="353"/>
                    </a:cubicBezTo>
                    <a:cubicBezTo>
                      <a:pt x="356" y="353"/>
                      <a:pt x="356" y="353"/>
                      <a:pt x="356" y="353"/>
                    </a:cubicBezTo>
                    <a:cubicBezTo>
                      <a:pt x="356" y="353"/>
                      <a:pt x="356" y="353"/>
                      <a:pt x="356" y="353"/>
                    </a:cubicBezTo>
                    <a:cubicBezTo>
                      <a:pt x="356" y="352"/>
                      <a:pt x="356" y="352"/>
                      <a:pt x="356" y="352"/>
                    </a:cubicBezTo>
                    <a:cubicBezTo>
                      <a:pt x="356" y="352"/>
                      <a:pt x="356" y="352"/>
                      <a:pt x="356" y="352"/>
                    </a:cubicBezTo>
                    <a:cubicBezTo>
                      <a:pt x="356" y="352"/>
                      <a:pt x="356" y="352"/>
                      <a:pt x="356" y="352"/>
                    </a:cubicBezTo>
                    <a:cubicBezTo>
                      <a:pt x="356" y="352"/>
                      <a:pt x="356" y="352"/>
                      <a:pt x="356" y="352"/>
                    </a:cubicBezTo>
                    <a:cubicBezTo>
                      <a:pt x="356" y="352"/>
                      <a:pt x="356" y="352"/>
                      <a:pt x="356" y="352"/>
                    </a:cubicBezTo>
                    <a:cubicBezTo>
                      <a:pt x="357" y="352"/>
                      <a:pt x="357" y="352"/>
                      <a:pt x="357" y="352"/>
                    </a:cubicBezTo>
                    <a:cubicBezTo>
                      <a:pt x="357" y="352"/>
                      <a:pt x="357" y="352"/>
                      <a:pt x="357" y="352"/>
                    </a:cubicBezTo>
                    <a:cubicBezTo>
                      <a:pt x="357" y="352"/>
                      <a:pt x="357" y="352"/>
                      <a:pt x="357" y="352"/>
                    </a:cubicBezTo>
                    <a:cubicBezTo>
                      <a:pt x="357" y="351"/>
                      <a:pt x="357" y="351"/>
                      <a:pt x="357" y="351"/>
                    </a:cubicBezTo>
                    <a:cubicBezTo>
                      <a:pt x="357" y="351"/>
                      <a:pt x="357" y="351"/>
                      <a:pt x="357" y="351"/>
                    </a:cubicBezTo>
                    <a:cubicBezTo>
                      <a:pt x="357" y="351"/>
                      <a:pt x="357" y="351"/>
                      <a:pt x="357" y="351"/>
                    </a:cubicBezTo>
                    <a:cubicBezTo>
                      <a:pt x="357" y="351"/>
                      <a:pt x="357" y="351"/>
                      <a:pt x="357" y="351"/>
                    </a:cubicBezTo>
                    <a:cubicBezTo>
                      <a:pt x="357" y="351"/>
                      <a:pt x="357" y="351"/>
                      <a:pt x="357" y="351"/>
                    </a:cubicBezTo>
                    <a:cubicBezTo>
                      <a:pt x="358" y="351"/>
                      <a:pt x="358" y="351"/>
                      <a:pt x="358" y="351"/>
                    </a:cubicBezTo>
                    <a:cubicBezTo>
                      <a:pt x="358" y="351"/>
                      <a:pt x="358" y="351"/>
                      <a:pt x="358" y="351"/>
                    </a:cubicBezTo>
                    <a:cubicBezTo>
                      <a:pt x="358" y="350"/>
                      <a:pt x="358" y="350"/>
                      <a:pt x="358" y="350"/>
                    </a:cubicBezTo>
                    <a:cubicBezTo>
                      <a:pt x="358" y="350"/>
                      <a:pt x="358" y="350"/>
                      <a:pt x="358" y="350"/>
                    </a:cubicBezTo>
                    <a:cubicBezTo>
                      <a:pt x="358" y="350"/>
                      <a:pt x="358" y="350"/>
                      <a:pt x="358" y="350"/>
                    </a:cubicBezTo>
                    <a:cubicBezTo>
                      <a:pt x="371" y="338"/>
                      <a:pt x="371" y="338"/>
                      <a:pt x="371" y="338"/>
                    </a:cubicBezTo>
                    <a:cubicBezTo>
                      <a:pt x="371" y="338"/>
                      <a:pt x="371" y="338"/>
                      <a:pt x="371" y="338"/>
                    </a:cubicBezTo>
                    <a:cubicBezTo>
                      <a:pt x="371" y="337"/>
                      <a:pt x="371" y="337"/>
                      <a:pt x="371" y="337"/>
                    </a:cubicBezTo>
                    <a:cubicBezTo>
                      <a:pt x="371" y="337"/>
                      <a:pt x="371" y="337"/>
                      <a:pt x="371" y="337"/>
                    </a:cubicBezTo>
                    <a:cubicBezTo>
                      <a:pt x="371" y="337"/>
                      <a:pt x="371" y="337"/>
                      <a:pt x="371" y="337"/>
                    </a:cubicBezTo>
                    <a:cubicBezTo>
                      <a:pt x="371" y="337"/>
                      <a:pt x="371" y="337"/>
                      <a:pt x="371" y="337"/>
                    </a:cubicBezTo>
                    <a:cubicBezTo>
                      <a:pt x="371" y="337"/>
                      <a:pt x="371" y="337"/>
                      <a:pt x="371" y="337"/>
                    </a:cubicBezTo>
                    <a:cubicBezTo>
                      <a:pt x="372" y="337"/>
                      <a:pt x="372" y="337"/>
                      <a:pt x="372" y="337"/>
                    </a:cubicBezTo>
                    <a:cubicBezTo>
                      <a:pt x="372" y="337"/>
                      <a:pt x="372" y="337"/>
                      <a:pt x="372" y="337"/>
                    </a:cubicBezTo>
                    <a:cubicBezTo>
                      <a:pt x="372" y="336"/>
                      <a:pt x="372" y="336"/>
                      <a:pt x="372" y="336"/>
                    </a:cubicBezTo>
                    <a:cubicBezTo>
                      <a:pt x="372" y="336"/>
                      <a:pt x="372" y="336"/>
                      <a:pt x="372" y="336"/>
                    </a:cubicBezTo>
                    <a:cubicBezTo>
                      <a:pt x="372" y="336"/>
                      <a:pt x="372" y="336"/>
                      <a:pt x="372" y="336"/>
                    </a:cubicBezTo>
                    <a:cubicBezTo>
                      <a:pt x="372" y="336"/>
                      <a:pt x="372" y="336"/>
                      <a:pt x="372" y="336"/>
                    </a:cubicBezTo>
                    <a:cubicBezTo>
                      <a:pt x="372" y="336"/>
                      <a:pt x="372" y="336"/>
                      <a:pt x="372" y="336"/>
                    </a:cubicBezTo>
                    <a:cubicBezTo>
                      <a:pt x="373" y="336"/>
                      <a:pt x="373" y="336"/>
                      <a:pt x="373" y="336"/>
                    </a:cubicBezTo>
                    <a:cubicBezTo>
                      <a:pt x="373" y="336"/>
                      <a:pt x="373" y="336"/>
                      <a:pt x="373" y="336"/>
                    </a:cubicBezTo>
                    <a:cubicBezTo>
                      <a:pt x="373" y="336"/>
                      <a:pt x="373" y="336"/>
                      <a:pt x="373" y="336"/>
                    </a:cubicBezTo>
                    <a:cubicBezTo>
                      <a:pt x="373" y="335"/>
                      <a:pt x="373" y="335"/>
                      <a:pt x="373" y="335"/>
                    </a:cubicBezTo>
                    <a:cubicBezTo>
                      <a:pt x="373" y="335"/>
                      <a:pt x="373" y="335"/>
                      <a:pt x="373" y="335"/>
                    </a:cubicBezTo>
                    <a:cubicBezTo>
                      <a:pt x="373" y="335"/>
                      <a:pt x="373" y="335"/>
                      <a:pt x="373" y="335"/>
                    </a:cubicBezTo>
                    <a:cubicBezTo>
                      <a:pt x="373" y="335"/>
                      <a:pt x="373" y="335"/>
                      <a:pt x="373" y="335"/>
                    </a:cubicBezTo>
                    <a:cubicBezTo>
                      <a:pt x="373" y="335"/>
                      <a:pt x="373" y="335"/>
                      <a:pt x="373" y="335"/>
                    </a:cubicBezTo>
                    <a:cubicBezTo>
                      <a:pt x="374" y="335"/>
                      <a:pt x="374" y="335"/>
                      <a:pt x="374" y="335"/>
                    </a:cubicBezTo>
                    <a:cubicBezTo>
                      <a:pt x="374" y="335"/>
                      <a:pt x="374" y="335"/>
                      <a:pt x="374" y="335"/>
                    </a:cubicBezTo>
                    <a:cubicBezTo>
                      <a:pt x="374" y="334"/>
                      <a:pt x="374" y="334"/>
                      <a:pt x="374" y="334"/>
                    </a:cubicBezTo>
                    <a:cubicBezTo>
                      <a:pt x="374" y="334"/>
                      <a:pt x="374" y="334"/>
                      <a:pt x="374" y="334"/>
                    </a:cubicBezTo>
                    <a:cubicBezTo>
                      <a:pt x="374" y="334"/>
                      <a:pt x="374" y="334"/>
                      <a:pt x="374" y="334"/>
                    </a:cubicBezTo>
                    <a:cubicBezTo>
                      <a:pt x="374" y="334"/>
                      <a:pt x="374" y="334"/>
                      <a:pt x="374" y="334"/>
                    </a:cubicBezTo>
                    <a:cubicBezTo>
                      <a:pt x="374" y="334"/>
                      <a:pt x="374" y="334"/>
                      <a:pt x="374" y="334"/>
                    </a:cubicBezTo>
                    <a:cubicBezTo>
                      <a:pt x="375" y="334"/>
                      <a:pt x="375" y="334"/>
                      <a:pt x="375" y="334"/>
                    </a:cubicBezTo>
                    <a:close/>
                    <a:moveTo>
                      <a:pt x="354" y="453"/>
                    </a:moveTo>
                    <a:cubicBezTo>
                      <a:pt x="339" y="468"/>
                      <a:pt x="339" y="468"/>
                      <a:pt x="339" y="468"/>
                    </a:cubicBezTo>
                    <a:cubicBezTo>
                      <a:pt x="339" y="440"/>
                      <a:pt x="339" y="440"/>
                      <a:pt x="339" y="440"/>
                    </a:cubicBezTo>
                    <a:cubicBezTo>
                      <a:pt x="354" y="426"/>
                      <a:pt x="354" y="426"/>
                      <a:pt x="354" y="426"/>
                    </a:cubicBezTo>
                    <a:cubicBezTo>
                      <a:pt x="354" y="453"/>
                      <a:pt x="354" y="453"/>
                      <a:pt x="354" y="453"/>
                    </a:cubicBezTo>
                    <a:close/>
                    <a:moveTo>
                      <a:pt x="339" y="212"/>
                    </a:moveTo>
                    <a:cubicBezTo>
                      <a:pt x="354" y="227"/>
                      <a:pt x="354" y="227"/>
                      <a:pt x="354" y="227"/>
                    </a:cubicBezTo>
                    <a:cubicBezTo>
                      <a:pt x="354" y="255"/>
                      <a:pt x="354" y="255"/>
                      <a:pt x="354" y="255"/>
                    </a:cubicBezTo>
                    <a:cubicBezTo>
                      <a:pt x="343" y="245"/>
                      <a:pt x="343" y="245"/>
                      <a:pt x="343" y="245"/>
                    </a:cubicBezTo>
                    <a:cubicBezTo>
                      <a:pt x="339" y="249"/>
                      <a:pt x="339" y="249"/>
                      <a:pt x="339" y="249"/>
                    </a:cubicBezTo>
                    <a:cubicBezTo>
                      <a:pt x="339" y="212"/>
                      <a:pt x="339" y="212"/>
                      <a:pt x="339" y="212"/>
                    </a:cubicBezTo>
                    <a:close/>
                    <a:moveTo>
                      <a:pt x="354" y="275"/>
                    </a:moveTo>
                    <a:cubicBezTo>
                      <a:pt x="354" y="305"/>
                      <a:pt x="354" y="305"/>
                      <a:pt x="354" y="305"/>
                    </a:cubicBezTo>
                    <a:cubicBezTo>
                      <a:pt x="353" y="305"/>
                      <a:pt x="353" y="305"/>
                      <a:pt x="353" y="305"/>
                    </a:cubicBezTo>
                    <a:cubicBezTo>
                      <a:pt x="353" y="306"/>
                      <a:pt x="353" y="306"/>
                      <a:pt x="353" y="306"/>
                    </a:cubicBezTo>
                    <a:cubicBezTo>
                      <a:pt x="353" y="306"/>
                      <a:pt x="353" y="306"/>
                      <a:pt x="353" y="306"/>
                    </a:cubicBezTo>
                    <a:cubicBezTo>
                      <a:pt x="353" y="306"/>
                      <a:pt x="353" y="306"/>
                      <a:pt x="353" y="306"/>
                    </a:cubicBezTo>
                    <a:cubicBezTo>
                      <a:pt x="353" y="306"/>
                      <a:pt x="353" y="306"/>
                      <a:pt x="353" y="306"/>
                    </a:cubicBezTo>
                    <a:cubicBezTo>
                      <a:pt x="353" y="306"/>
                      <a:pt x="353" y="306"/>
                      <a:pt x="353" y="306"/>
                    </a:cubicBezTo>
                    <a:cubicBezTo>
                      <a:pt x="353" y="306"/>
                      <a:pt x="353" y="306"/>
                      <a:pt x="353" y="306"/>
                    </a:cubicBezTo>
                    <a:cubicBezTo>
                      <a:pt x="352" y="306"/>
                      <a:pt x="352" y="306"/>
                      <a:pt x="352" y="306"/>
                    </a:cubicBezTo>
                    <a:cubicBezTo>
                      <a:pt x="352" y="307"/>
                      <a:pt x="352" y="307"/>
                      <a:pt x="352" y="307"/>
                    </a:cubicBezTo>
                    <a:cubicBezTo>
                      <a:pt x="352" y="307"/>
                      <a:pt x="352" y="307"/>
                      <a:pt x="352" y="307"/>
                    </a:cubicBezTo>
                    <a:cubicBezTo>
                      <a:pt x="352" y="307"/>
                      <a:pt x="352" y="307"/>
                      <a:pt x="352" y="307"/>
                    </a:cubicBezTo>
                    <a:cubicBezTo>
                      <a:pt x="352" y="307"/>
                      <a:pt x="352" y="307"/>
                      <a:pt x="352" y="307"/>
                    </a:cubicBezTo>
                    <a:cubicBezTo>
                      <a:pt x="352" y="307"/>
                      <a:pt x="352" y="307"/>
                      <a:pt x="352" y="307"/>
                    </a:cubicBezTo>
                    <a:cubicBezTo>
                      <a:pt x="352" y="307"/>
                      <a:pt x="352" y="307"/>
                      <a:pt x="352" y="307"/>
                    </a:cubicBezTo>
                    <a:cubicBezTo>
                      <a:pt x="352" y="307"/>
                      <a:pt x="352" y="307"/>
                      <a:pt x="352" y="307"/>
                    </a:cubicBezTo>
                    <a:cubicBezTo>
                      <a:pt x="351" y="307"/>
                      <a:pt x="351" y="307"/>
                      <a:pt x="351" y="307"/>
                    </a:cubicBezTo>
                    <a:cubicBezTo>
                      <a:pt x="351" y="308"/>
                      <a:pt x="351" y="308"/>
                      <a:pt x="351" y="308"/>
                    </a:cubicBezTo>
                    <a:cubicBezTo>
                      <a:pt x="351" y="308"/>
                      <a:pt x="351" y="308"/>
                      <a:pt x="351" y="308"/>
                    </a:cubicBezTo>
                    <a:cubicBezTo>
                      <a:pt x="351" y="308"/>
                      <a:pt x="351" y="308"/>
                      <a:pt x="351" y="308"/>
                    </a:cubicBezTo>
                    <a:cubicBezTo>
                      <a:pt x="351" y="308"/>
                      <a:pt x="351" y="308"/>
                      <a:pt x="351" y="308"/>
                    </a:cubicBezTo>
                    <a:cubicBezTo>
                      <a:pt x="351" y="308"/>
                      <a:pt x="351" y="308"/>
                      <a:pt x="351" y="308"/>
                    </a:cubicBezTo>
                    <a:cubicBezTo>
                      <a:pt x="351" y="308"/>
                      <a:pt x="351" y="308"/>
                      <a:pt x="351" y="308"/>
                    </a:cubicBezTo>
                    <a:cubicBezTo>
                      <a:pt x="350" y="308"/>
                      <a:pt x="350" y="308"/>
                      <a:pt x="350" y="308"/>
                    </a:cubicBezTo>
                    <a:cubicBezTo>
                      <a:pt x="350" y="309"/>
                      <a:pt x="350" y="309"/>
                      <a:pt x="350" y="309"/>
                    </a:cubicBezTo>
                    <a:cubicBezTo>
                      <a:pt x="350" y="309"/>
                      <a:pt x="350" y="309"/>
                      <a:pt x="350" y="309"/>
                    </a:cubicBezTo>
                    <a:cubicBezTo>
                      <a:pt x="350" y="309"/>
                      <a:pt x="350" y="309"/>
                      <a:pt x="350" y="309"/>
                    </a:cubicBezTo>
                    <a:cubicBezTo>
                      <a:pt x="350" y="309"/>
                      <a:pt x="350" y="309"/>
                      <a:pt x="350" y="309"/>
                    </a:cubicBezTo>
                    <a:cubicBezTo>
                      <a:pt x="350" y="309"/>
                      <a:pt x="350" y="309"/>
                      <a:pt x="350" y="309"/>
                    </a:cubicBezTo>
                    <a:cubicBezTo>
                      <a:pt x="350" y="309"/>
                      <a:pt x="350" y="309"/>
                      <a:pt x="350" y="309"/>
                    </a:cubicBezTo>
                    <a:cubicBezTo>
                      <a:pt x="349" y="309"/>
                      <a:pt x="349" y="309"/>
                      <a:pt x="349" y="309"/>
                    </a:cubicBezTo>
                    <a:cubicBezTo>
                      <a:pt x="349" y="310"/>
                      <a:pt x="349" y="310"/>
                      <a:pt x="349" y="310"/>
                    </a:cubicBezTo>
                    <a:cubicBezTo>
                      <a:pt x="349" y="310"/>
                      <a:pt x="349" y="310"/>
                      <a:pt x="349" y="310"/>
                    </a:cubicBezTo>
                    <a:cubicBezTo>
                      <a:pt x="349" y="310"/>
                      <a:pt x="349" y="310"/>
                      <a:pt x="349" y="310"/>
                    </a:cubicBezTo>
                    <a:cubicBezTo>
                      <a:pt x="349" y="310"/>
                      <a:pt x="349" y="310"/>
                      <a:pt x="349" y="310"/>
                    </a:cubicBezTo>
                    <a:cubicBezTo>
                      <a:pt x="349" y="310"/>
                      <a:pt x="349" y="310"/>
                      <a:pt x="349" y="310"/>
                    </a:cubicBezTo>
                    <a:cubicBezTo>
                      <a:pt x="349" y="310"/>
                      <a:pt x="349" y="310"/>
                      <a:pt x="349" y="310"/>
                    </a:cubicBezTo>
                    <a:cubicBezTo>
                      <a:pt x="348" y="310"/>
                      <a:pt x="348" y="310"/>
                      <a:pt x="348" y="310"/>
                    </a:cubicBezTo>
                    <a:cubicBezTo>
                      <a:pt x="348" y="310"/>
                      <a:pt x="348" y="310"/>
                      <a:pt x="348" y="310"/>
                    </a:cubicBezTo>
                    <a:cubicBezTo>
                      <a:pt x="348" y="310"/>
                      <a:pt x="348" y="310"/>
                      <a:pt x="348" y="310"/>
                    </a:cubicBezTo>
                    <a:cubicBezTo>
                      <a:pt x="348" y="311"/>
                      <a:pt x="348" y="311"/>
                      <a:pt x="348" y="311"/>
                    </a:cubicBezTo>
                    <a:cubicBezTo>
                      <a:pt x="348" y="311"/>
                      <a:pt x="348" y="311"/>
                      <a:pt x="348" y="311"/>
                    </a:cubicBezTo>
                    <a:cubicBezTo>
                      <a:pt x="348" y="311"/>
                      <a:pt x="348" y="311"/>
                      <a:pt x="348" y="311"/>
                    </a:cubicBezTo>
                    <a:cubicBezTo>
                      <a:pt x="348" y="311"/>
                      <a:pt x="348" y="311"/>
                      <a:pt x="348" y="311"/>
                    </a:cubicBezTo>
                    <a:cubicBezTo>
                      <a:pt x="348" y="311"/>
                      <a:pt x="348" y="311"/>
                      <a:pt x="348" y="311"/>
                    </a:cubicBezTo>
                    <a:cubicBezTo>
                      <a:pt x="348" y="311"/>
                      <a:pt x="348" y="311"/>
                      <a:pt x="348" y="311"/>
                    </a:cubicBezTo>
                    <a:cubicBezTo>
                      <a:pt x="347" y="311"/>
                      <a:pt x="347" y="311"/>
                      <a:pt x="347" y="311"/>
                    </a:cubicBezTo>
                    <a:cubicBezTo>
                      <a:pt x="347" y="312"/>
                      <a:pt x="347" y="312"/>
                      <a:pt x="347" y="312"/>
                    </a:cubicBezTo>
                    <a:cubicBezTo>
                      <a:pt x="347" y="312"/>
                      <a:pt x="347" y="312"/>
                      <a:pt x="347" y="312"/>
                    </a:cubicBezTo>
                    <a:cubicBezTo>
                      <a:pt x="347" y="312"/>
                      <a:pt x="347" y="312"/>
                      <a:pt x="347" y="312"/>
                    </a:cubicBezTo>
                    <a:cubicBezTo>
                      <a:pt x="347" y="312"/>
                      <a:pt x="347" y="312"/>
                      <a:pt x="347" y="312"/>
                    </a:cubicBezTo>
                    <a:cubicBezTo>
                      <a:pt x="347" y="312"/>
                      <a:pt x="347" y="312"/>
                      <a:pt x="347" y="312"/>
                    </a:cubicBezTo>
                    <a:cubicBezTo>
                      <a:pt x="347" y="312"/>
                      <a:pt x="347" y="312"/>
                      <a:pt x="347" y="312"/>
                    </a:cubicBezTo>
                    <a:cubicBezTo>
                      <a:pt x="346" y="312"/>
                      <a:pt x="346" y="312"/>
                      <a:pt x="346" y="312"/>
                    </a:cubicBezTo>
                    <a:cubicBezTo>
                      <a:pt x="346" y="312"/>
                      <a:pt x="346" y="312"/>
                      <a:pt x="346" y="312"/>
                    </a:cubicBezTo>
                    <a:cubicBezTo>
                      <a:pt x="346" y="313"/>
                      <a:pt x="346" y="313"/>
                      <a:pt x="346" y="313"/>
                    </a:cubicBezTo>
                    <a:cubicBezTo>
                      <a:pt x="346" y="313"/>
                      <a:pt x="346" y="313"/>
                      <a:pt x="346" y="313"/>
                    </a:cubicBezTo>
                    <a:cubicBezTo>
                      <a:pt x="339" y="319"/>
                      <a:pt x="339" y="319"/>
                      <a:pt x="339" y="319"/>
                    </a:cubicBezTo>
                    <a:cubicBezTo>
                      <a:pt x="339" y="298"/>
                      <a:pt x="339" y="298"/>
                      <a:pt x="339" y="298"/>
                    </a:cubicBezTo>
                    <a:cubicBezTo>
                      <a:pt x="345" y="292"/>
                      <a:pt x="345" y="292"/>
                      <a:pt x="345" y="292"/>
                    </a:cubicBezTo>
                    <a:cubicBezTo>
                      <a:pt x="339" y="286"/>
                      <a:pt x="339" y="286"/>
                      <a:pt x="339" y="286"/>
                    </a:cubicBezTo>
                    <a:cubicBezTo>
                      <a:pt x="339" y="261"/>
                      <a:pt x="339" y="261"/>
                      <a:pt x="339" y="261"/>
                    </a:cubicBezTo>
                    <a:cubicBezTo>
                      <a:pt x="354" y="275"/>
                      <a:pt x="354" y="275"/>
                      <a:pt x="354" y="275"/>
                    </a:cubicBezTo>
                    <a:close/>
                    <a:moveTo>
                      <a:pt x="354" y="355"/>
                    </a:moveTo>
                    <a:cubicBezTo>
                      <a:pt x="354" y="376"/>
                      <a:pt x="354" y="376"/>
                      <a:pt x="354" y="376"/>
                    </a:cubicBezTo>
                    <a:cubicBezTo>
                      <a:pt x="346" y="383"/>
                      <a:pt x="346" y="383"/>
                      <a:pt x="346" y="383"/>
                    </a:cubicBezTo>
                    <a:cubicBezTo>
                      <a:pt x="339" y="390"/>
                      <a:pt x="339" y="390"/>
                      <a:pt x="339" y="390"/>
                    </a:cubicBezTo>
                    <a:cubicBezTo>
                      <a:pt x="339" y="369"/>
                      <a:pt x="339" y="369"/>
                      <a:pt x="339" y="369"/>
                    </a:cubicBezTo>
                    <a:cubicBezTo>
                      <a:pt x="348" y="360"/>
                      <a:pt x="348" y="360"/>
                      <a:pt x="348" y="360"/>
                    </a:cubicBezTo>
                    <a:cubicBezTo>
                      <a:pt x="348" y="360"/>
                      <a:pt x="348" y="360"/>
                      <a:pt x="348" y="360"/>
                    </a:cubicBezTo>
                    <a:cubicBezTo>
                      <a:pt x="348" y="360"/>
                      <a:pt x="348" y="360"/>
                      <a:pt x="348" y="360"/>
                    </a:cubicBezTo>
                    <a:cubicBezTo>
                      <a:pt x="348" y="360"/>
                      <a:pt x="348" y="360"/>
                      <a:pt x="348" y="360"/>
                    </a:cubicBezTo>
                    <a:cubicBezTo>
                      <a:pt x="349" y="360"/>
                      <a:pt x="349" y="360"/>
                      <a:pt x="349" y="360"/>
                    </a:cubicBezTo>
                    <a:cubicBezTo>
                      <a:pt x="349" y="359"/>
                      <a:pt x="349" y="359"/>
                      <a:pt x="349" y="359"/>
                    </a:cubicBezTo>
                    <a:cubicBezTo>
                      <a:pt x="349" y="359"/>
                      <a:pt x="349" y="359"/>
                      <a:pt x="349" y="359"/>
                    </a:cubicBezTo>
                    <a:cubicBezTo>
                      <a:pt x="349" y="359"/>
                      <a:pt x="349" y="359"/>
                      <a:pt x="349" y="359"/>
                    </a:cubicBezTo>
                    <a:cubicBezTo>
                      <a:pt x="349" y="359"/>
                      <a:pt x="349" y="359"/>
                      <a:pt x="349" y="359"/>
                    </a:cubicBezTo>
                    <a:cubicBezTo>
                      <a:pt x="349" y="359"/>
                      <a:pt x="349" y="359"/>
                      <a:pt x="349" y="359"/>
                    </a:cubicBezTo>
                    <a:cubicBezTo>
                      <a:pt x="349" y="359"/>
                      <a:pt x="349" y="359"/>
                      <a:pt x="349" y="359"/>
                    </a:cubicBezTo>
                    <a:cubicBezTo>
                      <a:pt x="350" y="359"/>
                      <a:pt x="350" y="359"/>
                      <a:pt x="350" y="359"/>
                    </a:cubicBezTo>
                    <a:cubicBezTo>
                      <a:pt x="350" y="359"/>
                      <a:pt x="350" y="359"/>
                      <a:pt x="350" y="359"/>
                    </a:cubicBezTo>
                    <a:cubicBezTo>
                      <a:pt x="350" y="358"/>
                      <a:pt x="350" y="358"/>
                      <a:pt x="350" y="358"/>
                    </a:cubicBezTo>
                    <a:cubicBezTo>
                      <a:pt x="350" y="358"/>
                      <a:pt x="350" y="358"/>
                      <a:pt x="350" y="358"/>
                    </a:cubicBezTo>
                    <a:cubicBezTo>
                      <a:pt x="350" y="358"/>
                      <a:pt x="350" y="358"/>
                      <a:pt x="350" y="358"/>
                    </a:cubicBezTo>
                    <a:cubicBezTo>
                      <a:pt x="350" y="358"/>
                      <a:pt x="350" y="358"/>
                      <a:pt x="350" y="358"/>
                    </a:cubicBezTo>
                    <a:cubicBezTo>
                      <a:pt x="350" y="358"/>
                      <a:pt x="350" y="358"/>
                      <a:pt x="350" y="358"/>
                    </a:cubicBezTo>
                    <a:cubicBezTo>
                      <a:pt x="350" y="358"/>
                      <a:pt x="350" y="358"/>
                      <a:pt x="350" y="358"/>
                    </a:cubicBezTo>
                    <a:cubicBezTo>
                      <a:pt x="351" y="358"/>
                      <a:pt x="351" y="358"/>
                      <a:pt x="351" y="358"/>
                    </a:cubicBezTo>
                    <a:cubicBezTo>
                      <a:pt x="351" y="358"/>
                      <a:pt x="351" y="358"/>
                      <a:pt x="351" y="358"/>
                    </a:cubicBezTo>
                    <a:cubicBezTo>
                      <a:pt x="351" y="357"/>
                      <a:pt x="351" y="357"/>
                      <a:pt x="351" y="357"/>
                    </a:cubicBezTo>
                    <a:cubicBezTo>
                      <a:pt x="351" y="357"/>
                      <a:pt x="351" y="357"/>
                      <a:pt x="351" y="357"/>
                    </a:cubicBezTo>
                    <a:cubicBezTo>
                      <a:pt x="351" y="357"/>
                      <a:pt x="351" y="357"/>
                      <a:pt x="351" y="357"/>
                    </a:cubicBezTo>
                    <a:cubicBezTo>
                      <a:pt x="351" y="357"/>
                      <a:pt x="351" y="357"/>
                      <a:pt x="351" y="357"/>
                    </a:cubicBezTo>
                    <a:cubicBezTo>
                      <a:pt x="351" y="357"/>
                      <a:pt x="351" y="357"/>
                      <a:pt x="351" y="357"/>
                    </a:cubicBezTo>
                    <a:cubicBezTo>
                      <a:pt x="351" y="357"/>
                      <a:pt x="351" y="357"/>
                      <a:pt x="351" y="357"/>
                    </a:cubicBezTo>
                    <a:cubicBezTo>
                      <a:pt x="352" y="357"/>
                      <a:pt x="352" y="357"/>
                      <a:pt x="352" y="357"/>
                    </a:cubicBezTo>
                    <a:cubicBezTo>
                      <a:pt x="352" y="356"/>
                      <a:pt x="352" y="356"/>
                      <a:pt x="352" y="356"/>
                    </a:cubicBezTo>
                    <a:cubicBezTo>
                      <a:pt x="352" y="356"/>
                      <a:pt x="352" y="356"/>
                      <a:pt x="352" y="356"/>
                    </a:cubicBezTo>
                    <a:cubicBezTo>
                      <a:pt x="352" y="356"/>
                      <a:pt x="352" y="356"/>
                      <a:pt x="352" y="356"/>
                    </a:cubicBezTo>
                    <a:cubicBezTo>
                      <a:pt x="352" y="356"/>
                      <a:pt x="352" y="356"/>
                      <a:pt x="352" y="356"/>
                    </a:cubicBezTo>
                    <a:cubicBezTo>
                      <a:pt x="352" y="356"/>
                      <a:pt x="352" y="356"/>
                      <a:pt x="352" y="356"/>
                    </a:cubicBezTo>
                    <a:cubicBezTo>
                      <a:pt x="352" y="356"/>
                      <a:pt x="352" y="356"/>
                      <a:pt x="352" y="356"/>
                    </a:cubicBezTo>
                    <a:cubicBezTo>
                      <a:pt x="353" y="356"/>
                      <a:pt x="353" y="356"/>
                      <a:pt x="353" y="356"/>
                    </a:cubicBezTo>
                    <a:cubicBezTo>
                      <a:pt x="353" y="355"/>
                      <a:pt x="353" y="355"/>
                      <a:pt x="353" y="355"/>
                    </a:cubicBezTo>
                    <a:cubicBezTo>
                      <a:pt x="353" y="355"/>
                      <a:pt x="353" y="355"/>
                      <a:pt x="353" y="355"/>
                    </a:cubicBezTo>
                    <a:cubicBezTo>
                      <a:pt x="353" y="355"/>
                      <a:pt x="353" y="355"/>
                      <a:pt x="353" y="355"/>
                    </a:cubicBezTo>
                    <a:cubicBezTo>
                      <a:pt x="353" y="355"/>
                      <a:pt x="353" y="355"/>
                      <a:pt x="353" y="355"/>
                    </a:cubicBezTo>
                    <a:cubicBezTo>
                      <a:pt x="353" y="355"/>
                      <a:pt x="353" y="355"/>
                      <a:pt x="353" y="355"/>
                    </a:cubicBezTo>
                    <a:cubicBezTo>
                      <a:pt x="353" y="355"/>
                      <a:pt x="353" y="355"/>
                      <a:pt x="353" y="355"/>
                    </a:cubicBezTo>
                    <a:cubicBezTo>
                      <a:pt x="354" y="355"/>
                      <a:pt x="354" y="355"/>
                      <a:pt x="354" y="355"/>
                    </a:cubicBezTo>
                    <a:close/>
                    <a:moveTo>
                      <a:pt x="339" y="468"/>
                    </a:moveTo>
                    <a:cubicBezTo>
                      <a:pt x="338" y="469"/>
                      <a:pt x="338" y="469"/>
                      <a:pt x="338" y="469"/>
                    </a:cubicBezTo>
                    <a:cubicBezTo>
                      <a:pt x="328" y="459"/>
                      <a:pt x="328" y="459"/>
                      <a:pt x="328" y="459"/>
                    </a:cubicBezTo>
                    <a:cubicBezTo>
                      <a:pt x="328" y="430"/>
                      <a:pt x="328" y="430"/>
                      <a:pt x="328" y="430"/>
                    </a:cubicBezTo>
                    <a:cubicBezTo>
                      <a:pt x="338" y="441"/>
                      <a:pt x="338" y="441"/>
                      <a:pt x="338" y="441"/>
                    </a:cubicBezTo>
                    <a:cubicBezTo>
                      <a:pt x="339" y="440"/>
                      <a:pt x="339" y="440"/>
                      <a:pt x="339" y="440"/>
                    </a:cubicBezTo>
                    <a:cubicBezTo>
                      <a:pt x="339" y="468"/>
                      <a:pt x="339" y="468"/>
                      <a:pt x="339" y="468"/>
                    </a:cubicBezTo>
                    <a:close/>
                    <a:moveTo>
                      <a:pt x="328" y="201"/>
                    </a:moveTo>
                    <a:cubicBezTo>
                      <a:pt x="339" y="212"/>
                      <a:pt x="339" y="212"/>
                      <a:pt x="339" y="212"/>
                    </a:cubicBezTo>
                    <a:cubicBezTo>
                      <a:pt x="339" y="249"/>
                      <a:pt x="339" y="249"/>
                      <a:pt x="339" y="249"/>
                    </a:cubicBezTo>
                    <a:cubicBezTo>
                      <a:pt x="333" y="255"/>
                      <a:pt x="333" y="255"/>
                      <a:pt x="333" y="255"/>
                    </a:cubicBezTo>
                    <a:cubicBezTo>
                      <a:pt x="339" y="261"/>
                      <a:pt x="339" y="261"/>
                      <a:pt x="339" y="261"/>
                    </a:cubicBezTo>
                    <a:cubicBezTo>
                      <a:pt x="339" y="286"/>
                      <a:pt x="339" y="286"/>
                      <a:pt x="339" y="286"/>
                    </a:cubicBezTo>
                    <a:cubicBezTo>
                      <a:pt x="328" y="274"/>
                      <a:pt x="328" y="274"/>
                      <a:pt x="328" y="274"/>
                    </a:cubicBezTo>
                    <a:cubicBezTo>
                      <a:pt x="328" y="238"/>
                      <a:pt x="328" y="238"/>
                      <a:pt x="328" y="238"/>
                    </a:cubicBezTo>
                    <a:cubicBezTo>
                      <a:pt x="333" y="234"/>
                      <a:pt x="333" y="234"/>
                      <a:pt x="333" y="234"/>
                    </a:cubicBezTo>
                    <a:cubicBezTo>
                      <a:pt x="328" y="229"/>
                      <a:pt x="328" y="229"/>
                      <a:pt x="328" y="229"/>
                    </a:cubicBezTo>
                    <a:cubicBezTo>
                      <a:pt x="328" y="201"/>
                      <a:pt x="328" y="201"/>
                      <a:pt x="328" y="201"/>
                    </a:cubicBezTo>
                    <a:close/>
                    <a:moveTo>
                      <a:pt x="339" y="298"/>
                    </a:moveTo>
                    <a:cubicBezTo>
                      <a:pt x="339" y="319"/>
                      <a:pt x="339" y="319"/>
                      <a:pt x="339" y="319"/>
                    </a:cubicBezTo>
                    <a:cubicBezTo>
                      <a:pt x="334" y="325"/>
                      <a:pt x="334" y="325"/>
                      <a:pt x="334" y="325"/>
                    </a:cubicBezTo>
                    <a:cubicBezTo>
                      <a:pt x="333" y="325"/>
                      <a:pt x="333" y="325"/>
                      <a:pt x="333" y="325"/>
                    </a:cubicBezTo>
                    <a:cubicBezTo>
                      <a:pt x="333" y="325"/>
                      <a:pt x="333" y="325"/>
                      <a:pt x="333" y="325"/>
                    </a:cubicBezTo>
                    <a:cubicBezTo>
                      <a:pt x="333" y="326"/>
                      <a:pt x="333" y="326"/>
                      <a:pt x="333" y="326"/>
                    </a:cubicBezTo>
                    <a:cubicBezTo>
                      <a:pt x="333" y="326"/>
                      <a:pt x="333" y="326"/>
                      <a:pt x="333" y="326"/>
                    </a:cubicBezTo>
                    <a:cubicBezTo>
                      <a:pt x="333" y="326"/>
                      <a:pt x="333" y="326"/>
                      <a:pt x="333" y="326"/>
                    </a:cubicBezTo>
                    <a:cubicBezTo>
                      <a:pt x="333" y="326"/>
                      <a:pt x="333" y="326"/>
                      <a:pt x="333" y="326"/>
                    </a:cubicBezTo>
                    <a:cubicBezTo>
                      <a:pt x="333" y="326"/>
                      <a:pt x="333" y="326"/>
                      <a:pt x="333" y="326"/>
                    </a:cubicBezTo>
                    <a:cubicBezTo>
                      <a:pt x="332" y="326"/>
                      <a:pt x="332" y="326"/>
                      <a:pt x="332" y="326"/>
                    </a:cubicBezTo>
                    <a:cubicBezTo>
                      <a:pt x="332" y="326"/>
                      <a:pt x="332" y="326"/>
                      <a:pt x="332" y="326"/>
                    </a:cubicBezTo>
                    <a:cubicBezTo>
                      <a:pt x="332" y="327"/>
                      <a:pt x="332" y="327"/>
                      <a:pt x="332" y="327"/>
                    </a:cubicBezTo>
                    <a:cubicBezTo>
                      <a:pt x="332" y="327"/>
                      <a:pt x="332" y="327"/>
                      <a:pt x="332" y="327"/>
                    </a:cubicBezTo>
                    <a:cubicBezTo>
                      <a:pt x="332" y="327"/>
                      <a:pt x="332" y="327"/>
                      <a:pt x="332" y="327"/>
                    </a:cubicBezTo>
                    <a:cubicBezTo>
                      <a:pt x="332" y="327"/>
                      <a:pt x="332" y="327"/>
                      <a:pt x="332" y="327"/>
                    </a:cubicBezTo>
                    <a:cubicBezTo>
                      <a:pt x="332" y="327"/>
                      <a:pt x="332" y="327"/>
                      <a:pt x="332" y="327"/>
                    </a:cubicBezTo>
                    <a:cubicBezTo>
                      <a:pt x="331" y="327"/>
                      <a:pt x="331" y="327"/>
                      <a:pt x="331" y="327"/>
                    </a:cubicBezTo>
                    <a:cubicBezTo>
                      <a:pt x="331" y="327"/>
                      <a:pt x="331" y="327"/>
                      <a:pt x="331" y="327"/>
                    </a:cubicBezTo>
                    <a:cubicBezTo>
                      <a:pt x="331" y="328"/>
                      <a:pt x="331" y="328"/>
                      <a:pt x="331" y="328"/>
                    </a:cubicBezTo>
                    <a:cubicBezTo>
                      <a:pt x="331" y="328"/>
                      <a:pt x="331" y="328"/>
                      <a:pt x="331" y="328"/>
                    </a:cubicBezTo>
                    <a:cubicBezTo>
                      <a:pt x="331" y="328"/>
                      <a:pt x="331" y="328"/>
                      <a:pt x="331" y="328"/>
                    </a:cubicBezTo>
                    <a:cubicBezTo>
                      <a:pt x="331" y="328"/>
                      <a:pt x="331" y="328"/>
                      <a:pt x="331" y="328"/>
                    </a:cubicBezTo>
                    <a:cubicBezTo>
                      <a:pt x="331" y="328"/>
                      <a:pt x="331" y="328"/>
                      <a:pt x="331" y="328"/>
                    </a:cubicBezTo>
                    <a:cubicBezTo>
                      <a:pt x="330" y="328"/>
                      <a:pt x="330" y="328"/>
                      <a:pt x="330" y="328"/>
                    </a:cubicBezTo>
                    <a:cubicBezTo>
                      <a:pt x="330" y="328"/>
                      <a:pt x="330" y="328"/>
                      <a:pt x="330" y="328"/>
                    </a:cubicBezTo>
                    <a:cubicBezTo>
                      <a:pt x="330" y="328"/>
                      <a:pt x="330" y="328"/>
                      <a:pt x="330" y="328"/>
                    </a:cubicBezTo>
                    <a:cubicBezTo>
                      <a:pt x="330" y="329"/>
                      <a:pt x="330" y="329"/>
                      <a:pt x="330" y="329"/>
                    </a:cubicBezTo>
                    <a:cubicBezTo>
                      <a:pt x="330" y="329"/>
                      <a:pt x="330" y="329"/>
                      <a:pt x="330" y="329"/>
                    </a:cubicBezTo>
                    <a:cubicBezTo>
                      <a:pt x="330" y="329"/>
                      <a:pt x="330" y="329"/>
                      <a:pt x="330" y="329"/>
                    </a:cubicBezTo>
                    <a:cubicBezTo>
                      <a:pt x="330" y="329"/>
                      <a:pt x="330" y="329"/>
                      <a:pt x="330" y="329"/>
                    </a:cubicBezTo>
                    <a:cubicBezTo>
                      <a:pt x="329" y="329"/>
                      <a:pt x="329" y="329"/>
                      <a:pt x="329" y="329"/>
                    </a:cubicBezTo>
                    <a:cubicBezTo>
                      <a:pt x="329" y="329"/>
                      <a:pt x="329" y="329"/>
                      <a:pt x="329" y="329"/>
                    </a:cubicBezTo>
                    <a:cubicBezTo>
                      <a:pt x="329" y="329"/>
                      <a:pt x="329" y="329"/>
                      <a:pt x="329" y="329"/>
                    </a:cubicBezTo>
                    <a:cubicBezTo>
                      <a:pt x="329" y="329"/>
                      <a:pt x="329" y="329"/>
                      <a:pt x="329" y="329"/>
                    </a:cubicBezTo>
                    <a:cubicBezTo>
                      <a:pt x="329" y="330"/>
                      <a:pt x="329" y="330"/>
                      <a:pt x="329" y="330"/>
                    </a:cubicBezTo>
                    <a:cubicBezTo>
                      <a:pt x="329" y="330"/>
                      <a:pt x="329" y="330"/>
                      <a:pt x="329" y="330"/>
                    </a:cubicBezTo>
                    <a:cubicBezTo>
                      <a:pt x="329" y="330"/>
                      <a:pt x="329" y="330"/>
                      <a:pt x="329" y="330"/>
                    </a:cubicBezTo>
                    <a:cubicBezTo>
                      <a:pt x="329" y="330"/>
                      <a:pt x="329" y="330"/>
                      <a:pt x="329" y="330"/>
                    </a:cubicBezTo>
                    <a:cubicBezTo>
                      <a:pt x="328" y="330"/>
                      <a:pt x="328" y="330"/>
                      <a:pt x="328" y="330"/>
                    </a:cubicBezTo>
                    <a:cubicBezTo>
                      <a:pt x="328" y="330"/>
                      <a:pt x="328" y="330"/>
                      <a:pt x="328" y="330"/>
                    </a:cubicBezTo>
                    <a:cubicBezTo>
                      <a:pt x="328" y="330"/>
                      <a:pt x="328" y="330"/>
                      <a:pt x="328" y="330"/>
                    </a:cubicBezTo>
                    <a:cubicBezTo>
                      <a:pt x="328" y="331"/>
                      <a:pt x="328" y="331"/>
                      <a:pt x="328" y="331"/>
                    </a:cubicBezTo>
                    <a:cubicBezTo>
                      <a:pt x="328" y="331"/>
                      <a:pt x="328" y="331"/>
                      <a:pt x="328" y="331"/>
                    </a:cubicBezTo>
                    <a:cubicBezTo>
                      <a:pt x="328" y="295"/>
                      <a:pt x="328" y="295"/>
                      <a:pt x="328" y="295"/>
                    </a:cubicBezTo>
                    <a:cubicBezTo>
                      <a:pt x="335" y="302"/>
                      <a:pt x="335" y="302"/>
                      <a:pt x="335" y="302"/>
                    </a:cubicBezTo>
                    <a:cubicBezTo>
                      <a:pt x="339" y="298"/>
                      <a:pt x="339" y="298"/>
                      <a:pt x="339" y="298"/>
                    </a:cubicBezTo>
                    <a:close/>
                    <a:moveTo>
                      <a:pt x="339" y="369"/>
                    </a:moveTo>
                    <a:cubicBezTo>
                      <a:pt x="339" y="390"/>
                      <a:pt x="339" y="390"/>
                      <a:pt x="339" y="390"/>
                    </a:cubicBezTo>
                    <a:cubicBezTo>
                      <a:pt x="336" y="394"/>
                      <a:pt x="336" y="394"/>
                      <a:pt x="336" y="394"/>
                    </a:cubicBezTo>
                    <a:cubicBezTo>
                      <a:pt x="328" y="401"/>
                      <a:pt x="328" y="401"/>
                      <a:pt x="328" y="401"/>
                    </a:cubicBezTo>
                    <a:cubicBezTo>
                      <a:pt x="328" y="380"/>
                      <a:pt x="328" y="380"/>
                      <a:pt x="328" y="380"/>
                    </a:cubicBezTo>
                    <a:lnTo>
                      <a:pt x="339" y="369"/>
                    </a:lnTo>
                    <a:close/>
                    <a:moveTo>
                      <a:pt x="328" y="459"/>
                    </a:moveTo>
                    <a:cubicBezTo>
                      <a:pt x="317" y="447"/>
                      <a:pt x="317" y="447"/>
                      <a:pt x="317" y="447"/>
                    </a:cubicBezTo>
                    <a:cubicBezTo>
                      <a:pt x="317" y="419"/>
                      <a:pt x="317" y="419"/>
                      <a:pt x="317" y="419"/>
                    </a:cubicBezTo>
                    <a:cubicBezTo>
                      <a:pt x="328" y="430"/>
                      <a:pt x="328" y="430"/>
                      <a:pt x="328" y="430"/>
                    </a:cubicBezTo>
                    <a:cubicBezTo>
                      <a:pt x="328" y="459"/>
                      <a:pt x="328" y="459"/>
                      <a:pt x="328" y="459"/>
                    </a:cubicBezTo>
                    <a:close/>
                    <a:moveTo>
                      <a:pt x="317" y="189"/>
                    </a:moveTo>
                    <a:cubicBezTo>
                      <a:pt x="328" y="201"/>
                      <a:pt x="328" y="201"/>
                      <a:pt x="328" y="201"/>
                    </a:cubicBezTo>
                    <a:cubicBezTo>
                      <a:pt x="328" y="229"/>
                      <a:pt x="328" y="229"/>
                      <a:pt x="328" y="229"/>
                    </a:cubicBezTo>
                    <a:cubicBezTo>
                      <a:pt x="317" y="218"/>
                      <a:pt x="317" y="218"/>
                      <a:pt x="317" y="218"/>
                    </a:cubicBezTo>
                    <a:cubicBezTo>
                      <a:pt x="317" y="189"/>
                      <a:pt x="317" y="189"/>
                      <a:pt x="317" y="189"/>
                    </a:cubicBezTo>
                    <a:close/>
                    <a:moveTo>
                      <a:pt x="328" y="238"/>
                    </a:moveTo>
                    <a:cubicBezTo>
                      <a:pt x="328" y="274"/>
                      <a:pt x="328" y="274"/>
                      <a:pt x="328" y="274"/>
                    </a:cubicBezTo>
                    <a:cubicBezTo>
                      <a:pt x="321" y="267"/>
                      <a:pt x="321" y="267"/>
                      <a:pt x="321" y="267"/>
                    </a:cubicBezTo>
                    <a:cubicBezTo>
                      <a:pt x="317" y="271"/>
                      <a:pt x="317" y="271"/>
                      <a:pt x="317" y="271"/>
                    </a:cubicBezTo>
                    <a:cubicBezTo>
                      <a:pt x="317" y="249"/>
                      <a:pt x="317" y="249"/>
                      <a:pt x="317" y="249"/>
                    </a:cubicBezTo>
                    <a:cubicBezTo>
                      <a:pt x="328" y="238"/>
                      <a:pt x="328" y="238"/>
                      <a:pt x="328" y="238"/>
                    </a:cubicBezTo>
                    <a:close/>
                    <a:moveTo>
                      <a:pt x="328" y="295"/>
                    </a:moveTo>
                    <a:cubicBezTo>
                      <a:pt x="328" y="331"/>
                      <a:pt x="328" y="331"/>
                      <a:pt x="328" y="331"/>
                    </a:cubicBezTo>
                    <a:cubicBezTo>
                      <a:pt x="328" y="331"/>
                      <a:pt x="328" y="331"/>
                      <a:pt x="328" y="331"/>
                    </a:cubicBezTo>
                    <a:cubicBezTo>
                      <a:pt x="328" y="331"/>
                      <a:pt x="328" y="331"/>
                      <a:pt x="328" y="331"/>
                    </a:cubicBezTo>
                    <a:cubicBezTo>
                      <a:pt x="328" y="331"/>
                      <a:pt x="328" y="331"/>
                      <a:pt x="328" y="331"/>
                    </a:cubicBezTo>
                    <a:cubicBezTo>
                      <a:pt x="328" y="331"/>
                      <a:pt x="328" y="331"/>
                      <a:pt x="328" y="331"/>
                    </a:cubicBezTo>
                    <a:cubicBezTo>
                      <a:pt x="327" y="331"/>
                      <a:pt x="327" y="331"/>
                      <a:pt x="327" y="331"/>
                    </a:cubicBezTo>
                    <a:cubicBezTo>
                      <a:pt x="327" y="331"/>
                      <a:pt x="327" y="331"/>
                      <a:pt x="327" y="331"/>
                    </a:cubicBezTo>
                    <a:cubicBezTo>
                      <a:pt x="327" y="332"/>
                      <a:pt x="327" y="332"/>
                      <a:pt x="327" y="332"/>
                    </a:cubicBezTo>
                    <a:cubicBezTo>
                      <a:pt x="327" y="332"/>
                      <a:pt x="327" y="332"/>
                      <a:pt x="327" y="332"/>
                    </a:cubicBezTo>
                    <a:cubicBezTo>
                      <a:pt x="327" y="332"/>
                      <a:pt x="327" y="332"/>
                      <a:pt x="327" y="332"/>
                    </a:cubicBezTo>
                    <a:cubicBezTo>
                      <a:pt x="327" y="332"/>
                      <a:pt x="327" y="332"/>
                      <a:pt x="327" y="332"/>
                    </a:cubicBezTo>
                    <a:cubicBezTo>
                      <a:pt x="327" y="332"/>
                      <a:pt x="327" y="332"/>
                      <a:pt x="327" y="332"/>
                    </a:cubicBezTo>
                    <a:cubicBezTo>
                      <a:pt x="326" y="332"/>
                      <a:pt x="326" y="332"/>
                      <a:pt x="326" y="332"/>
                    </a:cubicBezTo>
                    <a:cubicBezTo>
                      <a:pt x="326" y="332"/>
                      <a:pt x="326" y="332"/>
                      <a:pt x="326" y="332"/>
                    </a:cubicBezTo>
                    <a:cubicBezTo>
                      <a:pt x="326" y="332"/>
                      <a:pt x="326" y="332"/>
                      <a:pt x="326" y="332"/>
                    </a:cubicBezTo>
                    <a:cubicBezTo>
                      <a:pt x="326" y="333"/>
                      <a:pt x="326" y="333"/>
                      <a:pt x="326" y="333"/>
                    </a:cubicBezTo>
                    <a:cubicBezTo>
                      <a:pt x="326" y="333"/>
                      <a:pt x="326" y="333"/>
                      <a:pt x="326" y="333"/>
                    </a:cubicBezTo>
                    <a:cubicBezTo>
                      <a:pt x="326" y="333"/>
                      <a:pt x="326" y="333"/>
                      <a:pt x="326" y="333"/>
                    </a:cubicBezTo>
                    <a:cubicBezTo>
                      <a:pt x="326" y="333"/>
                      <a:pt x="326" y="333"/>
                      <a:pt x="326" y="333"/>
                    </a:cubicBezTo>
                    <a:cubicBezTo>
                      <a:pt x="325" y="333"/>
                      <a:pt x="325" y="333"/>
                      <a:pt x="325" y="333"/>
                    </a:cubicBezTo>
                    <a:cubicBezTo>
                      <a:pt x="325" y="333"/>
                      <a:pt x="325" y="333"/>
                      <a:pt x="325" y="333"/>
                    </a:cubicBezTo>
                    <a:cubicBezTo>
                      <a:pt x="325" y="333"/>
                      <a:pt x="325" y="333"/>
                      <a:pt x="325" y="333"/>
                    </a:cubicBezTo>
                    <a:cubicBezTo>
                      <a:pt x="325" y="334"/>
                      <a:pt x="325" y="334"/>
                      <a:pt x="325" y="334"/>
                    </a:cubicBezTo>
                    <a:cubicBezTo>
                      <a:pt x="325" y="334"/>
                      <a:pt x="325" y="334"/>
                      <a:pt x="325" y="334"/>
                    </a:cubicBezTo>
                    <a:cubicBezTo>
                      <a:pt x="325" y="334"/>
                      <a:pt x="325" y="334"/>
                      <a:pt x="325" y="334"/>
                    </a:cubicBezTo>
                    <a:cubicBezTo>
                      <a:pt x="325" y="334"/>
                      <a:pt x="325" y="334"/>
                      <a:pt x="325" y="334"/>
                    </a:cubicBezTo>
                    <a:cubicBezTo>
                      <a:pt x="325" y="334"/>
                      <a:pt x="325" y="334"/>
                      <a:pt x="325" y="334"/>
                    </a:cubicBezTo>
                    <a:cubicBezTo>
                      <a:pt x="324" y="334"/>
                      <a:pt x="324" y="334"/>
                      <a:pt x="324" y="334"/>
                    </a:cubicBezTo>
                    <a:cubicBezTo>
                      <a:pt x="324" y="334"/>
                      <a:pt x="324" y="334"/>
                      <a:pt x="324" y="334"/>
                    </a:cubicBezTo>
                    <a:cubicBezTo>
                      <a:pt x="324" y="334"/>
                      <a:pt x="324" y="334"/>
                      <a:pt x="324" y="334"/>
                    </a:cubicBezTo>
                    <a:cubicBezTo>
                      <a:pt x="324" y="335"/>
                      <a:pt x="324" y="335"/>
                      <a:pt x="324" y="335"/>
                    </a:cubicBezTo>
                    <a:cubicBezTo>
                      <a:pt x="324" y="335"/>
                      <a:pt x="324" y="335"/>
                      <a:pt x="324" y="335"/>
                    </a:cubicBezTo>
                    <a:cubicBezTo>
                      <a:pt x="324" y="335"/>
                      <a:pt x="324" y="335"/>
                      <a:pt x="324" y="335"/>
                    </a:cubicBezTo>
                    <a:cubicBezTo>
                      <a:pt x="324" y="335"/>
                      <a:pt x="324" y="335"/>
                      <a:pt x="324" y="335"/>
                    </a:cubicBezTo>
                    <a:cubicBezTo>
                      <a:pt x="323" y="335"/>
                      <a:pt x="323" y="335"/>
                      <a:pt x="323" y="335"/>
                    </a:cubicBezTo>
                    <a:cubicBezTo>
                      <a:pt x="323" y="335"/>
                      <a:pt x="323" y="335"/>
                      <a:pt x="323" y="335"/>
                    </a:cubicBezTo>
                    <a:cubicBezTo>
                      <a:pt x="317" y="342"/>
                      <a:pt x="317" y="342"/>
                      <a:pt x="317" y="342"/>
                    </a:cubicBezTo>
                    <a:cubicBezTo>
                      <a:pt x="317" y="320"/>
                      <a:pt x="317" y="320"/>
                      <a:pt x="317" y="320"/>
                    </a:cubicBezTo>
                    <a:cubicBezTo>
                      <a:pt x="323" y="314"/>
                      <a:pt x="323" y="314"/>
                      <a:pt x="323" y="314"/>
                    </a:cubicBezTo>
                    <a:cubicBezTo>
                      <a:pt x="317" y="308"/>
                      <a:pt x="317" y="308"/>
                      <a:pt x="317" y="308"/>
                    </a:cubicBezTo>
                    <a:cubicBezTo>
                      <a:pt x="317" y="283"/>
                      <a:pt x="317" y="283"/>
                      <a:pt x="317" y="283"/>
                    </a:cubicBezTo>
                    <a:cubicBezTo>
                      <a:pt x="328" y="295"/>
                      <a:pt x="328" y="295"/>
                      <a:pt x="328" y="295"/>
                    </a:cubicBezTo>
                    <a:close/>
                    <a:moveTo>
                      <a:pt x="328" y="380"/>
                    </a:moveTo>
                    <a:cubicBezTo>
                      <a:pt x="328" y="401"/>
                      <a:pt x="328" y="401"/>
                      <a:pt x="328" y="401"/>
                    </a:cubicBezTo>
                    <a:cubicBezTo>
                      <a:pt x="317" y="413"/>
                      <a:pt x="317" y="413"/>
                      <a:pt x="317" y="413"/>
                    </a:cubicBezTo>
                    <a:cubicBezTo>
                      <a:pt x="317" y="374"/>
                      <a:pt x="317" y="374"/>
                      <a:pt x="317" y="374"/>
                    </a:cubicBezTo>
                    <a:cubicBezTo>
                      <a:pt x="325" y="383"/>
                      <a:pt x="325" y="383"/>
                      <a:pt x="325" y="383"/>
                    </a:cubicBezTo>
                    <a:lnTo>
                      <a:pt x="328" y="380"/>
                    </a:lnTo>
                    <a:close/>
                    <a:moveTo>
                      <a:pt x="317" y="447"/>
                    </a:moveTo>
                    <a:cubicBezTo>
                      <a:pt x="305" y="436"/>
                      <a:pt x="305" y="436"/>
                      <a:pt x="305" y="436"/>
                    </a:cubicBezTo>
                    <a:cubicBezTo>
                      <a:pt x="305" y="402"/>
                      <a:pt x="305" y="402"/>
                      <a:pt x="305" y="402"/>
                    </a:cubicBezTo>
                    <a:cubicBezTo>
                      <a:pt x="313" y="395"/>
                      <a:pt x="313" y="395"/>
                      <a:pt x="313" y="395"/>
                    </a:cubicBezTo>
                    <a:cubicBezTo>
                      <a:pt x="305" y="387"/>
                      <a:pt x="305" y="387"/>
                      <a:pt x="305" y="387"/>
                    </a:cubicBezTo>
                    <a:cubicBezTo>
                      <a:pt x="305" y="362"/>
                      <a:pt x="305" y="362"/>
                      <a:pt x="305" y="362"/>
                    </a:cubicBezTo>
                    <a:cubicBezTo>
                      <a:pt x="317" y="374"/>
                      <a:pt x="317" y="374"/>
                      <a:pt x="317" y="374"/>
                    </a:cubicBezTo>
                    <a:cubicBezTo>
                      <a:pt x="317" y="413"/>
                      <a:pt x="317" y="413"/>
                      <a:pt x="317" y="413"/>
                    </a:cubicBezTo>
                    <a:cubicBezTo>
                      <a:pt x="314" y="416"/>
                      <a:pt x="314" y="416"/>
                      <a:pt x="314" y="416"/>
                    </a:cubicBezTo>
                    <a:cubicBezTo>
                      <a:pt x="317" y="419"/>
                      <a:pt x="317" y="419"/>
                      <a:pt x="317" y="419"/>
                    </a:cubicBezTo>
                    <a:cubicBezTo>
                      <a:pt x="317" y="447"/>
                      <a:pt x="317" y="447"/>
                      <a:pt x="317" y="447"/>
                    </a:cubicBezTo>
                    <a:close/>
                    <a:moveTo>
                      <a:pt x="305" y="178"/>
                    </a:moveTo>
                    <a:cubicBezTo>
                      <a:pt x="317" y="189"/>
                      <a:pt x="317" y="189"/>
                      <a:pt x="317" y="189"/>
                    </a:cubicBezTo>
                    <a:cubicBezTo>
                      <a:pt x="317" y="218"/>
                      <a:pt x="317" y="218"/>
                      <a:pt x="317" y="218"/>
                    </a:cubicBezTo>
                    <a:cubicBezTo>
                      <a:pt x="308" y="209"/>
                      <a:pt x="308" y="209"/>
                      <a:pt x="308" y="209"/>
                    </a:cubicBezTo>
                    <a:cubicBezTo>
                      <a:pt x="305" y="211"/>
                      <a:pt x="305" y="211"/>
                      <a:pt x="305" y="211"/>
                    </a:cubicBezTo>
                    <a:cubicBezTo>
                      <a:pt x="305" y="178"/>
                      <a:pt x="305" y="178"/>
                      <a:pt x="305" y="178"/>
                    </a:cubicBezTo>
                    <a:close/>
                    <a:moveTo>
                      <a:pt x="317" y="249"/>
                    </a:moveTo>
                    <a:cubicBezTo>
                      <a:pt x="317" y="271"/>
                      <a:pt x="317" y="271"/>
                      <a:pt x="317" y="271"/>
                    </a:cubicBezTo>
                    <a:cubicBezTo>
                      <a:pt x="311" y="277"/>
                      <a:pt x="311" y="277"/>
                      <a:pt x="311" y="277"/>
                    </a:cubicBezTo>
                    <a:cubicBezTo>
                      <a:pt x="317" y="283"/>
                      <a:pt x="317" y="283"/>
                      <a:pt x="317" y="283"/>
                    </a:cubicBezTo>
                    <a:cubicBezTo>
                      <a:pt x="317" y="308"/>
                      <a:pt x="317" y="308"/>
                      <a:pt x="317" y="308"/>
                    </a:cubicBezTo>
                    <a:cubicBezTo>
                      <a:pt x="305" y="297"/>
                      <a:pt x="305" y="297"/>
                      <a:pt x="305" y="297"/>
                    </a:cubicBezTo>
                    <a:cubicBezTo>
                      <a:pt x="305" y="261"/>
                      <a:pt x="305" y="261"/>
                      <a:pt x="305" y="261"/>
                    </a:cubicBezTo>
                    <a:cubicBezTo>
                      <a:pt x="305" y="261"/>
                      <a:pt x="305" y="261"/>
                      <a:pt x="305" y="261"/>
                    </a:cubicBezTo>
                    <a:cubicBezTo>
                      <a:pt x="306" y="260"/>
                      <a:pt x="306" y="260"/>
                      <a:pt x="306" y="260"/>
                    </a:cubicBezTo>
                    <a:cubicBezTo>
                      <a:pt x="306" y="260"/>
                      <a:pt x="306" y="260"/>
                      <a:pt x="306" y="260"/>
                    </a:cubicBezTo>
                    <a:cubicBezTo>
                      <a:pt x="306" y="260"/>
                      <a:pt x="306" y="260"/>
                      <a:pt x="306" y="260"/>
                    </a:cubicBezTo>
                    <a:cubicBezTo>
                      <a:pt x="306" y="260"/>
                      <a:pt x="306" y="260"/>
                      <a:pt x="306" y="260"/>
                    </a:cubicBezTo>
                    <a:cubicBezTo>
                      <a:pt x="306" y="260"/>
                      <a:pt x="306" y="260"/>
                      <a:pt x="306" y="260"/>
                    </a:cubicBezTo>
                    <a:cubicBezTo>
                      <a:pt x="306" y="260"/>
                      <a:pt x="306" y="260"/>
                      <a:pt x="306" y="260"/>
                    </a:cubicBezTo>
                    <a:cubicBezTo>
                      <a:pt x="306" y="260"/>
                      <a:pt x="306" y="260"/>
                      <a:pt x="306" y="260"/>
                    </a:cubicBezTo>
                    <a:cubicBezTo>
                      <a:pt x="307" y="259"/>
                      <a:pt x="307" y="259"/>
                      <a:pt x="307" y="259"/>
                    </a:cubicBezTo>
                    <a:cubicBezTo>
                      <a:pt x="307" y="259"/>
                      <a:pt x="307" y="259"/>
                      <a:pt x="307" y="259"/>
                    </a:cubicBezTo>
                    <a:cubicBezTo>
                      <a:pt x="307" y="259"/>
                      <a:pt x="307" y="259"/>
                      <a:pt x="307" y="259"/>
                    </a:cubicBezTo>
                    <a:cubicBezTo>
                      <a:pt x="307" y="259"/>
                      <a:pt x="307" y="259"/>
                      <a:pt x="307" y="259"/>
                    </a:cubicBezTo>
                    <a:cubicBezTo>
                      <a:pt x="307" y="259"/>
                      <a:pt x="307" y="259"/>
                      <a:pt x="307" y="259"/>
                    </a:cubicBezTo>
                    <a:cubicBezTo>
                      <a:pt x="307" y="259"/>
                      <a:pt x="307" y="259"/>
                      <a:pt x="307" y="259"/>
                    </a:cubicBezTo>
                    <a:cubicBezTo>
                      <a:pt x="307" y="259"/>
                      <a:pt x="307" y="259"/>
                      <a:pt x="307" y="259"/>
                    </a:cubicBezTo>
                    <a:cubicBezTo>
                      <a:pt x="308" y="258"/>
                      <a:pt x="308" y="258"/>
                      <a:pt x="308" y="258"/>
                    </a:cubicBezTo>
                    <a:cubicBezTo>
                      <a:pt x="308" y="258"/>
                      <a:pt x="308" y="258"/>
                      <a:pt x="308" y="258"/>
                    </a:cubicBezTo>
                    <a:cubicBezTo>
                      <a:pt x="308" y="258"/>
                      <a:pt x="308" y="258"/>
                      <a:pt x="308" y="258"/>
                    </a:cubicBezTo>
                    <a:cubicBezTo>
                      <a:pt x="308" y="258"/>
                      <a:pt x="308" y="258"/>
                      <a:pt x="308" y="258"/>
                    </a:cubicBezTo>
                    <a:cubicBezTo>
                      <a:pt x="308" y="258"/>
                      <a:pt x="308" y="258"/>
                      <a:pt x="308" y="258"/>
                    </a:cubicBezTo>
                    <a:cubicBezTo>
                      <a:pt x="308" y="258"/>
                      <a:pt x="308" y="258"/>
                      <a:pt x="308" y="258"/>
                    </a:cubicBezTo>
                    <a:cubicBezTo>
                      <a:pt x="308" y="258"/>
                      <a:pt x="308" y="258"/>
                      <a:pt x="308" y="258"/>
                    </a:cubicBezTo>
                    <a:cubicBezTo>
                      <a:pt x="309" y="258"/>
                      <a:pt x="309" y="258"/>
                      <a:pt x="309" y="258"/>
                    </a:cubicBezTo>
                    <a:cubicBezTo>
                      <a:pt x="309" y="257"/>
                      <a:pt x="309" y="257"/>
                      <a:pt x="309" y="257"/>
                    </a:cubicBezTo>
                    <a:cubicBezTo>
                      <a:pt x="309" y="257"/>
                      <a:pt x="309" y="257"/>
                      <a:pt x="309" y="257"/>
                    </a:cubicBezTo>
                    <a:cubicBezTo>
                      <a:pt x="309" y="257"/>
                      <a:pt x="309" y="257"/>
                      <a:pt x="309" y="257"/>
                    </a:cubicBezTo>
                    <a:cubicBezTo>
                      <a:pt x="309" y="257"/>
                      <a:pt x="309" y="257"/>
                      <a:pt x="309" y="257"/>
                    </a:cubicBezTo>
                    <a:cubicBezTo>
                      <a:pt x="309" y="257"/>
                      <a:pt x="309" y="257"/>
                      <a:pt x="309" y="257"/>
                    </a:cubicBezTo>
                    <a:cubicBezTo>
                      <a:pt x="309" y="257"/>
                      <a:pt x="309" y="257"/>
                      <a:pt x="309" y="257"/>
                    </a:cubicBezTo>
                    <a:cubicBezTo>
                      <a:pt x="310" y="257"/>
                      <a:pt x="310" y="257"/>
                      <a:pt x="310" y="257"/>
                    </a:cubicBezTo>
                    <a:cubicBezTo>
                      <a:pt x="310" y="256"/>
                      <a:pt x="310" y="256"/>
                      <a:pt x="310" y="256"/>
                    </a:cubicBezTo>
                    <a:cubicBezTo>
                      <a:pt x="310" y="256"/>
                      <a:pt x="310" y="256"/>
                      <a:pt x="310" y="256"/>
                    </a:cubicBezTo>
                    <a:cubicBezTo>
                      <a:pt x="310" y="256"/>
                      <a:pt x="310" y="256"/>
                      <a:pt x="310" y="256"/>
                    </a:cubicBezTo>
                    <a:cubicBezTo>
                      <a:pt x="317" y="249"/>
                      <a:pt x="317" y="249"/>
                      <a:pt x="317" y="249"/>
                    </a:cubicBezTo>
                    <a:close/>
                    <a:moveTo>
                      <a:pt x="317" y="320"/>
                    </a:moveTo>
                    <a:cubicBezTo>
                      <a:pt x="317" y="342"/>
                      <a:pt x="317" y="342"/>
                      <a:pt x="317" y="342"/>
                    </a:cubicBezTo>
                    <a:cubicBezTo>
                      <a:pt x="305" y="353"/>
                      <a:pt x="305" y="353"/>
                      <a:pt x="305" y="353"/>
                    </a:cubicBezTo>
                    <a:cubicBezTo>
                      <a:pt x="305" y="317"/>
                      <a:pt x="305" y="317"/>
                      <a:pt x="305" y="317"/>
                    </a:cubicBezTo>
                    <a:cubicBezTo>
                      <a:pt x="313" y="324"/>
                      <a:pt x="313" y="324"/>
                      <a:pt x="313" y="324"/>
                    </a:cubicBezTo>
                    <a:lnTo>
                      <a:pt x="317" y="320"/>
                    </a:lnTo>
                    <a:close/>
                    <a:moveTo>
                      <a:pt x="305" y="436"/>
                    </a:moveTo>
                    <a:cubicBezTo>
                      <a:pt x="294" y="424"/>
                      <a:pt x="294" y="424"/>
                      <a:pt x="294" y="424"/>
                    </a:cubicBezTo>
                    <a:cubicBezTo>
                      <a:pt x="294" y="396"/>
                      <a:pt x="294" y="396"/>
                      <a:pt x="294" y="396"/>
                    </a:cubicBezTo>
                    <a:cubicBezTo>
                      <a:pt x="303" y="405"/>
                      <a:pt x="303" y="405"/>
                      <a:pt x="303" y="405"/>
                    </a:cubicBezTo>
                    <a:cubicBezTo>
                      <a:pt x="305" y="402"/>
                      <a:pt x="305" y="402"/>
                      <a:pt x="305" y="402"/>
                    </a:cubicBezTo>
                    <a:cubicBezTo>
                      <a:pt x="305" y="436"/>
                      <a:pt x="305" y="436"/>
                      <a:pt x="305" y="436"/>
                    </a:cubicBezTo>
                    <a:close/>
                    <a:moveTo>
                      <a:pt x="294" y="166"/>
                    </a:moveTo>
                    <a:cubicBezTo>
                      <a:pt x="298" y="171"/>
                      <a:pt x="298" y="171"/>
                      <a:pt x="298" y="171"/>
                    </a:cubicBezTo>
                    <a:cubicBezTo>
                      <a:pt x="305" y="178"/>
                      <a:pt x="305" y="178"/>
                      <a:pt x="305" y="178"/>
                    </a:cubicBezTo>
                    <a:cubicBezTo>
                      <a:pt x="305" y="211"/>
                      <a:pt x="305" y="211"/>
                      <a:pt x="305" y="211"/>
                    </a:cubicBezTo>
                    <a:cubicBezTo>
                      <a:pt x="294" y="223"/>
                      <a:pt x="294" y="223"/>
                      <a:pt x="294" y="223"/>
                    </a:cubicBezTo>
                    <a:cubicBezTo>
                      <a:pt x="294" y="201"/>
                      <a:pt x="294" y="201"/>
                      <a:pt x="294" y="201"/>
                    </a:cubicBezTo>
                    <a:cubicBezTo>
                      <a:pt x="297" y="198"/>
                      <a:pt x="297" y="198"/>
                      <a:pt x="297" y="198"/>
                    </a:cubicBezTo>
                    <a:cubicBezTo>
                      <a:pt x="294" y="195"/>
                      <a:pt x="294" y="195"/>
                      <a:pt x="294" y="195"/>
                    </a:cubicBezTo>
                    <a:cubicBezTo>
                      <a:pt x="294" y="166"/>
                      <a:pt x="294" y="166"/>
                      <a:pt x="294" y="166"/>
                    </a:cubicBezTo>
                    <a:close/>
                    <a:moveTo>
                      <a:pt x="305" y="261"/>
                    </a:moveTo>
                    <a:cubicBezTo>
                      <a:pt x="305" y="297"/>
                      <a:pt x="305" y="297"/>
                      <a:pt x="305" y="297"/>
                    </a:cubicBezTo>
                    <a:cubicBezTo>
                      <a:pt x="298" y="289"/>
                      <a:pt x="298" y="289"/>
                      <a:pt x="298" y="289"/>
                    </a:cubicBezTo>
                    <a:cubicBezTo>
                      <a:pt x="294" y="293"/>
                      <a:pt x="294" y="293"/>
                      <a:pt x="294" y="293"/>
                    </a:cubicBezTo>
                    <a:cubicBezTo>
                      <a:pt x="294" y="272"/>
                      <a:pt x="294" y="272"/>
                      <a:pt x="294" y="272"/>
                    </a:cubicBezTo>
                    <a:cubicBezTo>
                      <a:pt x="300" y="266"/>
                      <a:pt x="300" y="266"/>
                      <a:pt x="300" y="266"/>
                    </a:cubicBezTo>
                    <a:cubicBezTo>
                      <a:pt x="300" y="266"/>
                      <a:pt x="300" y="266"/>
                      <a:pt x="300" y="266"/>
                    </a:cubicBezTo>
                    <a:cubicBezTo>
                      <a:pt x="300" y="266"/>
                      <a:pt x="300" y="266"/>
                      <a:pt x="300" y="266"/>
                    </a:cubicBezTo>
                    <a:cubicBezTo>
                      <a:pt x="300" y="266"/>
                      <a:pt x="300" y="266"/>
                      <a:pt x="300" y="266"/>
                    </a:cubicBezTo>
                    <a:cubicBezTo>
                      <a:pt x="300" y="266"/>
                      <a:pt x="300" y="266"/>
                      <a:pt x="300" y="266"/>
                    </a:cubicBezTo>
                    <a:cubicBezTo>
                      <a:pt x="301" y="265"/>
                      <a:pt x="301" y="265"/>
                      <a:pt x="301" y="265"/>
                    </a:cubicBezTo>
                    <a:cubicBezTo>
                      <a:pt x="301" y="265"/>
                      <a:pt x="301" y="265"/>
                      <a:pt x="301" y="265"/>
                    </a:cubicBezTo>
                    <a:cubicBezTo>
                      <a:pt x="301" y="265"/>
                      <a:pt x="301" y="265"/>
                      <a:pt x="301" y="265"/>
                    </a:cubicBezTo>
                    <a:cubicBezTo>
                      <a:pt x="301" y="265"/>
                      <a:pt x="301" y="265"/>
                      <a:pt x="301" y="265"/>
                    </a:cubicBezTo>
                    <a:cubicBezTo>
                      <a:pt x="301" y="265"/>
                      <a:pt x="301" y="265"/>
                      <a:pt x="301" y="265"/>
                    </a:cubicBezTo>
                    <a:cubicBezTo>
                      <a:pt x="301" y="265"/>
                      <a:pt x="301" y="265"/>
                      <a:pt x="301" y="265"/>
                    </a:cubicBezTo>
                    <a:cubicBezTo>
                      <a:pt x="301" y="265"/>
                      <a:pt x="301" y="265"/>
                      <a:pt x="301" y="265"/>
                    </a:cubicBezTo>
                    <a:cubicBezTo>
                      <a:pt x="302" y="264"/>
                      <a:pt x="302" y="264"/>
                      <a:pt x="302" y="264"/>
                    </a:cubicBezTo>
                    <a:cubicBezTo>
                      <a:pt x="302" y="264"/>
                      <a:pt x="302" y="264"/>
                      <a:pt x="302" y="264"/>
                    </a:cubicBezTo>
                    <a:cubicBezTo>
                      <a:pt x="302" y="264"/>
                      <a:pt x="302" y="264"/>
                      <a:pt x="302" y="264"/>
                    </a:cubicBezTo>
                    <a:cubicBezTo>
                      <a:pt x="302" y="264"/>
                      <a:pt x="302" y="264"/>
                      <a:pt x="302" y="264"/>
                    </a:cubicBezTo>
                    <a:cubicBezTo>
                      <a:pt x="302" y="264"/>
                      <a:pt x="302" y="264"/>
                      <a:pt x="302" y="264"/>
                    </a:cubicBezTo>
                    <a:cubicBezTo>
                      <a:pt x="302" y="264"/>
                      <a:pt x="302" y="264"/>
                      <a:pt x="302" y="264"/>
                    </a:cubicBezTo>
                    <a:cubicBezTo>
                      <a:pt x="302" y="264"/>
                      <a:pt x="302" y="264"/>
                      <a:pt x="302" y="264"/>
                    </a:cubicBezTo>
                    <a:cubicBezTo>
                      <a:pt x="302" y="264"/>
                      <a:pt x="302" y="264"/>
                      <a:pt x="302" y="264"/>
                    </a:cubicBezTo>
                    <a:cubicBezTo>
                      <a:pt x="303" y="263"/>
                      <a:pt x="303" y="263"/>
                      <a:pt x="303" y="263"/>
                    </a:cubicBezTo>
                    <a:cubicBezTo>
                      <a:pt x="303" y="263"/>
                      <a:pt x="303" y="263"/>
                      <a:pt x="303" y="263"/>
                    </a:cubicBezTo>
                    <a:cubicBezTo>
                      <a:pt x="303" y="263"/>
                      <a:pt x="303" y="263"/>
                      <a:pt x="303" y="263"/>
                    </a:cubicBezTo>
                    <a:cubicBezTo>
                      <a:pt x="303" y="263"/>
                      <a:pt x="303" y="263"/>
                      <a:pt x="303" y="263"/>
                    </a:cubicBezTo>
                    <a:cubicBezTo>
                      <a:pt x="303" y="263"/>
                      <a:pt x="303" y="263"/>
                      <a:pt x="303" y="263"/>
                    </a:cubicBezTo>
                    <a:cubicBezTo>
                      <a:pt x="303" y="263"/>
                      <a:pt x="303" y="263"/>
                      <a:pt x="303" y="263"/>
                    </a:cubicBezTo>
                    <a:cubicBezTo>
                      <a:pt x="303" y="263"/>
                      <a:pt x="303" y="263"/>
                      <a:pt x="303" y="263"/>
                    </a:cubicBezTo>
                    <a:cubicBezTo>
                      <a:pt x="304" y="262"/>
                      <a:pt x="304" y="262"/>
                      <a:pt x="304" y="262"/>
                    </a:cubicBezTo>
                    <a:cubicBezTo>
                      <a:pt x="304" y="262"/>
                      <a:pt x="304" y="262"/>
                      <a:pt x="304" y="262"/>
                    </a:cubicBezTo>
                    <a:cubicBezTo>
                      <a:pt x="304" y="262"/>
                      <a:pt x="304" y="262"/>
                      <a:pt x="304" y="262"/>
                    </a:cubicBezTo>
                    <a:cubicBezTo>
                      <a:pt x="304" y="262"/>
                      <a:pt x="304" y="262"/>
                      <a:pt x="304" y="262"/>
                    </a:cubicBezTo>
                    <a:cubicBezTo>
                      <a:pt x="304" y="262"/>
                      <a:pt x="304" y="262"/>
                      <a:pt x="304" y="262"/>
                    </a:cubicBezTo>
                    <a:cubicBezTo>
                      <a:pt x="304" y="262"/>
                      <a:pt x="304" y="262"/>
                      <a:pt x="304" y="262"/>
                    </a:cubicBezTo>
                    <a:cubicBezTo>
                      <a:pt x="304" y="262"/>
                      <a:pt x="304" y="262"/>
                      <a:pt x="304" y="262"/>
                    </a:cubicBezTo>
                    <a:cubicBezTo>
                      <a:pt x="305" y="262"/>
                      <a:pt x="305" y="262"/>
                      <a:pt x="305" y="262"/>
                    </a:cubicBezTo>
                    <a:cubicBezTo>
                      <a:pt x="305" y="261"/>
                      <a:pt x="305" y="261"/>
                      <a:pt x="305" y="261"/>
                    </a:cubicBezTo>
                    <a:cubicBezTo>
                      <a:pt x="305" y="261"/>
                      <a:pt x="305" y="261"/>
                      <a:pt x="305" y="261"/>
                    </a:cubicBezTo>
                    <a:cubicBezTo>
                      <a:pt x="305" y="261"/>
                      <a:pt x="305" y="261"/>
                      <a:pt x="305" y="261"/>
                    </a:cubicBezTo>
                    <a:cubicBezTo>
                      <a:pt x="305" y="261"/>
                      <a:pt x="305" y="261"/>
                      <a:pt x="305" y="261"/>
                    </a:cubicBezTo>
                    <a:cubicBezTo>
                      <a:pt x="305" y="261"/>
                      <a:pt x="305" y="261"/>
                      <a:pt x="305" y="261"/>
                    </a:cubicBezTo>
                    <a:cubicBezTo>
                      <a:pt x="305" y="261"/>
                      <a:pt x="305" y="261"/>
                      <a:pt x="305" y="261"/>
                    </a:cubicBezTo>
                    <a:close/>
                    <a:moveTo>
                      <a:pt x="305" y="317"/>
                    </a:moveTo>
                    <a:cubicBezTo>
                      <a:pt x="305" y="353"/>
                      <a:pt x="305" y="353"/>
                      <a:pt x="305" y="353"/>
                    </a:cubicBezTo>
                    <a:cubicBezTo>
                      <a:pt x="301" y="358"/>
                      <a:pt x="301" y="358"/>
                      <a:pt x="301" y="358"/>
                    </a:cubicBezTo>
                    <a:cubicBezTo>
                      <a:pt x="305" y="362"/>
                      <a:pt x="305" y="362"/>
                      <a:pt x="305" y="362"/>
                    </a:cubicBezTo>
                    <a:cubicBezTo>
                      <a:pt x="305" y="387"/>
                      <a:pt x="305" y="387"/>
                      <a:pt x="305" y="387"/>
                    </a:cubicBezTo>
                    <a:cubicBezTo>
                      <a:pt x="294" y="376"/>
                      <a:pt x="294" y="376"/>
                      <a:pt x="294" y="376"/>
                    </a:cubicBezTo>
                    <a:cubicBezTo>
                      <a:pt x="294" y="343"/>
                      <a:pt x="294" y="343"/>
                      <a:pt x="294" y="343"/>
                    </a:cubicBezTo>
                    <a:cubicBezTo>
                      <a:pt x="294" y="343"/>
                      <a:pt x="294" y="343"/>
                      <a:pt x="294" y="343"/>
                    </a:cubicBezTo>
                    <a:cubicBezTo>
                      <a:pt x="294" y="343"/>
                      <a:pt x="294" y="343"/>
                      <a:pt x="294" y="343"/>
                    </a:cubicBezTo>
                    <a:cubicBezTo>
                      <a:pt x="295" y="342"/>
                      <a:pt x="295" y="342"/>
                      <a:pt x="295" y="342"/>
                    </a:cubicBezTo>
                    <a:cubicBezTo>
                      <a:pt x="295" y="342"/>
                      <a:pt x="295" y="342"/>
                      <a:pt x="295" y="342"/>
                    </a:cubicBezTo>
                    <a:cubicBezTo>
                      <a:pt x="295" y="342"/>
                      <a:pt x="295" y="342"/>
                      <a:pt x="295" y="342"/>
                    </a:cubicBezTo>
                    <a:cubicBezTo>
                      <a:pt x="295" y="342"/>
                      <a:pt x="295" y="342"/>
                      <a:pt x="295" y="342"/>
                    </a:cubicBezTo>
                    <a:cubicBezTo>
                      <a:pt x="295" y="342"/>
                      <a:pt x="295" y="342"/>
                      <a:pt x="295" y="342"/>
                    </a:cubicBezTo>
                    <a:cubicBezTo>
                      <a:pt x="295" y="342"/>
                      <a:pt x="295" y="342"/>
                      <a:pt x="295" y="342"/>
                    </a:cubicBezTo>
                    <a:cubicBezTo>
                      <a:pt x="295" y="342"/>
                      <a:pt x="295" y="342"/>
                      <a:pt x="295" y="342"/>
                    </a:cubicBezTo>
                    <a:cubicBezTo>
                      <a:pt x="295" y="342"/>
                      <a:pt x="295" y="342"/>
                      <a:pt x="295" y="342"/>
                    </a:cubicBezTo>
                    <a:cubicBezTo>
                      <a:pt x="295" y="341"/>
                      <a:pt x="295" y="341"/>
                      <a:pt x="295" y="341"/>
                    </a:cubicBezTo>
                    <a:cubicBezTo>
                      <a:pt x="296" y="341"/>
                      <a:pt x="296" y="341"/>
                      <a:pt x="296" y="341"/>
                    </a:cubicBezTo>
                    <a:cubicBezTo>
                      <a:pt x="296" y="341"/>
                      <a:pt x="296" y="341"/>
                      <a:pt x="296" y="341"/>
                    </a:cubicBezTo>
                    <a:cubicBezTo>
                      <a:pt x="296" y="341"/>
                      <a:pt x="296" y="341"/>
                      <a:pt x="296" y="341"/>
                    </a:cubicBezTo>
                    <a:cubicBezTo>
                      <a:pt x="296" y="341"/>
                      <a:pt x="296" y="341"/>
                      <a:pt x="296" y="341"/>
                    </a:cubicBezTo>
                    <a:cubicBezTo>
                      <a:pt x="296" y="341"/>
                      <a:pt x="296" y="341"/>
                      <a:pt x="296" y="341"/>
                    </a:cubicBezTo>
                    <a:cubicBezTo>
                      <a:pt x="296" y="341"/>
                      <a:pt x="296" y="341"/>
                      <a:pt x="296" y="341"/>
                    </a:cubicBezTo>
                    <a:cubicBezTo>
                      <a:pt x="296" y="341"/>
                      <a:pt x="296" y="341"/>
                      <a:pt x="296" y="341"/>
                    </a:cubicBezTo>
                    <a:cubicBezTo>
                      <a:pt x="296" y="340"/>
                      <a:pt x="296" y="340"/>
                      <a:pt x="296" y="340"/>
                    </a:cubicBezTo>
                    <a:cubicBezTo>
                      <a:pt x="297" y="340"/>
                      <a:pt x="297" y="340"/>
                      <a:pt x="297" y="340"/>
                    </a:cubicBezTo>
                    <a:cubicBezTo>
                      <a:pt x="297" y="340"/>
                      <a:pt x="297" y="340"/>
                      <a:pt x="297" y="340"/>
                    </a:cubicBezTo>
                    <a:cubicBezTo>
                      <a:pt x="297" y="340"/>
                      <a:pt x="297" y="340"/>
                      <a:pt x="297" y="340"/>
                    </a:cubicBezTo>
                    <a:cubicBezTo>
                      <a:pt x="297" y="340"/>
                      <a:pt x="297" y="340"/>
                      <a:pt x="297" y="340"/>
                    </a:cubicBezTo>
                    <a:cubicBezTo>
                      <a:pt x="297" y="340"/>
                      <a:pt x="297" y="340"/>
                      <a:pt x="297" y="340"/>
                    </a:cubicBezTo>
                    <a:cubicBezTo>
                      <a:pt x="297" y="340"/>
                      <a:pt x="297" y="340"/>
                      <a:pt x="297" y="340"/>
                    </a:cubicBezTo>
                    <a:cubicBezTo>
                      <a:pt x="297" y="340"/>
                      <a:pt x="297" y="340"/>
                      <a:pt x="297" y="340"/>
                    </a:cubicBezTo>
                    <a:cubicBezTo>
                      <a:pt x="297" y="339"/>
                      <a:pt x="297" y="339"/>
                      <a:pt x="297" y="339"/>
                    </a:cubicBezTo>
                    <a:cubicBezTo>
                      <a:pt x="298" y="339"/>
                      <a:pt x="298" y="339"/>
                      <a:pt x="298" y="339"/>
                    </a:cubicBezTo>
                    <a:cubicBezTo>
                      <a:pt x="298" y="339"/>
                      <a:pt x="298" y="339"/>
                      <a:pt x="298" y="339"/>
                    </a:cubicBezTo>
                    <a:cubicBezTo>
                      <a:pt x="298" y="339"/>
                      <a:pt x="298" y="339"/>
                      <a:pt x="298" y="339"/>
                    </a:cubicBezTo>
                    <a:cubicBezTo>
                      <a:pt x="298" y="339"/>
                      <a:pt x="298" y="339"/>
                      <a:pt x="298" y="339"/>
                    </a:cubicBezTo>
                    <a:cubicBezTo>
                      <a:pt x="298" y="339"/>
                      <a:pt x="298" y="339"/>
                      <a:pt x="298" y="339"/>
                    </a:cubicBezTo>
                    <a:cubicBezTo>
                      <a:pt x="298" y="339"/>
                      <a:pt x="298" y="339"/>
                      <a:pt x="298" y="339"/>
                    </a:cubicBezTo>
                    <a:cubicBezTo>
                      <a:pt x="298" y="339"/>
                      <a:pt x="298" y="339"/>
                      <a:pt x="298" y="339"/>
                    </a:cubicBezTo>
                    <a:cubicBezTo>
                      <a:pt x="298" y="338"/>
                      <a:pt x="298" y="338"/>
                      <a:pt x="298" y="338"/>
                    </a:cubicBezTo>
                    <a:cubicBezTo>
                      <a:pt x="299" y="338"/>
                      <a:pt x="299" y="338"/>
                      <a:pt x="299" y="338"/>
                    </a:cubicBezTo>
                    <a:cubicBezTo>
                      <a:pt x="299" y="338"/>
                      <a:pt x="299" y="338"/>
                      <a:pt x="299" y="338"/>
                    </a:cubicBezTo>
                    <a:cubicBezTo>
                      <a:pt x="299" y="338"/>
                      <a:pt x="299" y="338"/>
                      <a:pt x="299" y="338"/>
                    </a:cubicBezTo>
                    <a:cubicBezTo>
                      <a:pt x="299" y="338"/>
                      <a:pt x="299" y="338"/>
                      <a:pt x="299" y="338"/>
                    </a:cubicBezTo>
                    <a:cubicBezTo>
                      <a:pt x="299" y="338"/>
                      <a:pt x="299" y="338"/>
                      <a:pt x="299" y="338"/>
                    </a:cubicBezTo>
                    <a:cubicBezTo>
                      <a:pt x="299" y="338"/>
                      <a:pt x="299" y="338"/>
                      <a:pt x="299" y="338"/>
                    </a:cubicBezTo>
                    <a:cubicBezTo>
                      <a:pt x="299" y="338"/>
                      <a:pt x="299" y="338"/>
                      <a:pt x="299" y="338"/>
                    </a:cubicBezTo>
                    <a:cubicBezTo>
                      <a:pt x="299" y="337"/>
                      <a:pt x="299" y="337"/>
                      <a:pt x="299" y="337"/>
                    </a:cubicBezTo>
                    <a:cubicBezTo>
                      <a:pt x="300" y="337"/>
                      <a:pt x="300" y="337"/>
                      <a:pt x="300" y="337"/>
                    </a:cubicBezTo>
                    <a:cubicBezTo>
                      <a:pt x="300" y="337"/>
                      <a:pt x="300" y="337"/>
                      <a:pt x="300" y="337"/>
                    </a:cubicBezTo>
                    <a:cubicBezTo>
                      <a:pt x="300" y="337"/>
                      <a:pt x="300" y="337"/>
                      <a:pt x="300" y="337"/>
                    </a:cubicBezTo>
                    <a:cubicBezTo>
                      <a:pt x="300" y="337"/>
                      <a:pt x="300" y="337"/>
                      <a:pt x="300" y="337"/>
                    </a:cubicBezTo>
                    <a:cubicBezTo>
                      <a:pt x="300" y="337"/>
                      <a:pt x="300" y="337"/>
                      <a:pt x="300" y="337"/>
                    </a:cubicBezTo>
                    <a:cubicBezTo>
                      <a:pt x="300" y="337"/>
                      <a:pt x="300" y="337"/>
                      <a:pt x="300" y="337"/>
                    </a:cubicBezTo>
                    <a:cubicBezTo>
                      <a:pt x="294" y="330"/>
                      <a:pt x="294" y="330"/>
                      <a:pt x="294" y="330"/>
                    </a:cubicBezTo>
                    <a:cubicBezTo>
                      <a:pt x="294" y="306"/>
                      <a:pt x="294" y="306"/>
                      <a:pt x="294" y="306"/>
                    </a:cubicBezTo>
                    <a:lnTo>
                      <a:pt x="305" y="317"/>
                    </a:lnTo>
                    <a:close/>
                    <a:moveTo>
                      <a:pt x="294" y="424"/>
                    </a:moveTo>
                    <a:cubicBezTo>
                      <a:pt x="271" y="402"/>
                      <a:pt x="271" y="402"/>
                      <a:pt x="271" y="402"/>
                    </a:cubicBezTo>
                    <a:cubicBezTo>
                      <a:pt x="271" y="365"/>
                      <a:pt x="271" y="365"/>
                      <a:pt x="271" y="365"/>
                    </a:cubicBezTo>
                    <a:cubicBezTo>
                      <a:pt x="290" y="347"/>
                      <a:pt x="290" y="347"/>
                      <a:pt x="290" y="347"/>
                    </a:cubicBezTo>
                    <a:cubicBezTo>
                      <a:pt x="290" y="347"/>
                      <a:pt x="290" y="347"/>
                      <a:pt x="290" y="347"/>
                    </a:cubicBezTo>
                    <a:cubicBezTo>
                      <a:pt x="290" y="347"/>
                      <a:pt x="290" y="347"/>
                      <a:pt x="290" y="347"/>
                    </a:cubicBezTo>
                    <a:cubicBezTo>
                      <a:pt x="290" y="347"/>
                      <a:pt x="290" y="347"/>
                      <a:pt x="290" y="347"/>
                    </a:cubicBezTo>
                    <a:cubicBezTo>
                      <a:pt x="290" y="346"/>
                      <a:pt x="290" y="346"/>
                      <a:pt x="290" y="346"/>
                    </a:cubicBezTo>
                    <a:cubicBezTo>
                      <a:pt x="290" y="346"/>
                      <a:pt x="290" y="346"/>
                      <a:pt x="290" y="346"/>
                    </a:cubicBezTo>
                    <a:cubicBezTo>
                      <a:pt x="291" y="346"/>
                      <a:pt x="291" y="346"/>
                      <a:pt x="291" y="346"/>
                    </a:cubicBezTo>
                    <a:cubicBezTo>
                      <a:pt x="291" y="346"/>
                      <a:pt x="291" y="346"/>
                      <a:pt x="291" y="346"/>
                    </a:cubicBezTo>
                    <a:cubicBezTo>
                      <a:pt x="291" y="346"/>
                      <a:pt x="291" y="346"/>
                      <a:pt x="291" y="346"/>
                    </a:cubicBezTo>
                    <a:cubicBezTo>
                      <a:pt x="291" y="346"/>
                      <a:pt x="291" y="346"/>
                      <a:pt x="291" y="346"/>
                    </a:cubicBezTo>
                    <a:cubicBezTo>
                      <a:pt x="291" y="346"/>
                      <a:pt x="291" y="346"/>
                      <a:pt x="291" y="346"/>
                    </a:cubicBezTo>
                    <a:cubicBezTo>
                      <a:pt x="291" y="346"/>
                      <a:pt x="291" y="346"/>
                      <a:pt x="291" y="346"/>
                    </a:cubicBezTo>
                    <a:cubicBezTo>
                      <a:pt x="291" y="346"/>
                      <a:pt x="291" y="346"/>
                      <a:pt x="291" y="346"/>
                    </a:cubicBezTo>
                    <a:cubicBezTo>
                      <a:pt x="291" y="345"/>
                      <a:pt x="291" y="345"/>
                      <a:pt x="291" y="345"/>
                    </a:cubicBezTo>
                    <a:cubicBezTo>
                      <a:pt x="291" y="345"/>
                      <a:pt x="291" y="345"/>
                      <a:pt x="291" y="345"/>
                    </a:cubicBezTo>
                    <a:cubicBezTo>
                      <a:pt x="292" y="345"/>
                      <a:pt x="292" y="345"/>
                      <a:pt x="292" y="345"/>
                    </a:cubicBezTo>
                    <a:cubicBezTo>
                      <a:pt x="292" y="345"/>
                      <a:pt x="292" y="345"/>
                      <a:pt x="292" y="345"/>
                    </a:cubicBezTo>
                    <a:cubicBezTo>
                      <a:pt x="292" y="345"/>
                      <a:pt x="292" y="345"/>
                      <a:pt x="292" y="345"/>
                    </a:cubicBezTo>
                    <a:cubicBezTo>
                      <a:pt x="292" y="345"/>
                      <a:pt x="292" y="345"/>
                      <a:pt x="292" y="345"/>
                    </a:cubicBezTo>
                    <a:cubicBezTo>
                      <a:pt x="292" y="345"/>
                      <a:pt x="292" y="345"/>
                      <a:pt x="292" y="345"/>
                    </a:cubicBezTo>
                    <a:cubicBezTo>
                      <a:pt x="292" y="345"/>
                      <a:pt x="292" y="345"/>
                      <a:pt x="292" y="345"/>
                    </a:cubicBezTo>
                    <a:cubicBezTo>
                      <a:pt x="292" y="344"/>
                      <a:pt x="292" y="344"/>
                      <a:pt x="292" y="344"/>
                    </a:cubicBezTo>
                    <a:cubicBezTo>
                      <a:pt x="293" y="344"/>
                      <a:pt x="293" y="344"/>
                      <a:pt x="293" y="344"/>
                    </a:cubicBezTo>
                    <a:cubicBezTo>
                      <a:pt x="293" y="344"/>
                      <a:pt x="293" y="344"/>
                      <a:pt x="293" y="344"/>
                    </a:cubicBezTo>
                    <a:cubicBezTo>
                      <a:pt x="293" y="344"/>
                      <a:pt x="293" y="344"/>
                      <a:pt x="293" y="344"/>
                    </a:cubicBezTo>
                    <a:cubicBezTo>
                      <a:pt x="293" y="344"/>
                      <a:pt x="293" y="344"/>
                      <a:pt x="293" y="344"/>
                    </a:cubicBezTo>
                    <a:cubicBezTo>
                      <a:pt x="293" y="344"/>
                      <a:pt x="293" y="344"/>
                      <a:pt x="293" y="344"/>
                    </a:cubicBezTo>
                    <a:cubicBezTo>
                      <a:pt x="293" y="344"/>
                      <a:pt x="293" y="344"/>
                      <a:pt x="293" y="344"/>
                    </a:cubicBezTo>
                    <a:cubicBezTo>
                      <a:pt x="293" y="344"/>
                      <a:pt x="293" y="344"/>
                      <a:pt x="293" y="344"/>
                    </a:cubicBezTo>
                    <a:cubicBezTo>
                      <a:pt x="293" y="343"/>
                      <a:pt x="293" y="343"/>
                      <a:pt x="293" y="343"/>
                    </a:cubicBezTo>
                    <a:cubicBezTo>
                      <a:pt x="294" y="343"/>
                      <a:pt x="294" y="343"/>
                      <a:pt x="294" y="343"/>
                    </a:cubicBezTo>
                    <a:cubicBezTo>
                      <a:pt x="294" y="343"/>
                      <a:pt x="294" y="343"/>
                      <a:pt x="294" y="343"/>
                    </a:cubicBezTo>
                    <a:cubicBezTo>
                      <a:pt x="294" y="343"/>
                      <a:pt x="294" y="343"/>
                      <a:pt x="294" y="343"/>
                    </a:cubicBezTo>
                    <a:cubicBezTo>
                      <a:pt x="294" y="343"/>
                      <a:pt x="294" y="343"/>
                      <a:pt x="294" y="343"/>
                    </a:cubicBezTo>
                    <a:cubicBezTo>
                      <a:pt x="294" y="343"/>
                      <a:pt x="294" y="343"/>
                      <a:pt x="294" y="343"/>
                    </a:cubicBezTo>
                    <a:cubicBezTo>
                      <a:pt x="294" y="343"/>
                      <a:pt x="294" y="343"/>
                      <a:pt x="294" y="343"/>
                    </a:cubicBezTo>
                    <a:cubicBezTo>
                      <a:pt x="294" y="343"/>
                      <a:pt x="294" y="343"/>
                      <a:pt x="294" y="343"/>
                    </a:cubicBezTo>
                    <a:cubicBezTo>
                      <a:pt x="294" y="376"/>
                      <a:pt x="294" y="376"/>
                      <a:pt x="294" y="376"/>
                    </a:cubicBezTo>
                    <a:cubicBezTo>
                      <a:pt x="288" y="370"/>
                      <a:pt x="288" y="370"/>
                      <a:pt x="288" y="370"/>
                    </a:cubicBezTo>
                    <a:cubicBezTo>
                      <a:pt x="285" y="373"/>
                      <a:pt x="281" y="377"/>
                      <a:pt x="278" y="380"/>
                    </a:cubicBezTo>
                    <a:cubicBezTo>
                      <a:pt x="294" y="396"/>
                      <a:pt x="294" y="396"/>
                      <a:pt x="294" y="396"/>
                    </a:cubicBezTo>
                    <a:cubicBezTo>
                      <a:pt x="294" y="424"/>
                      <a:pt x="294" y="424"/>
                      <a:pt x="294" y="424"/>
                    </a:cubicBezTo>
                    <a:close/>
                    <a:moveTo>
                      <a:pt x="271" y="144"/>
                    </a:moveTo>
                    <a:cubicBezTo>
                      <a:pt x="294" y="166"/>
                      <a:pt x="294" y="166"/>
                      <a:pt x="294" y="166"/>
                    </a:cubicBezTo>
                    <a:cubicBezTo>
                      <a:pt x="294" y="195"/>
                      <a:pt x="294" y="195"/>
                      <a:pt x="294" y="195"/>
                    </a:cubicBezTo>
                    <a:cubicBezTo>
                      <a:pt x="272" y="173"/>
                      <a:pt x="272" y="173"/>
                      <a:pt x="272" y="173"/>
                    </a:cubicBezTo>
                    <a:cubicBezTo>
                      <a:pt x="271" y="174"/>
                      <a:pt x="271" y="174"/>
                      <a:pt x="271" y="174"/>
                    </a:cubicBezTo>
                    <a:cubicBezTo>
                      <a:pt x="271" y="144"/>
                      <a:pt x="271" y="144"/>
                      <a:pt x="271" y="144"/>
                    </a:cubicBezTo>
                    <a:close/>
                    <a:moveTo>
                      <a:pt x="294" y="201"/>
                    </a:moveTo>
                    <a:cubicBezTo>
                      <a:pt x="287" y="208"/>
                      <a:pt x="287" y="208"/>
                      <a:pt x="287" y="208"/>
                    </a:cubicBezTo>
                    <a:cubicBezTo>
                      <a:pt x="271" y="193"/>
                      <a:pt x="271" y="193"/>
                      <a:pt x="271" y="193"/>
                    </a:cubicBezTo>
                    <a:cubicBezTo>
                      <a:pt x="271" y="217"/>
                      <a:pt x="271" y="217"/>
                      <a:pt x="271" y="217"/>
                    </a:cubicBezTo>
                    <a:cubicBezTo>
                      <a:pt x="275" y="220"/>
                      <a:pt x="275" y="220"/>
                      <a:pt x="275" y="220"/>
                    </a:cubicBezTo>
                    <a:cubicBezTo>
                      <a:pt x="271" y="223"/>
                      <a:pt x="271" y="223"/>
                      <a:pt x="271" y="223"/>
                    </a:cubicBezTo>
                    <a:cubicBezTo>
                      <a:pt x="271" y="245"/>
                      <a:pt x="271" y="245"/>
                      <a:pt x="271" y="245"/>
                    </a:cubicBezTo>
                    <a:cubicBezTo>
                      <a:pt x="275" y="241"/>
                      <a:pt x="275" y="241"/>
                      <a:pt x="275" y="241"/>
                    </a:cubicBezTo>
                    <a:cubicBezTo>
                      <a:pt x="275" y="241"/>
                      <a:pt x="275" y="241"/>
                      <a:pt x="275" y="241"/>
                    </a:cubicBezTo>
                    <a:cubicBezTo>
                      <a:pt x="275" y="241"/>
                      <a:pt x="275" y="241"/>
                      <a:pt x="275" y="241"/>
                    </a:cubicBezTo>
                    <a:cubicBezTo>
                      <a:pt x="276" y="241"/>
                      <a:pt x="276" y="241"/>
                      <a:pt x="276" y="241"/>
                    </a:cubicBezTo>
                    <a:cubicBezTo>
                      <a:pt x="276" y="241"/>
                      <a:pt x="276" y="241"/>
                      <a:pt x="276" y="241"/>
                    </a:cubicBezTo>
                    <a:cubicBezTo>
                      <a:pt x="276" y="241"/>
                      <a:pt x="276" y="241"/>
                      <a:pt x="276" y="241"/>
                    </a:cubicBezTo>
                    <a:cubicBezTo>
                      <a:pt x="276" y="240"/>
                      <a:pt x="276" y="240"/>
                      <a:pt x="276" y="240"/>
                    </a:cubicBezTo>
                    <a:cubicBezTo>
                      <a:pt x="276" y="240"/>
                      <a:pt x="276" y="240"/>
                      <a:pt x="276" y="240"/>
                    </a:cubicBezTo>
                    <a:cubicBezTo>
                      <a:pt x="276" y="240"/>
                      <a:pt x="276" y="240"/>
                      <a:pt x="276" y="240"/>
                    </a:cubicBezTo>
                    <a:cubicBezTo>
                      <a:pt x="276" y="240"/>
                      <a:pt x="276" y="240"/>
                      <a:pt x="276" y="240"/>
                    </a:cubicBezTo>
                    <a:cubicBezTo>
                      <a:pt x="277" y="240"/>
                      <a:pt x="277" y="240"/>
                      <a:pt x="277" y="240"/>
                    </a:cubicBezTo>
                    <a:cubicBezTo>
                      <a:pt x="277" y="240"/>
                      <a:pt x="277" y="240"/>
                      <a:pt x="277" y="240"/>
                    </a:cubicBezTo>
                    <a:cubicBezTo>
                      <a:pt x="277" y="240"/>
                      <a:pt x="277" y="240"/>
                      <a:pt x="277" y="240"/>
                    </a:cubicBezTo>
                    <a:cubicBezTo>
                      <a:pt x="277" y="239"/>
                      <a:pt x="277" y="239"/>
                      <a:pt x="277" y="239"/>
                    </a:cubicBezTo>
                    <a:cubicBezTo>
                      <a:pt x="277" y="239"/>
                      <a:pt x="277" y="239"/>
                      <a:pt x="277" y="239"/>
                    </a:cubicBezTo>
                    <a:cubicBezTo>
                      <a:pt x="277" y="239"/>
                      <a:pt x="277" y="239"/>
                      <a:pt x="277" y="239"/>
                    </a:cubicBezTo>
                    <a:cubicBezTo>
                      <a:pt x="277" y="239"/>
                      <a:pt x="277" y="239"/>
                      <a:pt x="277" y="239"/>
                    </a:cubicBezTo>
                    <a:cubicBezTo>
                      <a:pt x="277" y="239"/>
                      <a:pt x="277" y="239"/>
                      <a:pt x="277" y="239"/>
                    </a:cubicBezTo>
                    <a:cubicBezTo>
                      <a:pt x="278" y="239"/>
                      <a:pt x="278" y="239"/>
                      <a:pt x="278" y="239"/>
                    </a:cubicBezTo>
                    <a:cubicBezTo>
                      <a:pt x="278" y="239"/>
                      <a:pt x="278" y="239"/>
                      <a:pt x="278" y="239"/>
                    </a:cubicBezTo>
                    <a:cubicBezTo>
                      <a:pt x="278" y="239"/>
                      <a:pt x="278" y="239"/>
                      <a:pt x="278" y="239"/>
                    </a:cubicBezTo>
                    <a:cubicBezTo>
                      <a:pt x="278" y="238"/>
                      <a:pt x="278" y="238"/>
                      <a:pt x="278" y="238"/>
                    </a:cubicBezTo>
                    <a:cubicBezTo>
                      <a:pt x="278" y="238"/>
                      <a:pt x="278" y="238"/>
                      <a:pt x="278" y="238"/>
                    </a:cubicBezTo>
                    <a:cubicBezTo>
                      <a:pt x="278" y="238"/>
                      <a:pt x="278" y="238"/>
                      <a:pt x="278" y="238"/>
                    </a:cubicBezTo>
                    <a:cubicBezTo>
                      <a:pt x="279" y="238"/>
                      <a:pt x="279" y="238"/>
                      <a:pt x="279" y="238"/>
                    </a:cubicBezTo>
                    <a:cubicBezTo>
                      <a:pt x="279" y="238"/>
                      <a:pt x="279" y="238"/>
                      <a:pt x="279" y="238"/>
                    </a:cubicBezTo>
                    <a:cubicBezTo>
                      <a:pt x="279" y="238"/>
                      <a:pt x="279" y="238"/>
                      <a:pt x="279" y="238"/>
                    </a:cubicBezTo>
                    <a:cubicBezTo>
                      <a:pt x="279" y="238"/>
                      <a:pt x="279" y="238"/>
                      <a:pt x="279" y="238"/>
                    </a:cubicBezTo>
                    <a:cubicBezTo>
                      <a:pt x="279" y="237"/>
                      <a:pt x="279" y="237"/>
                      <a:pt x="279" y="237"/>
                    </a:cubicBezTo>
                    <a:cubicBezTo>
                      <a:pt x="279" y="237"/>
                      <a:pt x="279" y="237"/>
                      <a:pt x="279" y="237"/>
                    </a:cubicBezTo>
                    <a:cubicBezTo>
                      <a:pt x="279" y="237"/>
                      <a:pt x="279" y="237"/>
                      <a:pt x="279" y="237"/>
                    </a:cubicBezTo>
                    <a:cubicBezTo>
                      <a:pt x="280" y="237"/>
                      <a:pt x="280" y="237"/>
                      <a:pt x="280" y="237"/>
                    </a:cubicBezTo>
                    <a:cubicBezTo>
                      <a:pt x="280" y="237"/>
                      <a:pt x="280" y="237"/>
                      <a:pt x="280" y="237"/>
                    </a:cubicBezTo>
                    <a:cubicBezTo>
                      <a:pt x="280" y="237"/>
                      <a:pt x="280" y="237"/>
                      <a:pt x="280" y="237"/>
                    </a:cubicBezTo>
                    <a:cubicBezTo>
                      <a:pt x="280" y="237"/>
                      <a:pt x="280" y="237"/>
                      <a:pt x="280" y="237"/>
                    </a:cubicBezTo>
                    <a:cubicBezTo>
                      <a:pt x="280" y="236"/>
                      <a:pt x="280" y="236"/>
                      <a:pt x="280" y="236"/>
                    </a:cubicBezTo>
                    <a:cubicBezTo>
                      <a:pt x="280" y="236"/>
                      <a:pt x="280" y="236"/>
                      <a:pt x="280" y="236"/>
                    </a:cubicBezTo>
                    <a:cubicBezTo>
                      <a:pt x="280" y="236"/>
                      <a:pt x="280" y="236"/>
                      <a:pt x="280" y="236"/>
                    </a:cubicBezTo>
                    <a:cubicBezTo>
                      <a:pt x="280" y="236"/>
                      <a:pt x="280" y="236"/>
                      <a:pt x="280" y="236"/>
                    </a:cubicBezTo>
                    <a:cubicBezTo>
                      <a:pt x="281" y="236"/>
                      <a:pt x="281" y="236"/>
                      <a:pt x="281" y="236"/>
                    </a:cubicBezTo>
                    <a:cubicBezTo>
                      <a:pt x="281" y="236"/>
                      <a:pt x="281" y="236"/>
                      <a:pt x="281" y="236"/>
                    </a:cubicBezTo>
                    <a:cubicBezTo>
                      <a:pt x="281" y="236"/>
                      <a:pt x="281" y="236"/>
                      <a:pt x="281" y="236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2" y="235"/>
                      <a:pt x="282" y="235"/>
                      <a:pt x="282" y="235"/>
                    </a:cubicBezTo>
                    <a:cubicBezTo>
                      <a:pt x="282" y="235"/>
                      <a:pt x="282" y="235"/>
                      <a:pt x="282" y="235"/>
                    </a:cubicBezTo>
                    <a:cubicBezTo>
                      <a:pt x="282" y="235"/>
                      <a:pt x="282" y="235"/>
                      <a:pt x="282" y="235"/>
                    </a:cubicBezTo>
                    <a:cubicBezTo>
                      <a:pt x="282" y="234"/>
                      <a:pt x="282" y="234"/>
                      <a:pt x="282" y="234"/>
                    </a:cubicBezTo>
                    <a:cubicBezTo>
                      <a:pt x="282" y="234"/>
                      <a:pt x="282" y="234"/>
                      <a:pt x="282" y="234"/>
                    </a:cubicBezTo>
                    <a:cubicBezTo>
                      <a:pt x="282" y="234"/>
                      <a:pt x="282" y="234"/>
                      <a:pt x="282" y="234"/>
                    </a:cubicBezTo>
                    <a:cubicBezTo>
                      <a:pt x="282" y="234"/>
                      <a:pt x="282" y="234"/>
                      <a:pt x="282" y="234"/>
                    </a:cubicBezTo>
                    <a:cubicBezTo>
                      <a:pt x="283" y="234"/>
                      <a:pt x="283" y="234"/>
                      <a:pt x="283" y="234"/>
                    </a:cubicBezTo>
                    <a:cubicBezTo>
                      <a:pt x="283" y="234"/>
                      <a:pt x="283" y="234"/>
                      <a:pt x="283" y="234"/>
                    </a:cubicBezTo>
                    <a:cubicBezTo>
                      <a:pt x="283" y="234"/>
                      <a:pt x="283" y="234"/>
                      <a:pt x="283" y="234"/>
                    </a:cubicBezTo>
                    <a:cubicBezTo>
                      <a:pt x="283" y="233"/>
                      <a:pt x="283" y="233"/>
                      <a:pt x="283" y="233"/>
                    </a:cubicBezTo>
                    <a:cubicBezTo>
                      <a:pt x="283" y="233"/>
                      <a:pt x="283" y="233"/>
                      <a:pt x="283" y="233"/>
                    </a:cubicBezTo>
                    <a:cubicBezTo>
                      <a:pt x="283" y="233"/>
                      <a:pt x="283" y="233"/>
                      <a:pt x="283" y="233"/>
                    </a:cubicBezTo>
                    <a:cubicBezTo>
                      <a:pt x="283" y="233"/>
                      <a:pt x="283" y="233"/>
                      <a:pt x="283" y="233"/>
                    </a:cubicBezTo>
                    <a:cubicBezTo>
                      <a:pt x="284" y="233"/>
                      <a:pt x="284" y="233"/>
                      <a:pt x="284" y="233"/>
                    </a:cubicBezTo>
                    <a:cubicBezTo>
                      <a:pt x="284" y="233"/>
                      <a:pt x="284" y="233"/>
                      <a:pt x="284" y="233"/>
                    </a:cubicBezTo>
                    <a:cubicBezTo>
                      <a:pt x="284" y="233"/>
                      <a:pt x="284" y="233"/>
                      <a:pt x="284" y="233"/>
                    </a:cubicBezTo>
                    <a:cubicBezTo>
                      <a:pt x="284" y="232"/>
                      <a:pt x="284" y="232"/>
                      <a:pt x="284" y="232"/>
                    </a:cubicBezTo>
                    <a:cubicBezTo>
                      <a:pt x="284" y="232"/>
                      <a:pt x="284" y="232"/>
                      <a:pt x="284" y="232"/>
                    </a:cubicBezTo>
                    <a:cubicBezTo>
                      <a:pt x="284" y="232"/>
                      <a:pt x="284" y="232"/>
                      <a:pt x="284" y="232"/>
                    </a:cubicBezTo>
                    <a:cubicBezTo>
                      <a:pt x="285" y="232"/>
                      <a:pt x="285" y="232"/>
                      <a:pt x="285" y="232"/>
                    </a:cubicBezTo>
                    <a:cubicBezTo>
                      <a:pt x="285" y="232"/>
                      <a:pt x="285" y="232"/>
                      <a:pt x="285" y="232"/>
                    </a:cubicBezTo>
                    <a:cubicBezTo>
                      <a:pt x="285" y="232"/>
                      <a:pt x="285" y="232"/>
                      <a:pt x="285" y="232"/>
                    </a:cubicBezTo>
                    <a:cubicBezTo>
                      <a:pt x="285" y="232"/>
                      <a:pt x="285" y="232"/>
                      <a:pt x="285" y="232"/>
                    </a:cubicBezTo>
                    <a:cubicBezTo>
                      <a:pt x="285" y="231"/>
                      <a:pt x="285" y="231"/>
                      <a:pt x="285" y="231"/>
                    </a:cubicBezTo>
                    <a:cubicBezTo>
                      <a:pt x="285" y="231"/>
                      <a:pt x="285" y="231"/>
                      <a:pt x="285" y="231"/>
                    </a:cubicBezTo>
                    <a:cubicBezTo>
                      <a:pt x="285" y="231"/>
                      <a:pt x="285" y="231"/>
                      <a:pt x="285" y="231"/>
                    </a:cubicBezTo>
                    <a:cubicBezTo>
                      <a:pt x="294" y="223"/>
                      <a:pt x="294" y="223"/>
                      <a:pt x="294" y="223"/>
                    </a:cubicBezTo>
                    <a:cubicBezTo>
                      <a:pt x="294" y="201"/>
                      <a:pt x="294" y="201"/>
                      <a:pt x="294" y="201"/>
                    </a:cubicBezTo>
                    <a:close/>
                    <a:moveTo>
                      <a:pt x="294" y="272"/>
                    </a:moveTo>
                    <a:cubicBezTo>
                      <a:pt x="294" y="293"/>
                      <a:pt x="294" y="293"/>
                      <a:pt x="294" y="293"/>
                    </a:cubicBezTo>
                    <a:cubicBezTo>
                      <a:pt x="288" y="300"/>
                      <a:pt x="288" y="300"/>
                      <a:pt x="288" y="300"/>
                    </a:cubicBezTo>
                    <a:cubicBezTo>
                      <a:pt x="294" y="306"/>
                      <a:pt x="294" y="306"/>
                      <a:pt x="294" y="306"/>
                    </a:cubicBezTo>
                    <a:cubicBezTo>
                      <a:pt x="294" y="330"/>
                      <a:pt x="294" y="330"/>
                      <a:pt x="294" y="330"/>
                    </a:cubicBezTo>
                    <a:cubicBezTo>
                      <a:pt x="276" y="312"/>
                      <a:pt x="276" y="312"/>
                      <a:pt x="276" y="312"/>
                    </a:cubicBezTo>
                    <a:cubicBezTo>
                      <a:pt x="275" y="312"/>
                      <a:pt x="275" y="312"/>
                      <a:pt x="275" y="312"/>
                    </a:cubicBezTo>
                    <a:cubicBezTo>
                      <a:pt x="275" y="312"/>
                      <a:pt x="275" y="312"/>
                      <a:pt x="275" y="312"/>
                    </a:cubicBezTo>
                    <a:cubicBezTo>
                      <a:pt x="275" y="312"/>
                      <a:pt x="275" y="312"/>
                      <a:pt x="275" y="312"/>
                    </a:cubicBezTo>
                    <a:cubicBezTo>
                      <a:pt x="275" y="312"/>
                      <a:pt x="275" y="312"/>
                      <a:pt x="275" y="312"/>
                    </a:cubicBezTo>
                    <a:cubicBezTo>
                      <a:pt x="275" y="312"/>
                      <a:pt x="275" y="312"/>
                      <a:pt x="275" y="312"/>
                    </a:cubicBezTo>
                    <a:cubicBezTo>
                      <a:pt x="275" y="313"/>
                      <a:pt x="275" y="313"/>
                      <a:pt x="275" y="313"/>
                    </a:cubicBezTo>
                    <a:cubicBezTo>
                      <a:pt x="275" y="313"/>
                      <a:pt x="275" y="313"/>
                      <a:pt x="275" y="313"/>
                    </a:cubicBezTo>
                    <a:cubicBezTo>
                      <a:pt x="275" y="313"/>
                      <a:pt x="275" y="313"/>
                      <a:pt x="275" y="313"/>
                    </a:cubicBezTo>
                    <a:cubicBezTo>
                      <a:pt x="274" y="313"/>
                      <a:pt x="274" y="313"/>
                      <a:pt x="274" y="313"/>
                    </a:cubicBezTo>
                    <a:cubicBezTo>
                      <a:pt x="274" y="313"/>
                      <a:pt x="274" y="313"/>
                      <a:pt x="274" y="313"/>
                    </a:cubicBezTo>
                    <a:cubicBezTo>
                      <a:pt x="274" y="313"/>
                      <a:pt x="274" y="313"/>
                      <a:pt x="274" y="313"/>
                    </a:cubicBezTo>
                    <a:cubicBezTo>
                      <a:pt x="274" y="313"/>
                      <a:pt x="274" y="313"/>
                      <a:pt x="274" y="313"/>
                    </a:cubicBezTo>
                    <a:cubicBezTo>
                      <a:pt x="274" y="313"/>
                      <a:pt x="274" y="313"/>
                      <a:pt x="274" y="313"/>
                    </a:cubicBezTo>
                    <a:cubicBezTo>
                      <a:pt x="274" y="314"/>
                      <a:pt x="274" y="314"/>
                      <a:pt x="274" y="314"/>
                    </a:cubicBezTo>
                    <a:cubicBezTo>
                      <a:pt x="274" y="314"/>
                      <a:pt x="274" y="314"/>
                      <a:pt x="274" y="314"/>
                    </a:cubicBezTo>
                    <a:cubicBezTo>
                      <a:pt x="274" y="314"/>
                      <a:pt x="274" y="314"/>
                      <a:pt x="274" y="314"/>
                    </a:cubicBezTo>
                    <a:cubicBezTo>
                      <a:pt x="273" y="314"/>
                      <a:pt x="273" y="314"/>
                      <a:pt x="273" y="314"/>
                    </a:cubicBezTo>
                    <a:cubicBezTo>
                      <a:pt x="273" y="314"/>
                      <a:pt x="273" y="314"/>
                      <a:pt x="273" y="314"/>
                    </a:cubicBezTo>
                    <a:cubicBezTo>
                      <a:pt x="273" y="314"/>
                      <a:pt x="273" y="314"/>
                      <a:pt x="273" y="314"/>
                    </a:cubicBezTo>
                    <a:cubicBezTo>
                      <a:pt x="273" y="314"/>
                      <a:pt x="273" y="314"/>
                      <a:pt x="273" y="314"/>
                    </a:cubicBezTo>
                    <a:cubicBezTo>
                      <a:pt x="273" y="314"/>
                      <a:pt x="273" y="314"/>
                      <a:pt x="273" y="314"/>
                    </a:cubicBezTo>
                    <a:cubicBezTo>
                      <a:pt x="273" y="315"/>
                      <a:pt x="273" y="315"/>
                      <a:pt x="273" y="315"/>
                    </a:cubicBezTo>
                    <a:cubicBezTo>
                      <a:pt x="273" y="315"/>
                      <a:pt x="273" y="315"/>
                      <a:pt x="273" y="315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6"/>
                      <a:pt x="272" y="316"/>
                      <a:pt x="272" y="316"/>
                    </a:cubicBezTo>
                    <a:cubicBezTo>
                      <a:pt x="272" y="316"/>
                      <a:pt x="272" y="316"/>
                      <a:pt x="272" y="316"/>
                    </a:cubicBez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294"/>
                      <a:pt x="271" y="294"/>
                      <a:pt x="271" y="294"/>
                    </a:cubicBezTo>
                    <a:cubicBezTo>
                      <a:pt x="277" y="289"/>
                      <a:pt x="277" y="289"/>
                      <a:pt x="277" y="289"/>
                    </a:cubicBezTo>
                    <a:cubicBezTo>
                      <a:pt x="287" y="279"/>
                      <a:pt x="287" y="279"/>
                      <a:pt x="287" y="279"/>
                    </a:cubicBezTo>
                    <a:lnTo>
                      <a:pt x="294" y="272"/>
                    </a:lnTo>
                    <a:close/>
                    <a:moveTo>
                      <a:pt x="271" y="402"/>
                    </a:moveTo>
                    <a:cubicBezTo>
                      <a:pt x="244" y="374"/>
                      <a:pt x="244" y="374"/>
                      <a:pt x="244" y="374"/>
                    </a:cubicBezTo>
                    <a:cubicBezTo>
                      <a:pt x="244" y="346"/>
                      <a:pt x="244" y="346"/>
                      <a:pt x="244" y="346"/>
                    </a:cubicBezTo>
                    <a:cubicBezTo>
                      <a:pt x="267" y="369"/>
                      <a:pt x="267" y="369"/>
                      <a:pt x="267" y="369"/>
                    </a:cubicBezTo>
                    <a:cubicBezTo>
                      <a:pt x="271" y="365"/>
                      <a:pt x="271" y="365"/>
                      <a:pt x="271" y="365"/>
                    </a:cubicBezTo>
                    <a:cubicBezTo>
                      <a:pt x="271" y="402"/>
                      <a:pt x="271" y="402"/>
                      <a:pt x="271" y="402"/>
                    </a:cubicBezTo>
                    <a:close/>
                    <a:moveTo>
                      <a:pt x="244" y="116"/>
                    </a:move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71" y="174"/>
                      <a:pt x="271" y="174"/>
                      <a:pt x="271" y="174"/>
                    </a:cubicBezTo>
                    <a:cubicBezTo>
                      <a:pt x="262" y="183"/>
                      <a:pt x="262" y="183"/>
                      <a:pt x="262" y="183"/>
                    </a:cubicBezTo>
                    <a:cubicBezTo>
                      <a:pt x="271" y="193"/>
                      <a:pt x="271" y="193"/>
                      <a:pt x="271" y="193"/>
                    </a:cubicBezTo>
                    <a:cubicBezTo>
                      <a:pt x="271" y="217"/>
                      <a:pt x="271" y="217"/>
                      <a:pt x="271" y="217"/>
                    </a:cubicBezTo>
                    <a:cubicBezTo>
                      <a:pt x="250" y="195"/>
                      <a:pt x="250" y="195"/>
                      <a:pt x="250" y="195"/>
                    </a:cubicBezTo>
                    <a:cubicBezTo>
                      <a:pt x="244" y="201"/>
                      <a:pt x="244" y="201"/>
                      <a:pt x="244" y="201"/>
                    </a:cubicBezTo>
                    <a:cubicBezTo>
                      <a:pt x="244" y="165"/>
                      <a:pt x="244" y="165"/>
                      <a:pt x="244" y="165"/>
                    </a:cubicBezTo>
                    <a:cubicBezTo>
                      <a:pt x="251" y="172"/>
                      <a:pt x="251" y="172"/>
                      <a:pt x="251" y="172"/>
                    </a:cubicBezTo>
                    <a:cubicBezTo>
                      <a:pt x="255" y="169"/>
                      <a:pt x="258" y="166"/>
                      <a:pt x="262" y="162"/>
                    </a:cubicBezTo>
                    <a:cubicBezTo>
                      <a:pt x="244" y="145"/>
                      <a:pt x="244" y="145"/>
                      <a:pt x="244" y="145"/>
                    </a:cubicBezTo>
                    <a:cubicBezTo>
                      <a:pt x="244" y="116"/>
                      <a:pt x="244" y="116"/>
                      <a:pt x="244" y="116"/>
                    </a:cubicBezTo>
                    <a:close/>
                    <a:moveTo>
                      <a:pt x="271" y="223"/>
                    </a:moveTo>
                    <a:cubicBezTo>
                      <a:pt x="264" y="230"/>
                      <a:pt x="264" y="230"/>
                      <a:pt x="264" y="230"/>
                    </a:cubicBezTo>
                    <a:cubicBezTo>
                      <a:pt x="244" y="210"/>
                      <a:pt x="244" y="210"/>
                      <a:pt x="244" y="210"/>
                    </a:cubicBezTo>
                    <a:cubicBezTo>
                      <a:pt x="244" y="235"/>
                      <a:pt x="244" y="235"/>
                      <a:pt x="244" y="235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1" y="243"/>
                      <a:pt x="251" y="243"/>
                      <a:pt x="251" y="243"/>
                    </a:cubicBezTo>
                    <a:cubicBezTo>
                      <a:pt x="251" y="243"/>
                      <a:pt x="251" y="243"/>
                      <a:pt x="251" y="243"/>
                    </a:cubicBezTo>
                    <a:cubicBezTo>
                      <a:pt x="251" y="244"/>
                      <a:pt x="251" y="244"/>
                      <a:pt x="251" y="244"/>
                    </a:cubicBezTo>
                    <a:cubicBezTo>
                      <a:pt x="251" y="244"/>
                      <a:pt x="251" y="244"/>
                      <a:pt x="251" y="244"/>
                    </a:cubicBezTo>
                    <a:cubicBezTo>
                      <a:pt x="251" y="244"/>
                      <a:pt x="251" y="244"/>
                      <a:pt x="251" y="244"/>
                    </a:cubicBezTo>
                    <a:cubicBezTo>
                      <a:pt x="251" y="244"/>
                      <a:pt x="251" y="244"/>
                      <a:pt x="251" y="244"/>
                    </a:cubicBezTo>
                    <a:cubicBezTo>
                      <a:pt x="251" y="244"/>
                      <a:pt x="251" y="244"/>
                      <a:pt x="251" y="244"/>
                    </a:cubicBezTo>
                    <a:cubicBezTo>
                      <a:pt x="250" y="244"/>
                      <a:pt x="250" y="244"/>
                      <a:pt x="250" y="244"/>
                    </a:cubicBezTo>
                    <a:cubicBezTo>
                      <a:pt x="250" y="244"/>
                      <a:pt x="250" y="244"/>
                      <a:pt x="250" y="244"/>
                    </a:cubicBezTo>
                    <a:cubicBezTo>
                      <a:pt x="250" y="245"/>
                      <a:pt x="250" y="245"/>
                      <a:pt x="250" y="245"/>
                    </a:cubicBezTo>
                    <a:cubicBezTo>
                      <a:pt x="250" y="245"/>
                      <a:pt x="250" y="245"/>
                      <a:pt x="250" y="245"/>
                    </a:cubicBezTo>
                    <a:cubicBezTo>
                      <a:pt x="250" y="245"/>
                      <a:pt x="250" y="245"/>
                      <a:pt x="250" y="245"/>
                    </a:cubicBezTo>
                    <a:cubicBezTo>
                      <a:pt x="250" y="245"/>
                      <a:pt x="250" y="245"/>
                      <a:pt x="250" y="245"/>
                    </a:cubicBezTo>
                    <a:cubicBezTo>
                      <a:pt x="250" y="245"/>
                      <a:pt x="250" y="245"/>
                      <a:pt x="250" y="245"/>
                    </a:cubicBezTo>
                    <a:cubicBezTo>
                      <a:pt x="249" y="245"/>
                      <a:pt x="249" y="245"/>
                      <a:pt x="249" y="245"/>
                    </a:cubicBezTo>
                    <a:cubicBezTo>
                      <a:pt x="249" y="245"/>
                      <a:pt x="249" y="245"/>
                      <a:pt x="249" y="245"/>
                    </a:cubicBezTo>
                    <a:cubicBezTo>
                      <a:pt x="249" y="245"/>
                      <a:pt x="249" y="245"/>
                      <a:pt x="249" y="245"/>
                    </a:cubicBezTo>
                    <a:cubicBezTo>
                      <a:pt x="249" y="246"/>
                      <a:pt x="249" y="246"/>
                      <a:pt x="249" y="246"/>
                    </a:cubicBezTo>
                    <a:cubicBezTo>
                      <a:pt x="249" y="246"/>
                      <a:pt x="249" y="246"/>
                      <a:pt x="249" y="246"/>
                    </a:cubicBezTo>
                    <a:cubicBezTo>
                      <a:pt x="249" y="246"/>
                      <a:pt x="249" y="246"/>
                      <a:pt x="249" y="246"/>
                    </a:cubicBezTo>
                    <a:cubicBezTo>
                      <a:pt x="249" y="246"/>
                      <a:pt x="249" y="246"/>
                      <a:pt x="249" y="246"/>
                    </a:cubicBezTo>
                    <a:cubicBezTo>
                      <a:pt x="248" y="246"/>
                      <a:pt x="248" y="246"/>
                      <a:pt x="248" y="246"/>
                    </a:cubicBezTo>
                    <a:cubicBezTo>
                      <a:pt x="248" y="246"/>
                      <a:pt x="248" y="246"/>
                      <a:pt x="248" y="246"/>
                    </a:cubicBezTo>
                    <a:cubicBezTo>
                      <a:pt x="248" y="246"/>
                      <a:pt x="248" y="246"/>
                      <a:pt x="248" y="246"/>
                    </a:cubicBezTo>
                    <a:cubicBezTo>
                      <a:pt x="248" y="247"/>
                      <a:pt x="248" y="247"/>
                      <a:pt x="248" y="247"/>
                    </a:cubicBezTo>
                    <a:cubicBezTo>
                      <a:pt x="248" y="247"/>
                      <a:pt x="248" y="247"/>
                      <a:pt x="248" y="247"/>
                    </a:cubicBezTo>
                    <a:cubicBezTo>
                      <a:pt x="248" y="247"/>
                      <a:pt x="248" y="247"/>
                      <a:pt x="248" y="247"/>
                    </a:cubicBezTo>
                    <a:cubicBezTo>
                      <a:pt x="248" y="247"/>
                      <a:pt x="248" y="247"/>
                      <a:pt x="248" y="247"/>
                    </a:cubicBezTo>
                    <a:cubicBezTo>
                      <a:pt x="248" y="247"/>
                      <a:pt x="248" y="247"/>
                      <a:pt x="248" y="247"/>
                    </a:cubicBezTo>
                    <a:cubicBezTo>
                      <a:pt x="248" y="247"/>
                      <a:pt x="248" y="247"/>
                      <a:pt x="248" y="247"/>
                    </a:cubicBezTo>
                    <a:cubicBezTo>
                      <a:pt x="247" y="247"/>
                      <a:pt x="247" y="247"/>
                      <a:pt x="247" y="247"/>
                    </a:cubicBezTo>
                    <a:cubicBezTo>
                      <a:pt x="247" y="247"/>
                      <a:pt x="247" y="247"/>
                      <a:pt x="247" y="247"/>
                    </a:cubicBezTo>
                    <a:cubicBezTo>
                      <a:pt x="247" y="248"/>
                      <a:pt x="247" y="248"/>
                      <a:pt x="247" y="248"/>
                    </a:cubicBezTo>
                    <a:cubicBezTo>
                      <a:pt x="247" y="248"/>
                      <a:pt x="247" y="248"/>
                      <a:pt x="247" y="248"/>
                    </a:cubicBezTo>
                    <a:cubicBezTo>
                      <a:pt x="247" y="248"/>
                      <a:pt x="247" y="248"/>
                      <a:pt x="247" y="248"/>
                    </a:cubicBezTo>
                    <a:cubicBezTo>
                      <a:pt x="247" y="248"/>
                      <a:pt x="247" y="248"/>
                      <a:pt x="247" y="248"/>
                    </a:cubicBezTo>
                    <a:cubicBezTo>
                      <a:pt x="247" y="248"/>
                      <a:pt x="247" y="248"/>
                      <a:pt x="247" y="248"/>
                    </a:cubicBezTo>
                    <a:cubicBezTo>
                      <a:pt x="246" y="248"/>
                      <a:pt x="246" y="248"/>
                      <a:pt x="246" y="248"/>
                    </a:cubicBezTo>
                    <a:cubicBezTo>
                      <a:pt x="246" y="248"/>
                      <a:pt x="246" y="248"/>
                      <a:pt x="246" y="248"/>
                    </a:cubicBezTo>
                    <a:cubicBezTo>
                      <a:pt x="246" y="249"/>
                      <a:pt x="246" y="249"/>
                      <a:pt x="246" y="249"/>
                    </a:cubicBezTo>
                    <a:cubicBezTo>
                      <a:pt x="246" y="249"/>
                      <a:pt x="246" y="249"/>
                      <a:pt x="246" y="249"/>
                    </a:cubicBezTo>
                    <a:cubicBezTo>
                      <a:pt x="246" y="249"/>
                      <a:pt x="246" y="249"/>
                      <a:pt x="246" y="249"/>
                    </a:cubicBezTo>
                    <a:cubicBezTo>
                      <a:pt x="246" y="249"/>
                      <a:pt x="246" y="249"/>
                      <a:pt x="246" y="249"/>
                    </a:cubicBezTo>
                    <a:cubicBezTo>
                      <a:pt x="246" y="249"/>
                      <a:pt x="246" y="249"/>
                      <a:pt x="246" y="249"/>
                    </a:cubicBezTo>
                    <a:cubicBezTo>
                      <a:pt x="245" y="249"/>
                      <a:pt x="245" y="249"/>
                      <a:pt x="245" y="249"/>
                    </a:cubicBezTo>
                    <a:cubicBezTo>
                      <a:pt x="245" y="249"/>
                      <a:pt x="245" y="249"/>
                      <a:pt x="245" y="249"/>
                    </a:cubicBezTo>
                    <a:cubicBezTo>
                      <a:pt x="245" y="250"/>
                      <a:pt x="245" y="250"/>
                      <a:pt x="245" y="250"/>
                    </a:cubicBezTo>
                    <a:cubicBezTo>
                      <a:pt x="245" y="250"/>
                      <a:pt x="245" y="250"/>
                      <a:pt x="245" y="250"/>
                    </a:cubicBezTo>
                    <a:cubicBezTo>
                      <a:pt x="245" y="250"/>
                      <a:pt x="245" y="250"/>
                      <a:pt x="245" y="250"/>
                    </a:cubicBezTo>
                    <a:cubicBezTo>
                      <a:pt x="245" y="250"/>
                      <a:pt x="245" y="250"/>
                      <a:pt x="245" y="250"/>
                    </a:cubicBezTo>
                    <a:cubicBezTo>
                      <a:pt x="245" y="250"/>
                      <a:pt x="245" y="250"/>
                      <a:pt x="245" y="250"/>
                    </a:cubicBezTo>
                    <a:cubicBezTo>
                      <a:pt x="245" y="250"/>
                      <a:pt x="245" y="250"/>
                      <a:pt x="245" y="250"/>
                    </a:cubicBezTo>
                    <a:cubicBezTo>
                      <a:pt x="244" y="250"/>
                      <a:pt x="244" y="250"/>
                      <a:pt x="244" y="250"/>
                    </a:cubicBezTo>
                    <a:cubicBezTo>
                      <a:pt x="244" y="250"/>
                      <a:pt x="244" y="250"/>
                      <a:pt x="244" y="250"/>
                    </a:cubicBezTo>
                    <a:cubicBezTo>
                      <a:pt x="244" y="272"/>
                      <a:pt x="244" y="272"/>
                      <a:pt x="244" y="272"/>
                    </a:cubicBezTo>
                    <a:cubicBezTo>
                      <a:pt x="252" y="264"/>
                      <a:pt x="252" y="264"/>
                      <a:pt x="252" y="264"/>
                    </a:cubicBezTo>
                    <a:cubicBezTo>
                      <a:pt x="263" y="254"/>
                      <a:pt x="263" y="254"/>
                      <a:pt x="263" y="254"/>
                    </a:cubicBezTo>
                    <a:cubicBezTo>
                      <a:pt x="271" y="245"/>
                      <a:pt x="271" y="245"/>
                      <a:pt x="271" y="245"/>
                    </a:cubicBezTo>
                    <a:cubicBezTo>
                      <a:pt x="271" y="223"/>
                      <a:pt x="271" y="223"/>
                      <a:pt x="271" y="223"/>
                    </a:cubicBezTo>
                    <a:close/>
                    <a:moveTo>
                      <a:pt x="271" y="294"/>
                    </a:move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317"/>
                      <a:pt x="271" y="317"/>
                      <a:pt x="271" y="317"/>
                    </a:cubicBezTo>
                    <a:cubicBezTo>
                      <a:pt x="270" y="317"/>
                      <a:pt x="270" y="317"/>
                      <a:pt x="270" y="317"/>
                    </a:cubicBezTo>
                    <a:cubicBezTo>
                      <a:pt x="270" y="317"/>
                      <a:pt x="270" y="317"/>
                      <a:pt x="270" y="317"/>
                    </a:cubicBezTo>
                    <a:cubicBezTo>
                      <a:pt x="270" y="317"/>
                      <a:pt x="270" y="317"/>
                      <a:pt x="270" y="317"/>
                    </a:cubicBezTo>
                    <a:cubicBezTo>
                      <a:pt x="270" y="317"/>
                      <a:pt x="270" y="317"/>
                      <a:pt x="270" y="317"/>
                    </a:cubicBezTo>
                    <a:cubicBezTo>
                      <a:pt x="270" y="317"/>
                      <a:pt x="270" y="317"/>
                      <a:pt x="270" y="317"/>
                    </a:cubicBezTo>
                    <a:cubicBezTo>
                      <a:pt x="270" y="317"/>
                      <a:pt x="270" y="317"/>
                      <a:pt x="270" y="317"/>
                    </a:cubicBezTo>
                    <a:cubicBezTo>
                      <a:pt x="270" y="317"/>
                      <a:pt x="270" y="317"/>
                      <a:pt x="270" y="317"/>
                    </a:cubicBezTo>
                    <a:cubicBezTo>
                      <a:pt x="270" y="318"/>
                      <a:pt x="270" y="318"/>
                      <a:pt x="270" y="318"/>
                    </a:cubicBezTo>
                    <a:cubicBezTo>
                      <a:pt x="270" y="318"/>
                      <a:pt x="270" y="318"/>
                      <a:pt x="270" y="318"/>
                    </a:cubicBezTo>
                    <a:cubicBezTo>
                      <a:pt x="269" y="318"/>
                      <a:pt x="269" y="318"/>
                      <a:pt x="269" y="318"/>
                    </a:cubicBezTo>
                    <a:cubicBezTo>
                      <a:pt x="269" y="318"/>
                      <a:pt x="269" y="318"/>
                      <a:pt x="269" y="318"/>
                    </a:cubicBezTo>
                    <a:cubicBezTo>
                      <a:pt x="269" y="318"/>
                      <a:pt x="269" y="318"/>
                      <a:pt x="269" y="318"/>
                    </a:cubicBezTo>
                    <a:cubicBezTo>
                      <a:pt x="269" y="318"/>
                      <a:pt x="269" y="318"/>
                      <a:pt x="269" y="318"/>
                    </a:cubicBezTo>
                    <a:cubicBezTo>
                      <a:pt x="269" y="318"/>
                      <a:pt x="269" y="318"/>
                      <a:pt x="269" y="318"/>
                    </a:cubicBezTo>
                    <a:cubicBezTo>
                      <a:pt x="269" y="318"/>
                      <a:pt x="269" y="318"/>
                      <a:pt x="269" y="318"/>
                    </a:cubicBezTo>
                    <a:cubicBezTo>
                      <a:pt x="269" y="319"/>
                      <a:pt x="269" y="319"/>
                      <a:pt x="269" y="319"/>
                    </a:cubicBezTo>
                    <a:cubicBezTo>
                      <a:pt x="269" y="319"/>
                      <a:pt x="269" y="319"/>
                      <a:pt x="269" y="319"/>
                    </a:cubicBezTo>
                    <a:cubicBezTo>
                      <a:pt x="268" y="319"/>
                      <a:pt x="268" y="319"/>
                      <a:pt x="268" y="319"/>
                    </a:cubicBezTo>
                    <a:cubicBezTo>
                      <a:pt x="268" y="319"/>
                      <a:pt x="268" y="319"/>
                      <a:pt x="268" y="319"/>
                    </a:cubicBezTo>
                    <a:cubicBezTo>
                      <a:pt x="268" y="319"/>
                      <a:pt x="268" y="319"/>
                      <a:pt x="268" y="319"/>
                    </a:cubicBezTo>
                    <a:cubicBezTo>
                      <a:pt x="268" y="319"/>
                      <a:pt x="268" y="319"/>
                      <a:pt x="268" y="319"/>
                    </a:cubicBezTo>
                    <a:cubicBezTo>
                      <a:pt x="268" y="319"/>
                      <a:pt x="268" y="319"/>
                      <a:pt x="268" y="319"/>
                    </a:cubicBezTo>
                    <a:cubicBezTo>
                      <a:pt x="268" y="319"/>
                      <a:pt x="268" y="319"/>
                      <a:pt x="268" y="319"/>
                    </a:cubicBezTo>
                    <a:cubicBezTo>
                      <a:pt x="268" y="320"/>
                      <a:pt x="268" y="320"/>
                      <a:pt x="268" y="320"/>
                    </a:cubicBezTo>
                    <a:cubicBezTo>
                      <a:pt x="268" y="320"/>
                      <a:pt x="268" y="320"/>
                      <a:pt x="268" y="320"/>
                    </a:cubicBezTo>
                    <a:cubicBezTo>
                      <a:pt x="267" y="320"/>
                      <a:pt x="267" y="320"/>
                      <a:pt x="267" y="320"/>
                    </a:cubicBezTo>
                    <a:cubicBezTo>
                      <a:pt x="267" y="320"/>
                      <a:pt x="267" y="320"/>
                      <a:pt x="267" y="320"/>
                    </a:cubicBezTo>
                    <a:cubicBezTo>
                      <a:pt x="267" y="320"/>
                      <a:pt x="267" y="320"/>
                      <a:pt x="267" y="320"/>
                    </a:cubicBezTo>
                    <a:cubicBezTo>
                      <a:pt x="267" y="320"/>
                      <a:pt x="267" y="320"/>
                      <a:pt x="267" y="320"/>
                    </a:cubicBezTo>
                    <a:cubicBezTo>
                      <a:pt x="267" y="320"/>
                      <a:pt x="267" y="320"/>
                      <a:pt x="267" y="320"/>
                    </a:cubicBezTo>
                    <a:cubicBezTo>
                      <a:pt x="267" y="320"/>
                      <a:pt x="267" y="320"/>
                      <a:pt x="267" y="320"/>
                    </a:cubicBezTo>
                    <a:cubicBezTo>
                      <a:pt x="267" y="320"/>
                      <a:pt x="267" y="320"/>
                      <a:pt x="267" y="320"/>
                    </a:cubicBezTo>
                    <a:cubicBezTo>
                      <a:pt x="267" y="321"/>
                      <a:pt x="267" y="321"/>
                      <a:pt x="267" y="321"/>
                    </a:cubicBezTo>
                    <a:cubicBezTo>
                      <a:pt x="266" y="321"/>
                      <a:pt x="266" y="321"/>
                      <a:pt x="266" y="321"/>
                    </a:cubicBezTo>
                    <a:cubicBezTo>
                      <a:pt x="266" y="321"/>
                      <a:pt x="266" y="321"/>
                      <a:pt x="266" y="321"/>
                    </a:cubicBezTo>
                    <a:cubicBezTo>
                      <a:pt x="266" y="321"/>
                      <a:pt x="266" y="321"/>
                      <a:pt x="266" y="321"/>
                    </a:cubicBezTo>
                    <a:cubicBezTo>
                      <a:pt x="266" y="321"/>
                      <a:pt x="266" y="321"/>
                      <a:pt x="266" y="321"/>
                    </a:cubicBezTo>
                    <a:cubicBezTo>
                      <a:pt x="266" y="321"/>
                      <a:pt x="266" y="321"/>
                      <a:pt x="266" y="321"/>
                    </a:cubicBezTo>
                    <a:cubicBezTo>
                      <a:pt x="266" y="321"/>
                      <a:pt x="266" y="321"/>
                      <a:pt x="266" y="321"/>
                    </a:cubicBezTo>
                    <a:cubicBezTo>
                      <a:pt x="266" y="321"/>
                      <a:pt x="266" y="321"/>
                      <a:pt x="266" y="321"/>
                    </a:cubicBezTo>
                    <a:cubicBezTo>
                      <a:pt x="266" y="322"/>
                      <a:pt x="266" y="322"/>
                      <a:pt x="266" y="322"/>
                    </a:cubicBezTo>
                    <a:cubicBezTo>
                      <a:pt x="266" y="322"/>
                      <a:pt x="266" y="322"/>
                      <a:pt x="266" y="322"/>
                    </a:cubicBezTo>
                    <a:cubicBezTo>
                      <a:pt x="265" y="322"/>
                      <a:pt x="265" y="322"/>
                      <a:pt x="265" y="322"/>
                    </a:cubicBezTo>
                    <a:cubicBezTo>
                      <a:pt x="265" y="322"/>
                      <a:pt x="265" y="322"/>
                      <a:pt x="265" y="322"/>
                    </a:cubicBezTo>
                    <a:cubicBezTo>
                      <a:pt x="265" y="322"/>
                      <a:pt x="265" y="322"/>
                      <a:pt x="265" y="322"/>
                    </a:cubicBezTo>
                    <a:cubicBezTo>
                      <a:pt x="244" y="343"/>
                      <a:pt x="244" y="343"/>
                      <a:pt x="244" y="343"/>
                    </a:cubicBezTo>
                    <a:cubicBezTo>
                      <a:pt x="244" y="301"/>
                      <a:pt x="244" y="301"/>
                      <a:pt x="244" y="30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55" y="311"/>
                      <a:pt x="255" y="311"/>
                      <a:pt x="255" y="311"/>
                    </a:cubicBezTo>
                    <a:cubicBezTo>
                      <a:pt x="255" y="311"/>
                      <a:pt x="255" y="311"/>
                      <a:pt x="255" y="311"/>
                    </a:cubicBezTo>
                    <a:cubicBezTo>
                      <a:pt x="255" y="311"/>
                      <a:pt x="255" y="311"/>
                      <a:pt x="255" y="311"/>
                    </a:cubicBezTo>
                    <a:cubicBezTo>
                      <a:pt x="255" y="311"/>
                      <a:pt x="255" y="311"/>
                      <a:pt x="255" y="311"/>
                    </a:cubicBezTo>
                    <a:cubicBezTo>
                      <a:pt x="255" y="310"/>
                      <a:pt x="255" y="310"/>
                      <a:pt x="255" y="310"/>
                    </a:cubicBezTo>
                    <a:cubicBezTo>
                      <a:pt x="255" y="310"/>
                      <a:pt x="255" y="310"/>
                      <a:pt x="255" y="310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56" y="309"/>
                      <a:pt x="256" y="309"/>
                      <a:pt x="256" y="309"/>
                    </a:cubicBezTo>
                    <a:cubicBezTo>
                      <a:pt x="256" y="309"/>
                      <a:pt x="256" y="309"/>
                      <a:pt x="256" y="309"/>
                    </a:cubicBezTo>
                    <a:cubicBezTo>
                      <a:pt x="256" y="309"/>
                      <a:pt x="256" y="309"/>
                      <a:pt x="256" y="309"/>
                    </a:cubicBezTo>
                    <a:cubicBezTo>
                      <a:pt x="257" y="309"/>
                      <a:pt x="257" y="309"/>
                      <a:pt x="257" y="309"/>
                    </a:cubicBezTo>
                    <a:cubicBezTo>
                      <a:pt x="257" y="309"/>
                      <a:pt x="257" y="309"/>
                      <a:pt x="257" y="309"/>
                    </a:cubicBezTo>
                    <a:cubicBezTo>
                      <a:pt x="257" y="309"/>
                      <a:pt x="257" y="309"/>
                      <a:pt x="257" y="309"/>
                    </a:cubicBezTo>
                    <a:cubicBezTo>
                      <a:pt x="257" y="309"/>
                      <a:pt x="257" y="309"/>
                      <a:pt x="257" y="309"/>
                    </a:cubicBezTo>
                    <a:cubicBezTo>
                      <a:pt x="257" y="308"/>
                      <a:pt x="257" y="308"/>
                      <a:pt x="257" y="308"/>
                    </a:cubicBezTo>
                    <a:cubicBezTo>
                      <a:pt x="257" y="308"/>
                      <a:pt x="257" y="308"/>
                      <a:pt x="257" y="308"/>
                    </a:cubicBezTo>
                    <a:cubicBezTo>
                      <a:pt x="258" y="308"/>
                      <a:pt x="258" y="308"/>
                      <a:pt x="258" y="308"/>
                    </a:cubicBezTo>
                    <a:cubicBezTo>
                      <a:pt x="258" y="308"/>
                      <a:pt x="258" y="308"/>
                      <a:pt x="258" y="308"/>
                    </a:cubicBezTo>
                    <a:cubicBezTo>
                      <a:pt x="258" y="308"/>
                      <a:pt x="258" y="308"/>
                      <a:pt x="258" y="308"/>
                    </a:cubicBezTo>
                    <a:cubicBezTo>
                      <a:pt x="258" y="308"/>
                      <a:pt x="258" y="308"/>
                      <a:pt x="258" y="308"/>
                    </a:cubicBezTo>
                    <a:cubicBezTo>
                      <a:pt x="258" y="307"/>
                      <a:pt x="258" y="307"/>
                      <a:pt x="258" y="307"/>
                    </a:cubicBezTo>
                    <a:cubicBezTo>
                      <a:pt x="258" y="307"/>
                      <a:pt x="258" y="307"/>
                      <a:pt x="258" y="307"/>
                    </a:cubicBezTo>
                    <a:cubicBezTo>
                      <a:pt x="259" y="307"/>
                      <a:pt x="259" y="307"/>
                      <a:pt x="259" y="307"/>
                    </a:cubicBezTo>
                    <a:cubicBezTo>
                      <a:pt x="259" y="307"/>
                      <a:pt x="259" y="307"/>
                      <a:pt x="259" y="307"/>
                    </a:cubicBezTo>
                    <a:cubicBezTo>
                      <a:pt x="259" y="307"/>
                      <a:pt x="259" y="307"/>
                      <a:pt x="259" y="307"/>
                    </a:cubicBezTo>
                    <a:cubicBezTo>
                      <a:pt x="259" y="307"/>
                      <a:pt x="259" y="307"/>
                      <a:pt x="259" y="307"/>
                    </a:cubicBezTo>
                    <a:cubicBezTo>
                      <a:pt x="259" y="306"/>
                      <a:pt x="259" y="306"/>
                      <a:pt x="259" y="306"/>
                    </a:cubicBezTo>
                    <a:cubicBezTo>
                      <a:pt x="259" y="306"/>
                      <a:pt x="259" y="306"/>
                      <a:pt x="259" y="306"/>
                    </a:cubicBezTo>
                    <a:cubicBezTo>
                      <a:pt x="260" y="306"/>
                      <a:pt x="260" y="306"/>
                      <a:pt x="260" y="306"/>
                    </a:cubicBezTo>
                    <a:cubicBezTo>
                      <a:pt x="260" y="306"/>
                      <a:pt x="260" y="306"/>
                      <a:pt x="260" y="306"/>
                    </a:cubicBezTo>
                    <a:cubicBezTo>
                      <a:pt x="260" y="306"/>
                      <a:pt x="260" y="306"/>
                      <a:pt x="260" y="306"/>
                    </a:cubicBezTo>
                    <a:cubicBezTo>
                      <a:pt x="260" y="306"/>
                      <a:pt x="260" y="306"/>
                      <a:pt x="260" y="306"/>
                    </a:cubicBezTo>
                    <a:cubicBezTo>
                      <a:pt x="260" y="305"/>
                      <a:pt x="260" y="305"/>
                      <a:pt x="260" y="305"/>
                    </a:cubicBezTo>
                    <a:cubicBezTo>
                      <a:pt x="260" y="305"/>
                      <a:pt x="260" y="305"/>
                      <a:pt x="260" y="305"/>
                    </a:cubicBezTo>
                    <a:cubicBezTo>
                      <a:pt x="261" y="305"/>
                      <a:pt x="261" y="305"/>
                      <a:pt x="261" y="305"/>
                    </a:cubicBezTo>
                    <a:cubicBezTo>
                      <a:pt x="261" y="305"/>
                      <a:pt x="261" y="305"/>
                      <a:pt x="261" y="305"/>
                    </a:cubicBezTo>
                    <a:cubicBezTo>
                      <a:pt x="261" y="305"/>
                      <a:pt x="261" y="305"/>
                      <a:pt x="261" y="305"/>
                    </a:cubicBezTo>
                    <a:cubicBezTo>
                      <a:pt x="261" y="305"/>
                      <a:pt x="261" y="305"/>
                      <a:pt x="261" y="305"/>
                    </a:cubicBezTo>
                    <a:cubicBezTo>
                      <a:pt x="261" y="304"/>
                      <a:pt x="261" y="304"/>
                      <a:pt x="261" y="304"/>
                    </a:cubicBezTo>
                    <a:cubicBezTo>
                      <a:pt x="261" y="304"/>
                      <a:pt x="261" y="304"/>
                      <a:pt x="261" y="304"/>
                    </a:cubicBezTo>
                    <a:cubicBezTo>
                      <a:pt x="262" y="304"/>
                      <a:pt x="262" y="304"/>
                      <a:pt x="262" y="304"/>
                    </a:cubicBezTo>
                    <a:cubicBezTo>
                      <a:pt x="262" y="304"/>
                      <a:pt x="262" y="304"/>
                      <a:pt x="262" y="304"/>
                    </a:cubicBezTo>
                    <a:cubicBezTo>
                      <a:pt x="262" y="304"/>
                      <a:pt x="262" y="304"/>
                      <a:pt x="262" y="304"/>
                    </a:cubicBezTo>
                    <a:cubicBezTo>
                      <a:pt x="262" y="304"/>
                      <a:pt x="262" y="304"/>
                      <a:pt x="262" y="304"/>
                    </a:cubicBezTo>
                    <a:cubicBezTo>
                      <a:pt x="262" y="304"/>
                      <a:pt x="262" y="304"/>
                      <a:pt x="262" y="304"/>
                    </a:cubicBezTo>
                    <a:cubicBezTo>
                      <a:pt x="262" y="303"/>
                      <a:pt x="262" y="303"/>
                      <a:pt x="262" y="303"/>
                    </a:cubicBezTo>
                    <a:cubicBezTo>
                      <a:pt x="263" y="303"/>
                      <a:pt x="263" y="303"/>
                      <a:pt x="263" y="303"/>
                    </a:cubicBezTo>
                    <a:cubicBezTo>
                      <a:pt x="263" y="303"/>
                      <a:pt x="263" y="303"/>
                      <a:pt x="263" y="303"/>
                    </a:cubicBezTo>
                    <a:cubicBezTo>
                      <a:pt x="263" y="303"/>
                      <a:pt x="263" y="303"/>
                      <a:pt x="263" y="303"/>
                    </a:cubicBezTo>
                    <a:cubicBezTo>
                      <a:pt x="263" y="303"/>
                      <a:pt x="263" y="303"/>
                      <a:pt x="263" y="303"/>
                    </a:cubicBezTo>
                    <a:cubicBezTo>
                      <a:pt x="263" y="303"/>
                      <a:pt x="263" y="303"/>
                      <a:pt x="263" y="303"/>
                    </a:cubicBezTo>
                    <a:cubicBezTo>
                      <a:pt x="263" y="302"/>
                      <a:pt x="263" y="302"/>
                      <a:pt x="263" y="302"/>
                    </a:cubicBezTo>
                    <a:cubicBezTo>
                      <a:pt x="263" y="302"/>
                      <a:pt x="263" y="302"/>
                      <a:pt x="263" y="302"/>
                    </a:cubicBezTo>
                    <a:cubicBezTo>
                      <a:pt x="264" y="302"/>
                      <a:pt x="264" y="302"/>
                      <a:pt x="264" y="302"/>
                    </a:cubicBezTo>
                    <a:cubicBezTo>
                      <a:pt x="264" y="302"/>
                      <a:pt x="264" y="302"/>
                      <a:pt x="264" y="302"/>
                    </a:cubicBezTo>
                    <a:cubicBezTo>
                      <a:pt x="264" y="302"/>
                      <a:pt x="264" y="302"/>
                      <a:pt x="264" y="302"/>
                    </a:cubicBezTo>
                    <a:cubicBezTo>
                      <a:pt x="264" y="302"/>
                      <a:pt x="264" y="302"/>
                      <a:pt x="264" y="302"/>
                    </a:cubicBezTo>
                    <a:cubicBezTo>
                      <a:pt x="264" y="301"/>
                      <a:pt x="264" y="301"/>
                      <a:pt x="264" y="301"/>
                    </a:cubicBezTo>
                    <a:cubicBezTo>
                      <a:pt x="264" y="301"/>
                      <a:pt x="264" y="301"/>
                      <a:pt x="264" y="301"/>
                    </a:cubicBezTo>
                    <a:cubicBezTo>
                      <a:pt x="265" y="301"/>
                      <a:pt x="265" y="301"/>
                      <a:pt x="265" y="301"/>
                    </a:cubicBezTo>
                    <a:cubicBezTo>
                      <a:pt x="265" y="301"/>
                      <a:pt x="265" y="301"/>
                      <a:pt x="265" y="301"/>
                    </a:cubicBezTo>
                    <a:lnTo>
                      <a:pt x="271" y="294"/>
                    </a:lnTo>
                    <a:close/>
                    <a:moveTo>
                      <a:pt x="244" y="374"/>
                    </a:moveTo>
                    <a:cubicBezTo>
                      <a:pt x="233" y="363"/>
                      <a:pt x="233" y="363"/>
                      <a:pt x="233" y="363"/>
                    </a:cubicBezTo>
                    <a:cubicBezTo>
                      <a:pt x="233" y="332"/>
                      <a:pt x="233" y="332"/>
                      <a:pt x="233" y="332"/>
                    </a:cubicBezTo>
                    <a:cubicBezTo>
                      <a:pt x="242" y="323"/>
                      <a:pt x="242" y="323"/>
                      <a:pt x="242" y="323"/>
                    </a:cubicBezTo>
                    <a:cubicBezTo>
                      <a:pt x="233" y="314"/>
                      <a:pt x="233" y="314"/>
                      <a:pt x="233" y="314"/>
                    </a:cubicBezTo>
                    <a:cubicBezTo>
                      <a:pt x="233" y="290"/>
                      <a:pt x="233" y="290"/>
                      <a:pt x="233" y="290"/>
                    </a:cubicBezTo>
                    <a:cubicBezTo>
                      <a:pt x="244" y="301"/>
                      <a:pt x="244" y="301"/>
                      <a:pt x="244" y="301"/>
                    </a:cubicBezTo>
                    <a:cubicBezTo>
                      <a:pt x="244" y="343"/>
                      <a:pt x="244" y="343"/>
                      <a:pt x="244" y="343"/>
                    </a:cubicBezTo>
                    <a:cubicBezTo>
                      <a:pt x="243" y="344"/>
                      <a:pt x="243" y="344"/>
                      <a:pt x="243" y="344"/>
                    </a:cubicBezTo>
                    <a:cubicBezTo>
                      <a:pt x="244" y="346"/>
                      <a:pt x="244" y="346"/>
                      <a:pt x="244" y="346"/>
                    </a:cubicBezTo>
                    <a:cubicBezTo>
                      <a:pt x="244" y="374"/>
                      <a:pt x="244" y="374"/>
                      <a:pt x="244" y="374"/>
                    </a:cubicBezTo>
                    <a:close/>
                    <a:moveTo>
                      <a:pt x="233" y="105"/>
                    </a:moveTo>
                    <a:cubicBezTo>
                      <a:pt x="244" y="116"/>
                      <a:pt x="244" y="116"/>
                      <a:pt x="244" y="116"/>
                    </a:cubicBezTo>
                    <a:cubicBezTo>
                      <a:pt x="244" y="145"/>
                      <a:pt x="244" y="145"/>
                      <a:pt x="244" y="145"/>
                    </a:cubicBezTo>
                    <a:cubicBezTo>
                      <a:pt x="237" y="137"/>
                      <a:pt x="237" y="137"/>
                      <a:pt x="237" y="137"/>
                    </a:cubicBezTo>
                    <a:cubicBezTo>
                      <a:pt x="233" y="141"/>
                      <a:pt x="233" y="141"/>
                      <a:pt x="233" y="141"/>
                    </a:cubicBezTo>
                    <a:cubicBezTo>
                      <a:pt x="233" y="105"/>
                      <a:pt x="233" y="105"/>
                      <a:pt x="233" y="105"/>
                    </a:cubicBezTo>
                    <a:close/>
                    <a:moveTo>
                      <a:pt x="244" y="165"/>
                    </a:moveTo>
                    <a:cubicBezTo>
                      <a:pt x="244" y="201"/>
                      <a:pt x="244" y="201"/>
                      <a:pt x="244" y="201"/>
                    </a:cubicBezTo>
                    <a:cubicBezTo>
                      <a:pt x="240" y="206"/>
                      <a:pt x="240" y="206"/>
                      <a:pt x="240" y="206"/>
                    </a:cubicBezTo>
                    <a:cubicBezTo>
                      <a:pt x="244" y="210"/>
                      <a:pt x="244" y="210"/>
                      <a:pt x="244" y="210"/>
                    </a:cubicBezTo>
                    <a:cubicBezTo>
                      <a:pt x="244" y="235"/>
                      <a:pt x="244" y="235"/>
                      <a:pt x="244" y="235"/>
                    </a:cubicBezTo>
                    <a:cubicBezTo>
                      <a:pt x="233" y="224"/>
                      <a:pt x="233" y="224"/>
                      <a:pt x="233" y="224"/>
                    </a:cubicBezTo>
                    <a:cubicBezTo>
                      <a:pt x="233" y="191"/>
                      <a:pt x="233" y="191"/>
                      <a:pt x="233" y="191"/>
                    </a:cubicBezTo>
                    <a:cubicBezTo>
                      <a:pt x="233" y="191"/>
                      <a:pt x="233" y="191"/>
                      <a:pt x="233" y="191"/>
                    </a:cubicBezTo>
                    <a:cubicBezTo>
                      <a:pt x="233" y="191"/>
                      <a:pt x="233" y="191"/>
                      <a:pt x="233" y="191"/>
                    </a:cubicBezTo>
                    <a:cubicBezTo>
                      <a:pt x="233" y="191"/>
                      <a:pt x="233" y="191"/>
                      <a:pt x="233" y="191"/>
                    </a:cubicBezTo>
                    <a:cubicBezTo>
                      <a:pt x="233" y="190"/>
                      <a:pt x="233" y="190"/>
                      <a:pt x="233" y="190"/>
                    </a:cubicBezTo>
                    <a:cubicBezTo>
                      <a:pt x="234" y="190"/>
                      <a:pt x="234" y="190"/>
                      <a:pt x="234" y="190"/>
                    </a:cubicBezTo>
                    <a:cubicBezTo>
                      <a:pt x="234" y="190"/>
                      <a:pt x="234" y="190"/>
                      <a:pt x="234" y="190"/>
                    </a:cubicBezTo>
                    <a:cubicBezTo>
                      <a:pt x="234" y="190"/>
                      <a:pt x="234" y="190"/>
                      <a:pt x="234" y="190"/>
                    </a:cubicBezTo>
                    <a:cubicBezTo>
                      <a:pt x="234" y="190"/>
                      <a:pt x="234" y="190"/>
                      <a:pt x="234" y="190"/>
                    </a:cubicBezTo>
                    <a:cubicBezTo>
                      <a:pt x="234" y="190"/>
                      <a:pt x="234" y="190"/>
                      <a:pt x="234" y="190"/>
                    </a:cubicBezTo>
                    <a:cubicBezTo>
                      <a:pt x="234" y="190"/>
                      <a:pt x="234" y="190"/>
                      <a:pt x="234" y="190"/>
                    </a:cubicBezTo>
                    <a:cubicBezTo>
                      <a:pt x="234" y="189"/>
                      <a:pt x="234" y="189"/>
                      <a:pt x="234" y="189"/>
                    </a:cubicBezTo>
                    <a:cubicBezTo>
                      <a:pt x="234" y="189"/>
                      <a:pt x="234" y="189"/>
                      <a:pt x="234" y="189"/>
                    </a:cubicBezTo>
                    <a:cubicBezTo>
                      <a:pt x="235" y="189"/>
                      <a:pt x="235" y="189"/>
                      <a:pt x="235" y="189"/>
                    </a:cubicBezTo>
                    <a:cubicBezTo>
                      <a:pt x="235" y="189"/>
                      <a:pt x="235" y="189"/>
                      <a:pt x="235" y="189"/>
                    </a:cubicBezTo>
                    <a:cubicBezTo>
                      <a:pt x="235" y="189"/>
                      <a:pt x="235" y="189"/>
                      <a:pt x="235" y="189"/>
                    </a:cubicBezTo>
                    <a:cubicBezTo>
                      <a:pt x="235" y="189"/>
                      <a:pt x="235" y="189"/>
                      <a:pt x="235" y="189"/>
                    </a:cubicBezTo>
                    <a:cubicBezTo>
                      <a:pt x="235" y="189"/>
                      <a:pt x="235" y="189"/>
                      <a:pt x="235" y="189"/>
                    </a:cubicBezTo>
                    <a:cubicBezTo>
                      <a:pt x="235" y="188"/>
                      <a:pt x="235" y="188"/>
                      <a:pt x="235" y="188"/>
                    </a:cubicBezTo>
                    <a:cubicBezTo>
                      <a:pt x="235" y="188"/>
                      <a:pt x="235" y="188"/>
                      <a:pt x="235" y="188"/>
                    </a:cubicBezTo>
                    <a:cubicBezTo>
                      <a:pt x="236" y="188"/>
                      <a:pt x="236" y="188"/>
                      <a:pt x="236" y="188"/>
                    </a:cubicBezTo>
                    <a:cubicBezTo>
                      <a:pt x="236" y="188"/>
                      <a:pt x="236" y="188"/>
                      <a:pt x="236" y="188"/>
                    </a:cubicBezTo>
                    <a:cubicBezTo>
                      <a:pt x="236" y="188"/>
                      <a:pt x="236" y="188"/>
                      <a:pt x="236" y="188"/>
                    </a:cubicBezTo>
                    <a:cubicBezTo>
                      <a:pt x="236" y="188"/>
                      <a:pt x="236" y="188"/>
                      <a:pt x="236" y="188"/>
                    </a:cubicBezTo>
                    <a:cubicBezTo>
                      <a:pt x="236" y="188"/>
                      <a:pt x="236" y="188"/>
                      <a:pt x="236" y="188"/>
                    </a:cubicBezTo>
                    <a:cubicBezTo>
                      <a:pt x="236" y="188"/>
                      <a:pt x="236" y="188"/>
                      <a:pt x="236" y="188"/>
                    </a:cubicBezTo>
                    <a:cubicBezTo>
                      <a:pt x="236" y="187"/>
                      <a:pt x="236" y="187"/>
                      <a:pt x="236" y="187"/>
                    </a:cubicBezTo>
                    <a:cubicBezTo>
                      <a:pt x="237" y="187"/>
                      <a:pt x="237" y="187"/>
                      <a:pt x="237" y="187"/>
                    </a:cubicBezTo>
                    <a:cubicBezTo>
                      <a:pt x="237" y="187"/>
                      <a:pt x="237" y="187"/>
                      <a:pt x="237" y="187"/>
                    </a:cubicBezTo>
                    <a:cubicBezTo>
                      <a:pt x="237" y="187"/>
                      <a:pt x="237" y="187"/>
                      <a:pt x="237" y="187"/>
                    </a:cubicBezTo>
                    <a:cubicBezTo>
                      <a:pt x="237" y="187"/>
                      <a:pt x="237" y="187"/>
                      <a:pt x="237" y="187"/>
                    </a:cubicBezTo>
                    <a:cubicBezTo>
                      <a:pt x="237" y="187"/>
                      <a:pt x="237" y="187"/>
                      <a:pt x="237" y="187"/>
                    </a:cubicBezTo>
                    <a:cubicBezTo>
                      <a:pt x="237" y="187"/>
                      <a:pt x="237" y="187"/>
                      <a:pt x="237" y="187"/>
                    </a:cubicBezTo>
                    <a:cubicBezTo>
                      <a:pt x="237" y="186"/>
                      <a:pt x="237" y="186"/>
                      <a:pt x="237" y="186"/>
                    </a:cubicBezTo>
                    <a:cubicBezTo>
                      <a:pt x="237" y="186"/>
                      <a:pt x="237" y="186"/>
                      <a:pt x="237" y="186"/>
                    </a:cubicBezTo>
                    <a:cubicBezTo>
                      <a:pt x="238" y="186"/>
                      <a:pt x="238" y="186"/>
                      <a:pt x="238" y="186"/>
                    </a:cubicBezTo>
                    <a:cubicBezTo>
                      <a:pt x="238" y="186"/>
                      <a:pt x="238" y="186"/>
                      <a:pt x="238" y="186"/>
                    </a:cubicBezTo>
                    <a:cubicBezTo>
                      <a:pt x="238" y="186"/>
                      <a:pt x="238" y="186"/>
                      <a:pt x="238" y="186"/>
                    </a:cubicBezTo>
                    <a:cubicBezTo>
                      <a:pt x="238" y="186"/>
                      <a:pt x="238" y="186"/>
                      <a:pt x="238" y="186"/>
                    </a:cubicBezTo>
                    <a:cubicBezTo>
                      <a:pt x="238" y="186"/>
                      <a:pt x="238" y="186"/>
                      <a:pt x="238" y="186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9" y="185"/>
                      <a:pt x="239" y="185"/>
                      <a:pt x="239" y="185"/>
                    </a:cubicBezTo>
                    <a:cubicBezTo>
                      <a:pt x="239" y="185"/>
                      <a:pt x="239" y="185"/>
                      <a:pt x="239" y="185"/>
                    </a:cubicBezTo>
                    <a:cubicBezTo>
                      <a:pt x="239" y="185"/>
                      <a:pt x="239" y="185"/>
                      <a:pt x="239" y="185"/>
                    </a:cubicBezTo>
                    <a:cubicBezTo>
                      <a:pt x="239" y="185"/>
                      <a:pt x="239" y="185"/>
                      <a:pt x="239" y="185"/>
                    </a:cubicBezTo>
                    <a:cubicBezTo>
                      <a:pt x="239" y="185"/>
                      <a:pt x="239" y="185"/>
                      <a:pt x="239" y="185"/>
                    </a:cubicBezTo>
                    <a:cubicBezTo>
                      <a:pt x="233" y="178"/>
                      <a:pt x="233" y="178"/>
                      <a:pt x="233" y="178"/>
                    </a:cubicBezTo>
                    <a:cubicBezTo>
                      <a:pt x="233" y="154"/>
                      <a:pt x="233" y="154"/>
                      <a:pt x="233" y="154"/>
                    </a:cubicBezTo>
                    <a:cubicBezTo>
                      <a:pt x="244" y="165"/>
                      <a:pt x="244" y="165"/>
                      <a:pt x="244" y="165"/>
                    </a:cubicBezTo>
                    <a:close/>
                    <a:moveTo>
                      <a:pt x="244" y="250"/>
                    </a:moveTo>
                    <a:cubicBezTo>
                      <a:pt x="244" y="272"/>
                      <a:pt x="244" y="272"/>
                      <a:pt x="244" y="272"/>
                    </a:cubicBezTo>
                    <a:cubicBezTo>
                      <a:pt x="240" y="276"/>
                      <a:pt x="240" y="276"/>
                      <a:pt x="240" y="276"/>
                    </a:cubicBezTo>
                    <a:cubicBezTo>
                      <a:pt x="240" y="276"/>
                      <a:pt x="240" y="276"/>
                      <a:pt x="240" y="276"/>
                    </a:cubicBezTo>
                    <a:cubicBezTo>
                      <a:pt x="240" y="276"/>
                      <a:pt x="240" y="276"/>
                      <a:pt x="240" y="276"/>
                    </a:cubicBezTo>
                    <a:cubicBezTo>
                      <a:pt x="240" y="276"/>
                      <a:pt x="240" y="276"/>
                      <a:pt x="240" y="276"/>
                    </a:cubicBezTo>
                    <a:cubicBezTo>
                      <a:pt x="239" y="277"/>
                      <a:pt x="239" y="277"/>
                      <a:pt x="239" y="277"/>
                    </a:cubicBezTo>
                    <a:cubicBezTo>
                      <a:pt x="239" y="277"/>
                      <a:pt x="239" y="277"/>
                      <a:pt x="239" y="277"/>
                    </a:cubicBezTo>
                    <a:cubicBezTo>
                      <a:pt x="239" y="277"/>
                      <a:pt x="239" y="277"/>
                      <a:pt x="239" y="277"/>
                    </a:cubicBezTo>
                    <a:cubicBezTo>
                      <a:pt x="239" y="277"/>
                      <a:pt x="239" y="277"/>
                      <a:pt x="239" y="277"/>
                    </a:cubicBezTo>
                    <a:cubicBezTo>
                      <a:pt x="239" y="277"/>
                      <a:pt x="239" y="277"/>
                      <a:pt x="239" y="277"/>
                    </a:cubicBezTo>
                    <a:cubicBezTo>
                      <a:pt x="239" y="277"/>
                      <a:pt x="239" y="277"/>
                      <a:pt x="239" y="277"/>
                    </a:cubicBezTo>
                    <a:cubicBezTo>
                      <a:pt x="238" y="278"/>
                      <a:pt x="238" y="278"/>
                      <a:pt x="238" y="278"/>
                    </a:cubicBezTo>
                    <a:cubicBezTo>
                      <a:pt x="238" y="278"/>
                      <a:pt x="238" y="278"/>
                      <a:pt x="238" y="278"/>
                    </a:cubicBezTo>
                    <a:cubicBezTo>
                      <a:pt x="238" y="278"/>
                      <a:pt x="238" y="278"/>
                      <a:pt x="238" y="278"/>
                    </a:cubicBezTo>
                    <a:cubicBezTo>
                      <a:pt x="238" y="278"/>
                      <a:pt x="238" y="278"/>
                      <a:pt x="238" y="278"/>
                    </a:cubicBezTo>
                    <a:cubicBezTo>
                      <a:pt x="238" y="278"/>
                      <a:pt x="238" y="278"/>
                      <a:pt x="238" y="278"/>
                    </a:cubicBezTo>
                    <a:cubicBezTo>
                      <a:pt x="238" y="278"/>
                      <a:pt x="238" y="278"/>
                      <a:pt x="238" y="278"/>
                    </a:cubicBezTo>
                    <a:cubicBezTo>
                      <a:pt x="237" y="279"/>
                      <a:pt x="237" y="279"/>
                      <a:pt x="237" y="279"/>
                    </a:cubicBezTo>
                    <a:cubicBezTo>
                      <a:pt x="237" y="279"/>
                      <a:pt x="237" y="279"/>
                      <a:pt x="237" y="279"/>
                    </a:cubicBezTo>
                    <a:cubicBezTo>
                      <a:pt x="237" y="279"/>
                      <a:pt x="237" y="279"/>
                      <a:pt x="237" y="279"/>
                    </a:cubicBezTo>
                    <a:cubicBezTo>
                      <a:pt x="237" y="279"/>
                      <a:pt x="237" y="279"/>
                      <a:pt x="237" y="279"/>
                    </a:cubicBezTo>
                    <a:cubicBezTo>
                      <a:pt x="237" y="279"/>
                      <a:pt x="237" y="279"/>
                      <a:pt x="237" y="279"/>
                    </a:cubicBezTo>
                    <a:cubicBezTo>
                      <a:pt x="237" y="279"/>
                      <a:pt x="237" y="279"/>
                      <a:pt x="237" y="279"/>
                    </a:cubicBezTo>
                    <a:cubicBezTo>
                      <a:pt x="237" y="280"/>
                      <a:pt x="237" y="280"/>
                      <a:pt x="237" y="280"/>
                    </a:cubicBezTo>
                    <a:cubicBezTo>
                      <a:pt x="236" y="280"/>
                      <a:pt x="236" y="280"/>
                      <a:pt x="236" y="280"/>
                    </a:cubicBezTo>
                    <a:cubicBezTo>
                      <a:pt x="236" y="280"/>
                      <a:pt x="236" y="280"/>
                      <a:pt x="236" y="280"/>
                    </a:cubicBezTo>
                    <a:cubicBezTo>
                      <a:pt x="236" y="280"/>
                      <a:pt x="236" y="280"/>
                      <a:pt x="236" y="280"/>
                    </a:cubicBezTo>
                    <a:cubicBezTo>
                      <a:pt x="236" y="280"/>
                      <a:pt x="236" y="280"/>
                      <a:pt x="236" y="280"/>
                    </a:cubicBezTo>
                    <a:cubicBezTo>
                      <a:pt x="236" y="280"/>
                      <a:pt x="236" y="280"/>
                      <a:pt x="236" y="280"/>
                    </a:cubicBezTo>
                    <a:cubicBezTo>
                      <a:pt x="236" y="281"/>
                      <a:pt x="236" y="281"/>
                      <a:pt x="236" y="281"/>
                    </a:cubicBezTo>
                    <a:cubicBezTo>
                      <a:pt x="235" y="281"/>
                      <a:pt x="235" y="281"/>
                      <a:pt x="235" y="281"/>
                    </a:cubicBezTo>
                    <a:cubicBezTo>
                      <a:pt x="235" y="281"/>
                      <a:pt x="235" y="281"/>
                      <a:pt x="235" y="281"/>
                    </a:cubicBezTo>
                    <a:cubicBezTo>
                      <a:pt x="235" y="281"/>
                      <a:pt x="235" y="281"/>
                      <a:pt x="235" y="281"/>
                    </a:cubicBezTo>
                    <a:cubicBezTo>
                      <a:pt x="235" y="281"/>
                      <a:pt x="235" y="281"/>
                      <a:pt x="235" y="281"/>
                    </a:cubicBezTo>
                    <a:cubicBezTo>
                      <a:pt x="235" y="281"/>
                      <a:pt x="235" y="281"/>
                      <a:pt x="235" y="281"/>
                    </a:cubicBezTo>
                    <a:cubicBezTo>
                      <a:pt x="235" y="282"/>
                      <a:pt x="235" y="282"/>
                      <a:pt x="235" y="282"/>
                    </a:cubicBezTo>
                    <a:cubicBezTo>
                      <a:pt x="234" y="282"/>
                      <a:pt x="234" y="282"/>
                      <a:pt x="234" y="282"/>
                    </a:cubicBezTo>
                    <a:cubicBezTo>
                      <a:pt x="234" y="282"/>
                      <a:pt x="234" y="282"/>
                      <a:pt x="234" y="282"/>
                    </a:cubicBezTo>
                    <a:cubicBezTo>
                      <a:pt x="234" y="282"/>
                      <a:pt x="234" y="282"/>
                      <a:pt x="234" y="282"/>
                    </a:cubicBezTo>
                    <a:cubicBezTo>
                      <a:pt x="234" y="282"/>
                      <a:pt x="234" y="282"/>
                      <a:pt x="234" y="282"/>
                    </a:cubicBezTo>
                    <a:cubicBezTo>
                      <a:pt x="234" y="282"/>
                      <a:pt x="234" y="282"/>
                      <a:pt x="234" y="282"/>
                    </a:cubicBezTo>
                    <a:cubicBezTo>
                      <a:pt x="234" y="282"/>
                      <a:pt x="234" y="282"/>
                      <a:pt x="234" y="282"/>
                    </a:cubicBezTo>
                    <a:cubicBezTo>
                      <a:pt x="233" y="283"/>
                      <a:pt x="233" y="283"/>
                      <a:pt x="233" y="283"/>
                    </a:cubicBezTo>
                    <a:cubicBezTo>
                      <a:pt x="233" y="283"/>
                      <a:pt x="233" y="283"/>
                      <a:pt x="233" y="283"/>
                    </a:cubicBezTo>
                    <a:cubicBezTo>
                      <a:pt x="233" y="283"/>
                      <a:pt x="233" y="283"/>
                      <a:pt x="233" y="283"/>
                    </a:cubicBezTo>
                    <a:cubicBezTo>
                      <a:pt x="233" y="283"/>
                      <a:pt x="233" y="283"/>
                      <a:pt x="233" y="283"/>
                    </a:cubicBezTo>
                    <a:cubicBezTo>
                      <a:pt x="233" y="262"/>
                      <a:pt x="233" y="262"/>
                      <a:pt x="233" y="262"/>
                    </a:cubicBezTo>
                    <a:cubicBezTo>
                      <a:pt x="242" y="253"/>
                      <a:pt x="242" y="253"/>
                      <a:pt x="242" y="253"/>
                    </a:cubicBezTo>
                    <a:cubicBezTo>
                      <a:pt x="242" y="253"/>
                      <a:pt x="242" y="253"/>
                      <a:pt x="242" y="253"/>
                    </a:cubicBezTo>
                    <a:cubicBezTo>
                      <a:pt x="242" y="253"/>
                      <a:pt x="242" y="253"/>
                      <a:pt x="242" y="253"/>
                    </a:cubicBezTo>
                    <a:cubicBezTo>
                      <a:pt x="242" y="253"/>
                      <a:pt x="242" y="253"/>
                      <a:pt x="242" y="253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2"/>
                      <a:pt x="243" y="252"/>
                      <a:pt x="243" y="252"/>
                    </a:cubicBezTo>
                    <a:cubicBezTo>
                      <a:pt x="243" y="252"/>
                      <a:pt x="243" y="252"/>
                      <a:pt x="243" y="252"/>
                    </a:cubicBezTo>
                    <a:cubicBezTo>
                      <a:pt x="243" y="252"/>
                      <a:pt x="243" y="252"/>
                      <a:pt x="243" y="252"/>
                    </a:cubicBezTo>
                    <a:cubicBezTo>
                      <a:pt x="243" y="252"/>
                      <a:pt x="243" y="252"/>
                      <a:pt x="243" y="252"/>
                    </a:cubicBezTo>
                    <a:cubicBezTo>
                      <a:pt x="243" y="251"/>
                      <a:pt x="243" y="251"/>
                      <a:pt x="243" y="251"/>
                    </a:cubicBezTo>
                    <a:cubicBezTo>
                      <a:pt x="243" y="251"/>
                      <a:pt x="243" y="251"/>
                      <a:pt x="243" y="251"/>
                    </a:cubicBezTo>
                    <a:cubicBezTo>
                      <a:pt x="243" y="251"/>
                      <a:pt x="243" y="251"/>
                      <a:pt x="243" y="251"/>
                    </a:cubicBezTo>
                    <a:cubicBezTo>
                      <a:pt x="244" y="251"/>
                      <a:pt x="244" y="251"/>
                      <a:pt x="244" y="251"/>
                    </a:cubicBezTo>
                    <a:cubicBezTo>
                      <a:pt x="244" y="251"/>
                      <a:pt x="244" y="251"/>
                      <a:pt x="244" y="251"/>
                    </a:cubicBezTo>
                    <a:cubicBezTo>
                      <a:pt x="244" y="251"/>
                      <a:pt x="244" y="251"/>
                      <a:pt x="244" y="251"/>
                    </a:cubicBezTo>
                    <a:cubicBezTo>
                      <a:pt x="244" y="251"/>
                      <a:pt x="244" y="251"/>
                      <a:pt x="244" y="251"/>
                    </a:cubicBezTo>
                    <a:cubicBezTo>
                      <a:pt x="244" y="251"/>
                      <a:pt x="244" y="251"/>
                      <a:pt x="244" y="251"/>
                    </a:cubicBezTo>
                    <a:cubicBezTo>
                      <a:pt x="244" y="250"/>
                      <a:pt x="244" y="250"/>
                      <a:pt x="244" y="250"/>
                    </a:cubicBezTo>
                    <a:close/>
                    <a:moveTo>
                      <a:pt x="233" y="363"/>
                    </a:moveTo>
                    <a:cubicBezTo>
                      <a:pt x="209" y="338"/>
                      <a:pt x="209" y="338"/>
                      <a:pt x="209" y="338"/>
                    </a:cubicBezTo>
                    <a:cubicBezTo>
                      <a:pt x="209" y="310"/>
                      <a:pt x="209" y="310"/>
                      <a:pt x="209" y="310"/>
                    </a:cubicBezTo>
                    <a:cubicBezTo>
                      <a:pt x="232" y="334"/>
                      <a:pt x="232" y="334"/>
                      <a:pt x="232" y="334"/>
                    </a:cubicBezTo>
                    <a:cubicBezTo>
                      <a:pt x="233" y="332"/>
                      <a:pt x="233" y="332"/>
                      <a:pt x="233" y="332"/>
                    </a:cubicBezTo>
                    <a:cubicBezTo>
                      <a:pt x="233" y="363"/>
                      <a:pt x="233" y="363"/>
                      <a:pt x="233" y="363"/>
                    </a:cubicBezTo>
                    <a:close/>
                    <a:moveTo>
                      <a:pt x="209" y="80"/>
                    </a:move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41"/>
                      <a:pt x="233" y="141"/>
                      <a:pt x="233" y="141"/>
                    </a:cubicBezTo>
                    <a:cubicBezTo>
                      <a:pt x="227" y="147"/>
                      <a:pt x="227" y="147"/>
                      <a:pt x="227" y="147"/>
                    </a:cubicBezTo>
                    <a:cubicBezTo>
                      <a:pt x="233" y="154"/>
                      <a:pt x="233" y="154"/>
                      <a:pt x="233" y="154"/>
                    </a:cubicBezTo>
                    <a:cubicBezTo>
                      <a:pt x="233" y="178"/>
                      <a:pt x="233" y="178"/>
                      <a:pt x="233" y="178"/>
                    </a:cubicBezTo>
                    <a:cubicBezTo>
                      <a:pt x="214" y="160"/>
                      <a:pt x="214" y="160"/>
                      <a:pt x="214" y="160"/>
                    </a:cubicBezTo>
                    <a:cubicBezTo>
                      <a:pt x="214" y="160"/>
                      <a:pt x="214" y="160"/>
                      <a:pt x="214" y="160"/>
                    </a:cubicBezTo>
                    <a:cubicBezTo>
                      <a:pt x="214" y="160"/>
                      <a:pt x="214" y="160"/>
                      <a:pt x="214" y="160"/>
                    </a:cubicBezTo>
                    <a:cubicBezTo>
                      <a:pt x="214" y="160"/>
                      <a:pt x="214" y="160"/>
                      <a:pt x="214" y="160"/>
                    </a:cubicBezTo>
                    <a:cubicBezTo>
                      <a:pt x="214" y="160"/>
                      <a:pt x="214" y="160"/>
                      <a:pt x="214" y="160"/>
                    </a:cubicBezTo>
                    <a:cubicBezTo>
                      <a:pt x="214" y="161"/>
                      <a:pt x="214" y="161"/>
                      <a:pt x="214" y="161"/>
                    </a:cubicBezTo>
                    <a:cubicBezTo>
                      <a:pt x="214" y="161"/>
                      <a:pt x="214" y="161"/>
                      <a:pt x="214" y="161"/>
                    </a:cubicBezTo>
                    <a:cubicBezTo>
                      <a:pt x="213" y="161"/>
                      <a:pt x="213" y="161"/>
                      <a:pt x="213" y="161"/>
                    </a:cubicBezTo>
                    <a:cubicBezTo>
                      <a:pt x="213" y="161"/>
                      <a:pt x="213" y="161"/>
                      <a:pt x="213" y="161"/>
                    </a:cubicBezTo>
                    <a:cubicBezTo>
                      <a:pt x="213" y="161"/>
                      <a:pt x="213" y="161"/>
                      <a:pt x="213" y="161"/>
                    </a:cubicBezTo>
                    <a:cubicBezTo>
                      <a:pt x="213" y="161"/>
                      <a:pt x="213" y="161"/>
                      <a:pt x="213" y="161"/>
                    </a:cubicBezTo>
                    <a:cubicBezTo>
                      <a:pt x="213" y="161"/>
                      <a:pt x="213" y="161"/>
                      <a:pt x="213" y="161"/>
                    </a:cubicBezTo>
                    <a:cubicBezTo>
                      <a:pt x="213" y="161"/>
                      <a:pt x="213" y="161"/>
                      <a:pt x="213" y="161"/>
                    </a:cubicBezTo>
                    <a:cubicBezTo>
                      <a:pt x="213" y="161"/>
                      <a:pt x="213" y="161"/>
                      <a:pt x="213" y="161"/>
                    </a:cubicBezTo>
                    <a:cubicBezTo>
                      <a:pt x="213" y="162"/>
                      <a:pt x="213" y="162"/>
                      <a:pt x="213" y="162"/>
                    </a:cubicBezTo>
                    <a:cubicBezTo>
                      <a:pt x="212" y="162"/>
                      <a:pt x="212" y="162"/>
                      <a:pt x="212" y="162"/>
                    </a:cubicBezTo>
                    <a:cubicBezTo>
                      <a:pt x="212" y="162"/>
                      <a:pt x="212" y="162"/>
                      <a:pt x="212" y="162"/>
                    </a:cubicBezTo>
                    <a:cubicBezTo>
                      <a:pt x="212" y="162"/>
                      <a:pt x="212" y="162"/>
                      <a:pt x="212" y="162"/>
                    </a:cubicBezTo>
                    <a:cubicBezTo>
                      <a:pt x="212" y="162"/>
                      <a:pt x="212" y="162"/>
                      <a:pt x="212" y="162"/>
                    </a:cubicBezTo>
                    <a:cubicBezTo>
                      <a:pt x="212" y="162"/>
                      <a:pt x="212" y="162"/>
                      <a:pt x="212" y="162"/>
                    </a:cubicBezTo>
                    <a:cubicBezTo>
                      <a:pt x="212" y="162"/>
                      <a:pt x="212" y="162"/>
                      <a:pt x="212" y="162"/>
                    </a:cubicBezTo>
                    <a:cubicBezTo>
                      <a:pt x="212" y="163"/>
                      <a:pt x="212" y="163"/>
                      <a:pt x="212" y="163"/>
                    </a:cubicBezTo>
                    <a:cubicBezTo>
                      <a:pt x="211" y="163"/>
                      <a:pt x="211" y="163"/>
                      <a:pt x="211" y="163"/>
                    </a:cubicBezTo>
                    <a:cubicBezTo>
                      <a:pt x="211" y="163"/>
                      <a:pt x="211" y="163"/>
                      <a:pt x="211" y="163"/>
                    </a:cubicBezTo>
                    <a:cubicBezTo>
                      <a:pt x="211" y="163"/>
                      <a:pt x="211" y="163"/>
                      <a:pt x="211" y="163"/>
                    </a:cubicBezTo>
                    <a:cubicBezTo>
                      <a:pt x="211" y="163"/>
                      <a:pt x="211" y="163"/>
                      <a:pt x="211" y="163"/>
                    </a:cubicBezTo>
                    <a:cubicBezTo>
                      <a:pt x="211" y="163"/>
                      <a:pt x="211" y="163"/>
                      <a:pt x="211" y="163"/>
                    </a:cubicBezTo>
                    <a:cubicBezTo>
                      <a:pt x="211" y="163"/>
                      <a:pt x="211" y="163"/>
                      <a:pt x="211" y="163"/>
                    </a:cubicBezTo>
                    <a:cubicBezTo>
                      <a:pt x="211" y="164"/>
                      <a:pt x="211" y="164"/>
                      <a:pt x="211" y="164"/>
                    </a:cubicBezTo>
                    <a:cubicBezTo>
                      <a:pt x="210" y="164"/>
                      <a:pt x="210" y="164"/>
                      <a:pt x="210" y="164"/>
                    </a:cubicBezTo>
                    <a:cubicBezTo>
                      <a:pt x="210" y="164"/>
                      <a:pt x="210" y="164"/>
                      <a:pt x="210" y="164"/>
                    </a:cubicBezTo>
                    <a:cubicBezTo>
                      <a:pt x="210" y="164"/>
                      <a:pt x="210" y="164"/>
                      <a:pt x="210" y="164"/>
                    </a:cubicBezTo>
                    <a:cubicBezTo>
                      <a:pt x="210" y="164"/>
                      <a:pt x="210" y="164"/>
                      <a:pt x="210" y="164"/>
                    </a:cubicBezTo>
                    <a:cubicBezTo>
                      <a:pt x="210" y="164"/>
                      <a:pt x="210" y="164"/>
                      <a:pt x="210" y="164"/>
                    </a:cubicBezTo>
                    <a:cubicBezTo>
                      <a:pt x="210" y="164"/>
                      <a:pt x="210" y="164"/>
                      <a:pt x="210" y="164"/>
                    </a:cubicBezTo>
                    <a:cubicBezTo>
                      <a:pt x="210" y="165"/>
                      <a:pt x="210" y="165"/>
                      <a:pt x="210" y="165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29"/>
                      <a:pt x="209" y="129"/>
                      <a:pt x="209" y="129"/>
                    </a:cubicBezTo>
                    <a:cubicBezTo>
                      <a:pt x="216" y="137"/>
                      <a:pt x="216" y="137"/>
                      <a:pt x="216" y="137"/>
                    </a:cubicBezTo>
                    <a:cubicBezTo>
                      <a:pt x="219" y="133"/>
                      <a:pt x="223" y="130"/>
                      <a:pt x="226" y="127"/>
                    </a:cubicBezTo>
                    <a:cubicBezTo>
                      <a:pt x="209" y="109"/>
                      <a:pt x="209" y="109"/>
                      <a:pt x="209" y="109"/>
                    </a:cubicBezTo>
                    <a:cubicBezTo>
                      <a:pt x="209" y="80"/>
                      <a:pt x="209" y="80"/>
                      <a:pt x="209" y="80"/>
                    </a:cubicBezTo>
                    <a:close/>
                    <a:moveTo>
                      <a:pt x="233" y="191"/>
                    </a:moveTo>
                    <a:cubicBezTo>
                      <a:pt x="233" y="224"/>
                      <a:pt x="233" y="224"/>
                      <a:pt x="233" y="224"/>
                    </a:cubicBezTo>
                    <a:cubicBezTo>
                      <a:pt x="227" y="218"/>
                      <a:pt x="227" y="218"/>
                      <a:pt x="227" y="218"/>
                    </a:cubicBezTo>
                    <a:cubicBezTo>
                      <a:pt x="227" y="218"/>
                      <a:pt x="227" y="218"/>
                      <a:pt x="227" y="218"/>
                    </a:cubicBezTo>
                    <a:cubicBezTo>
                      <a:pt x="227" y="218"/>
                      <a:pt x="227" y="218"/>
                      <a:pt x="227" y="218"/>
                    </a:cubicBezTo>
                    <a:cubicBezTo>
                      <a:pt x="227" y="218"/>
                      <a:pt x="227" y="218"/>
                      <a:pt x="227" y="218"/>
                    </a:cubicBezTo>
                    <a:cubicBezTo>
                      <a:pt x="227" y="219"/>
                      <a:pt x="227" y="219"/>
                      <a:pt x="227" y="219"/>
                    </a:cubicBezTo>
                    <a:cubicBezTo>
                      <a:pt x="226" y="219"/>
                      <a:pt x="226" y="219"/>
                      <a:pt x="226" y="219"/>
                    </a:cubicBezTo>
                    <a:cubicBezTo>
                      <a:pt x="226" y="219"/>
                      <a:pt x="226" y="219"/>
                      <a:pt x="226" y="219"/>
                    </a:cubicBezTo>
                    <a:cubicBezTo>
                      <a:pt x="226" y="219"/>
                      <a:pt x="226" y="219"/>
                      <a:pt x="226" y="219"/>
                    </a:cubicBezTo>
                    <a:cubicBezTo>
                      <a:pt x="226" y="219"/>
                      <a:pt x="226" y="219"/>
                      <a:pt x="226" y="219"/>
                    </a:cubicBezTo>
                    <a:cubicBezTo>
                      <a:pt x="226" y="219"/>
                      <a:pt x="226" y="219"/>
                      <a:pt x="226" y="219"/>
                    </a:cubicBezTo>
                    <a:cubicBezTo>
                      <a:pt x="226" y="219"/>
                      <a:pt x="226" y="219"/>
                      <a:pt x="226" y="219"/>
                    </a:cubicBezTo>
                    <a:cubicBezTo>
                      <a:pt x="226" y="220"/>
                      <a:pt x="226" y="220"/>
                      <a:pt x="226" y="220"/>
                    </a:cubicBezTo>
                    <a:cubicBezTo>
                      <a:pt x="225" y="220"/>
                      <a:pt x="225" y="220"/>
                      <a:pt x="225" y="220"/>
                    </a:cubicBezTo>
                    <a:cubicBezTo>
                      <a:pt x="225" y="220"/>
                      <a:pt x="225" y="220"/>
                      <a:pt x="225" y="220"/>
                    </a:cubicBezTo>
                    <a:cubicBezTo>
                      <a:pt x="225" y="220"/>
                      <a:pt x="225" y="220"/>
                      <a:pt x="225" y="220"/>
                    </a:cubicBezTo>
                    <a:cubicBezTo>
                      <a:pt x="225" y="220"/>
                      <a:pt x="225" y="220"/>
                      <a:pt x="225" y="220"/>
                    </a:cubicBezTo>
                    <a:cubicBezTo>
                      <a:pt x="225" y="220"/>
                      <a:pt x="225" y="220"/>
                      <a:pt x="225" y="220"/>
                    </a:cubicBezTo>
                    <a:cubicBezTo>
                      <a:pt x="225" y="220"/>
                      <a:pt x="225" y="220"/>
                      <a:pt x="225" y="220"/>
                    </a:cubicBezTo>
                    <a:cubicBezTo>
                      <a:pt x="225" y="221"/>
                      <a:pt x="225" y="221"/>
                      <a:pt x="225" y="221"/>
                    </a:cubicBezTo>
                    <a:cubicBezTo>
                      <a:pt x="225" y="221"/>
                      <a:pt x="225" y="221"/>
                      <a:pt x="225" y="221"/>
                    </a:cubicBezTo>
                    <a:cubicBezTo>
                      <a:pt x="224" y="221"/>
                      <a:pt x="224" y="221"/>
                      <a:pt x="224" y="221"/>
                    </a:cubicBezTo>
                    <a:cubicBezTo>
                      <a:pt x="224" y="221"/>
                      <a:pt x="224" y="221"/>
                      <a:pt x="224" y="221"/>
                    </a:cubicBezTo>
                    <a:cubicBezTo>
                      <a:pt x="224" y="221"/>
                      <a:pt x="224" y="221"/>
                      <a:pt x="224" y="221"/>
                    </a:cubicBezTo>
                    <a:cubicBezTo>
                      <a:pt x="224" y="221"/>
                      <a:pt x="224" y="221"/>
                      <a:pt x="224" y="221"/>
                    </a:cubicBezTo>
                    <a:cubicBezTo>
                      <a:pt x="224" y="221"/>
                      <a:pt x="224" y="221"/>
                      <a:pt x="224" y="221"/>
                    </a:cubicBezTo>
                    <a:cubicBezTo>
                      <a:pt x="224" y="221"/>
                      <a:pt x="224" y="221"/>
                      <a:pt x="224" y="221"/>
                    </a:cubicBezTo>
                    <a:cubicBezTo>
                      <a:pt x="224" y="221"/>
                      <a:pt x="224" y="221"/>
                      <a:pt x="224" y="221"/>
                    </a:cubicBezTo>
                    <a:cubicBezTo>
                      <a:pt x="223" y="222"/>
                      <a:pt x="223" y="222"/>
                      <a:pt x="223" y="222"/>
                    </a:cubicBezTo>
                    <a:cubicBezTo>
                      <a:pt x="223" y="222"/>
                      <a:pt x="223" y="222"/>
                      <a:pt x="223" y="222"/>
                    </a:cubicBezTo>
                    <a:cubicBezTo>
                      <a:pt x="223" y="222"/>
                      <a:pt x="223" y="222"/>
                      <a:pt x="223" y="222"/>
                    </a:cubicBezTo>
                    <a:cubicBezTo>
                      <a:pt x="223" y="222"/>
                      <a:pt x="223" y="222"/>
                      <a:pt x="223" y="222"/>
                    </a:cubicBezTo>
                    <a:cubicBezTo>
                      <a:pt x="223" y="222"/>
                      <a:pt x="223" y="222"/>
                      <a:pt x="223" y="222"/>
                    </a:cubicBezTo>
                    <a:cubicBezTo>
                      <a:pt x="223" y="222"/>
                      <a:pt x="223" y="222"/>
                      <a:pt x="223" y="222"/>
                    </a:cubicBezTo>
                    <a:cubicBezTo>
                      <a:pt x="223" y="222"/>
                      <a:pt x="223" y="222"/>
                      <a:pt x="223" y="222"/>
                    </a:cubicBezTo>
                    <a:cubicBezTo>
                      <a:pt x="223" y="223"/>
                      <a:pt x="223" y="223"/>
                      <a:pt x="223" y="223"/>
                    </a:cubicBezTo>
                    <a:cubicBezTo>
                      <a:pt x="222" y="223"/>
                      <a:pt x="222" y="223"/>
                      <a:pt x="222" y="223"/>
                    </a:cubicBezTo>
                    <a:cubicBezTo>
                      <a:pt x="222" y="223"/>
                      <a:pt x="222" y="223"/>
                      <a:pt x="222" y="223"/>
                    </a:cubicBezTo>
                    <a:cubicBezTo>
                      <a:pt x="222" y="223"/>
                      <a:pt x="222" y="223"/>
                      <a:pt x="222" y="223"/>
                    </a:cubicBezTo>
                    <a:cubicBezTo>
                      <a:pt x="222" y="223"/>
                      <a:pt x="222" y="223"/>
                      <a:pt x="222" y="223"/>
                    </a:cubicBezTo>
                    <a:cubicBezTo>
                      <a:pt x="222" y="223"/>
                      <a:pt x="222" y="223"/>
                      <a:pt x="222" y="223"/>
                    </a:cubicBezTo>
                    <a:cubicBezTo>
                      <a:pt x="222" y="223"/>
                      <a:pt x="222" y="223"/>
                      <a:pt x="222" y="223"/>
                    </a:cubicBezTo>
                    <a:cubicBezTo>
                      <a:pt x="222" y="224"/>
                      <a:pt x="222" y="224"/>
                      <a:pt x="222" y="224"/>
                    </a:cubicBezTo>
                    <a:cubicBezTo>
                      <a:pt x="221" y="224"/>
                      <a:pt x="221" y="224"/>
                      <a:pt x="221" y="224"/>
                    </a:cubicBezTo>
                    <a:cubicBezTo>
                      <a:pt x="221" y="224"/>
                      <a:pt x="221" y="224"/>
                      <a:pt x="221" y="224"/>
                    </a:cubicBezTo>
                    <a:cubicBezTo>
                      <a:pt x="221" y="224"/>
                      <a:pt x="221" y="224"/>
                      <a:pt x="221" y="224"/>
                    </a:cubicBezTo>
                    <a:cubicBezTo>
                      <a:pt x="221" y="224"/>
                      <a:pt x="221" y="224"/>
                      <a:pt x="221" y="224"/>
                    </a:cubicBezTo>
                    <a:cubicBezTo>
                      <a:pt x="221" y="224"/>
                      <a:pt x="221" y="224"/>
                      <a:pt x="221" y="224"/>
                    </a:cubicBezTo>
                    <a:cubicBezTo>
                      <a:pt x="221" y="224"/>
                      <a:pt x="221" y="224"/>
                      <a:pt x="221" y="224"/>
                    </a:cubicBezTo>
                    <a:cubicBezTo>
                      <a:pt x="221" y="224"/>
                      <a:pt x="221" y="224"/>
                      <a:pt x="221" y="224"/>
                    </a:cubicBezTo>
                    <a:cubicBezTo>
                      <a:pt x="220" y="225"/>
                      <a:pt x="220" y="225"/>
                      <a:pt x="220" y="225"/>
                    </a:cubicBezTo>
                    <a:cubicBezTo>
                      <a:pt x="220" y="225"/>
                      <a:pt x="220" y="225"/>
                      <a:pt x="220" y="225"/>
                    </a:cubicBezTo>
                    <a:cubicBezTo>
                      <a:pt x="220" y="225"/>
                      <a:pt x="220" y="225"/>
                      <a:pt x="220" y="225"/>
                    </a:cubicBezTo>
                    <a:cubicBezTo>
                      <a:pt x="220" y="225"/>
                      <a:pt x="220" y="225"/>
                      <a:pt x="220" y="225"/>
                    </a:cubicBezTo>
                    <a:cubicBezTo>
                      <a:pt x="220" y="225"/>
                      <a:pt x="220" y="225"/>
                      <a:pt x="220" y="225"/>
                    </a:cubicBezTo>
                    <a:cubicBezTo>
                      <a:pt x="220" y="225"/>
                      <a:pt x="220" y="225"/>
                      <a:pt x="220" y="225"/>
                    </a:cubicBezTo>
                    <a:cubicBezTo>
                      <a:pt x="220" y="225"/>
                      <a:pt x="220" y="225"/>
                      <a:pt x="220" y="225"/>
                    </a:cubicBezTo>
                    <a:cubicBezTo>
                      <a:pt x="220" y="226"/>
                      <a:pt x="220" y="226"/>
                      <a:pt x="220" y="226"/>
                    </a:cubicBezTo>
                    <a:cubicBezTo>
                      <a:pt x="219" y="226"/>
                      <a:pt x="219" y="226"/>
                      <a:pt x="219" y="226"/>
                    </a:cubicBezTo>
                    <a:cubicBezTo>
                      <a:pt x="219" y="226"/>
                      <a:pt x="219" y="226"/>
                      <a:pt x="219" y="226"/>
                    </a:cubicBezTo>
                    <a:cubicBezTo>
                      <a:pt x="219" y="226"/>
                      <a:pt x="219" y="226"/>
                      <a:pt x="219" y="226"/>
                    </a:cubicBezTo>
                    <a:cubicBezTo>
                      <a:pt x="219" y="226"/>
                      <a:pt x="219" y="226"/>
                      <a:pt x="219" y="226"/>
                    </a:cubicBezTo>
                    <a:cubicBezTo>
                      <a:pt x="219" y="226"/>
                      <a:pt x="219" y="226"/>
                      <a:pt x="219" y="226"/>
                    </a:cubicBezTo>
                    <a:cubicBezTo>
                      <a:pt x="219" y="226"/>
                      <a:pt x="219" y="226"/>
                      <a:pt x="219" y="226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8" y="227"/>
                      <a:pt x="218" y="227"/>
                      <a:pt x="218" y="227"/>
                    </a:cubicBezTo>
                    <a:cubicBezTo>
                      <a:pt x="218" y="227"/>
                      <a:pt x="218" y="227"/>
                      <a:pt x="218" y="227"/>
                    </a:cubicBezTo>
                    <a:cubicBezTo>
                      <a:pt x="218" y="227"/>
                      <a:pt x="218" y="227"/>
                      <a:pt x="218" y="227"/>
                    </a:cubicBezTo>
                    <a:cubicBezTo>
                      <a:pt x="218" y="227"/>
                      <a:pt x="218" y="227"/>
                      <a:pt x="218" y="227"/>
                    </a:cubicBezTo>
                    <a:cubicBezTo>
                      <a:pt x="218" y="227"/>
                      <a:pt x="218" y="227"/>
                      <a:pt x="218" y="227"/>
                    </a:cubicBezTo>
                    <a:cubicBezTo>
                      <a:pt x="218" y="227"/>
                      <a:pt x="218" y="227"/>
                      <a:pt x="218" y="227"/>
                    </a:cubicBezTo>
                    <a:cubicBezTo>
                      <a:pt x="218" y="227"/>
                      <a:pt x="218" y="227"/>
                      <a:pt x="218" y="227"/>
                    </a:cubicBezTo>
                    <a:cubicBezTo>
                      <a:pt x="217" y="228"/>
                      <a:pt x="217" y="228"/>
                      <a:pt x="217" y="228"/>
                    </a:cubicBezTo>
                    <a:cubicBezTo>
                      <a:pt x="217" y="228"/>
                      <a:pt x="217" y="228"/>
                      <a:pt x="217" y="228"/>
                    </a:cubicBezTo>
                    <a:cubicBezTo>
                      <a:pt x="217" y="228"/>
                      <a:pt x="217" y="228"/>
                      <a:pt x="217" y="228"/>
                    </a:cubicBezTo>
                    <a:cubicBezTo>
                      <a:pt x="217" y="228"/>
                      <a:pt x="217" y="228"/>
                      <a:pt x="217" y="228"/>
                    </a:cubicBezTo>
                    <a:cubicBezTo>
                      <a:pt x="209" y="236"/>
                      <a:pt x="209" y="236"/>
                      <a:pt x="209" y="236"/>
                    </a:cubicBezTo>
                    <a:cubicBezTo>
                      <a:pt x="209" y="215"/>
                      <a:pt x="209" y="215"/>
                      <a:pt x="209" y="215"/>
                    </a:cubicBezTo>
                    <a:cubicBezTo>
                      <a:pt x="209" y="215"/>
                      <a:pt x="209" y="215"/>
                      <a:pt x="209" y="215"/>
                    </a:cubicBezTo>
                    <a:cubicBezTo>
                      <a:pt x="209" y="214"/>
                      <a:pt x="209" y="214"/>
                      <a:pt x="209" y="214"/>
                    </a:cubicBezTo>
                    <a:cubicBezTo>
                      <a:pt x="209" y="214"/>
                      <a:pt x="209" y="214"/>
                      <a:pt x="209" y="214"/>
                    </a:cubicBezTo>
                    <a:cubicBezTo>
                      <a:pt x="209" y="214"/>
                      <a:pt x="209" y="214"/>
                      <a:pt x="209" y="214"/>
                    </a:cubicBezTo>
                    <a:cubicBezTo>
                      <a:pt x="210" y="214"/>
                      <a:pt x="210" y="214"/>
                      <a:pt x="210" y="214"/>
                    </a:cubicBezTo>
                    <a:cubicBezTo>
                      <a:pt x="210" y="214"/>
                      <a:pt x="210" y="214"/>
                      <a:pt x="210" y="214"/>
                    </a:cubicBezTo>
                    <a:cubicBezTo>
                      <a:pt x="210" y="214"/>
                      <a:pt x="210" y="214"/>
                      <a:pt x="210" y="214"/>
                    </a:cubicBezTo>
                    <a:cubicBezTo>
                      <a:pt x="210" y="214"/>
                      <a:pt x="210" y="214"/>
                      <a:pt x="210" y="214"/>
                    </a:cubicBezTo>
                    <a:cubicBezTo>
                      <a:pt x="210" y="213"/>
                      <a:pt x="210" y="213"/>
                      <a:pt x="210" y="213"/>
                    </a:cubicBezTo>
                    <a:cubicBezTo>
                      <a:pt x="210" y="213"/>
                      <a:pt x="210" y="213"/>
                      <a:pt x="210" y="213"/>
                    </a:cubicBezTo>
                    <a:cubicBezTo>
                      <a:pt x="210" y="213"/>
                      <a:pt x="210" y="213"/>
                      <a:pt x="210" y="213"/>
                    </a:cubicBezTo>
                    <a:cubicBezTo>
                      <a:pt x="211" y="213"/>
                      <a:pt x="211" y="213"/>
                      <a:pt x="211" y="213"/>
                    </a:cubicBezTo>
                    <a:cubicBezTo>
                      <a:pt x="211" y="213"/>
                      <a:pt x="211" y="213"/>
                      <a:pt x="211" y="213"/>
                    </a:cubicBezTo>
                    <a:cubicBezTo>
                      <a:pt x="211" y="213"/>
                      <a:pt x="211" y="213"/>
                      <a:pt x="211" y="213"/>
                    </a:cubicBezTo>
                    <a:cubicBezTo>
                      <a:pt x="211" y="213"/>
                      <a:pt x="211" y="213"/>
                      <a:pt x="211" y="213"/>
                    </a:cubicBezTo>
                    <a:cubicBezTo>
                      <a:pt x="211" y="213"/>
                      <a:pt x="211" y="213"/>
                      <a:pt x="211" y="213"/>
                    </a:cubicBezTo>
                    <a:cubicBezTo>
                      <a:pt x="211" y="212"/>
                      <a:pt x="211" y="212"/>
                      <a:pt x="211" y="212"/>
                    </a:cubicBezTo>
                    <a:cubicBezTo>
                      <a:pt x="211" y="212"/>
                      <a:pt x="211" y="212"/>
                      <a:pt x="211" y="212"/>
                    </a:cubicBezTo>
                    <a:cubicBezTo>
                      <a:pt x="211" y="212"/>
                      <a:pt x="211" y="212"/>
                      <a:pt x="211" y="212"/>
                    </a:cubicBezTo>
                    <a:cubicBezTo>
                      <a:pt x="211" y="212"/>
                      <a:pt x="211" y="212"/>
                      <a:pt x="211" y="212"/>
                    </a:cubicBezTo>
                    <a:cubicBezTo>
                      <a:pt x="212" y="212"/>
                      <a:pt x="212" y="212"/>
                      <a:pt x="212" y="212"/>
                    </a:cubicBezTo>
                    <a:cubicBezTo>
                      <a:pt x="212" y="212"/>
                      <a:pt x="212" y="212"/>
                      <a:pt x="212" y="212"/>
                    </a:cubicBezTo>
                    <a:cubicBezTo>
                      <a:pt x="212" y="212"/>
                      <a:pt x="212" y="212"/>
                      <a:pt x="212" y="212"/>
                    </a:cubicBezTo>
                    <a:cubicBezTo>
                      <a:pt x="212" y="211"/>
                      <a:pt x="212" y="211"/>
                      <a:pt x="212" y="211"/>
                    </a:cubicBezTo>
                    <a:cubicBezTo>
                      <a:pt x="212" y="211"/>
                      <a:pt x="212" y="211"/>
                      <a:pt x="212" y="211"/>
                    </a:cubicBezTo>
                    <a:cubicBezTo>
                      <a:pt x="212" y="211"/>
                      <a:pt x="212" y="211"/>
                      <a:pt x="212" y="211"/>
                    </a:cubicBezTo>
                    <a:cubicBezTo>
                      <a:pt x="212" y="211"/>
                      <a:pt x="212" y="211"/>
                      <a:pt x="212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14" y="209"/>
                      <a:pt x="214" y="209"/>
                      <a:pt x="214" y="209"/>
                    </a:cubicBezTo>
                    <a:cubicBezTo>
                      <a:pt x="214" y="209"/>
                      <a:pt x="214" y="209"/>
                      <a:pt x="214" y="209"/>
                    </a:cubicBezTo>
                    <a:cubicBezTo>
                      <a:pt x="215" y="209"/>
                      <a:pt x="215" y="209"/>
                      <a:pt x="215" y="209"/>
                    </a:cubicBezTo>
                    <a:cubicBezTo>
                      <a:pt x="215" y="209"/>
                      <a:pt x="215" y="209"/>
                      <a:pt x="215" y="209"/>
                    </a:cubicBezTo>
                    <a:cubicBezTo>
                      <a:pt x="215" y="209"/>
                      <a:pt x="215" y="209"/>
                      <a:pt x="215" y="209"/>
                    </a:cubicBezTo>
                    <a:cubicBezTo>
                      <a:pt x="215" y="209"/>
                      <a:pt x="215" y="209"/>
                      <a:pt x="215" y="209"/>
                    </a:cubicBezTo>
                    <a:cubicBezTo>
                      <a:pt x="215" y="209"/>
                      <a:pt x="215" y="209"/>
                      <a:pt x="215" y="209"/>
                    </a:cubicBezTo>
                    <a:cubicBezTo>
                      <a:pt x="215" y="208"/>
                      <a:pt x="215" y="208"/>
                      <a:pt x="215" y="208"/>
                    </a:cubicBezTo>
                    <a:cubicBezTo>
                      <a:pt x="215" y="208"/>
                      <a:pt x="215" y="208"/>
                      <a:pt x="215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16" y="207"/>
                      <a:pt x="216" y="207"/>
                      <a:pt x="216" y="207"/>
                    </a:cubicBezTo>
                    <a:cubicBezTo>
                      <a:pt x="216" y="207"/>
                      <a:pt x="216" y="207"/>
                      <a:pt x="216" y="207"/>
                    </a:cubicBezTo>
                    <a:cubicBezTo>
                      <a:pt x="216" y="207"/>
                      <a:pt x="216" y="207"/>
                      <a:pt x="216" y="207"/>
                    </a:cubicBezTo>
                    <a:cubicBezTo>
                      <a:pt x="229" y="195"/>
                      <a:pt x="229" y="195"/>
                      <a:pt x="229" y="195"/>
                    </a:cubicBezTo>
                    <a:cubicBezTo>
                      <a:pt x="229" y="195"/>
                      <a:pt x="229" y="195"/>
                      <a:pt x="229" y="195"/>
                    </a:cubicBezTo>
                    <a:cubicBezTo>
                      <a:pt x="229" y="194"/>
                      <a:pt x="229" y="194"/>
                      <a:pt x="229" y="194"/>
                    </a:cubicBezTo>
                    <a:cubicBezTo>
                      <a:pt x="229" y="194"/>
                      <a:pt x="229" y="194"/>
                      <a:pt x="229" y="194"/>
                    </a:cubicBezTo>
                    <a:cubicBezTo>
                      <a:pt x="230" y="194"/>
                      <a:pt x="230" y="194"/>
                      <a:pt x="230" y="194"/>
                    </a:cubicBezTo>
                    <a:cubicBezTo>
                      <a:pt x="230" y="194"/>
                      <a:pt x="230" y="194"/>
                      <a:pt x="230" y="194"/>
                    </a:cubicBezTo>
                    <a:cubicBezTo>
                      <a:pt x="230" y="194"/>
                      <a:pt x="230" y="194"/>
                      <a:pt x="230" y="194"/>
                    </a:cubicBezTo>
                    <a:cubicBezTo>
                      <a:pt x="230" y="194"/>
                      <a:pt x="230" y="194"/>
                      <a:pt x="230" y="194"/>
                    </a:cubicBezTo>
                    <a:cubicBezTo>
                      <a:pt x="230" y="194"/>
                      <a:pt x="230" y="194"/>
                      <a:pt x="230" y="194"/>
                    </a:cubicBezTo>
                    <a:cubicBezTo>
                      <a:pt x="230" y="194"/>
                      <a:pt x="230" y="194"/>
                      <a:pt x="230" y="194"/>
                    </a:cubicBezTo>
                    <a:cubicBezTo>
                      <a:pt x="230" y="193"/>
                      <a:pt x="230" y="193"/>
                      <a:pt x="230" y="193"/>
                    </a:cubicBezTo>
                    <a:cubicBezTo>
                      <a:pt x="230" y="193"/>
                      <a:pt x="230" y="193"/>
                      <a:pt x="230" y="193"/>
                    </a:cubicBezTo>
                    <a:cubicBezTo>
                      <a:pt x="231" y="193"/>
                      <a:pt x="231" y="193"/>
                      <a:pt x="231" y="193"/>
                    </a:cubicBezTo>
                    <a:cubicBezTo>
                      <a:pt x="231" y="193"/>
                      <a:pt x="231" y="193"/>
                      <a:pt x="231" y="193"/>
                    </a:cubicBezTo>
                    <a:cubicBezTo>
                      <a:pt x="231" y="193"/>
                      <a:pt x="231" y="193"/>
                      <a:pt x="231" y="193"/>
                    </a:cubicBezTo>
                    <a:cubicBezTo>
                      <a:pt x="231" y="193"/>
                      <a:pt x="231" y="193"/>
                      <a:pt x="231" y="193"/>
                    </a:cubicBezTo>
                    <a:cubicBezTo>
                      <a:pt x="231" y="193"/>
                      <a:pt x="231" y="193"/>
                      <a:pt x="231" y="193"/>
                    </a:cubicBezTo>
                    <a:cubicBezTo>
                      <a:pt x="231" y="192"/>
                      <a:pt x="231" y="192"/>
                      <a:pt x="231" y="192"/>
                    </a:cubicBezTo>
                    <a:cubicBezTo>
                      <a:pt x="231" y="192"/>
                      <a:pt x="231" y="192"/>
                      <a:pt x="231" y="192"/>
                    </a:cubicBezTo>
                    <a:cubicBezTo>
                      <a:pt x="231" y="192"/>
                      <a:pt x="231" y="192"/>
                      <a:pt x="231" y="192"/>
                    </a:cubicBezTo>
                    <a:cubicBezTo>
                      <a:pt x="232" y="192"/>
                      <a:pt x="232" y="192"/>
                      <a:pt x="232" y="192"/>
                    </a:cubicBezTo>
                    <a:cubicBezTo>
                      <a:pt x="232" y="192"/>
                      <a:pt x="232" y="192"/>
                      <a:pt x="232" y="192"/>
                    </a:cubicBezTo>
                    <a:cubicBezTo>
                      <a:pt x="232" y="192"/>
                      <a:pt x="232" y="192"/>
                      <a:pt x="232" y="192"/>
                    </a:cubicBezTo>
                    <a:cubicBezTo>
                      <a:pt x="232" y="192"/>
                      <a:pt x="232" y="192"/>
                      <a:pt x="232" y="192"/>
                    </a:cubicBezTo>
                    <a:cubicBezTo>
                      <a:pt x="232" y="192"/>
                      <a:pt x="232" y="192"/>
                      <a:pt x="232" y="192"/>
                    </a:cubicBezTo>
                    <a:cubicBezTo>
                      <a:pt x="232" y="191"/>
                      <a:pt x="232" y="191"/>
                      <a:pt x="232" y="191"/>
                    </a:cubicBezTo>
                    <a:cubicBezTo>
                      <a:pt x="232" y="191"/>
                      <a:pt x="232" y="191"/>
                      <a:pt x="232" y="191"/>
                    </a:cubicBezTo>
                    <a:cubicBezTo>
                      <a:pt x="233" y="191"/>
                      <a:pt x="233" y="191"/>
                      <a:pt x="233" y="191"/>
                    </a:cubicBezTo>
                    <a:cubicBezTo>
                      <a:pt x="233" y="191"/>
                      <a:pt x="233" y="191"/>
                      <a:pt x="233" y="191"/>
                    </a:cubicBezTo>
                    <a:cubicBezTo>
                      <a:pt x="233" y="191"/>
                      <a:pt x="233" y="191"/>
                      <a:pt x="233" y="191"/>
                    </a:cubicBezTo>
                    <a:cubicBezTo>
                      <a:pt x="233" y="191"/>
                      <a:pt x="233" y="191"/>
                      <a:pt x="233" y="191"/>
                    </a:cubicBezTo>
                    <a:close/>
                    <a:moveTo>
                      <a:pt x="233" y="262"/>
                    </a:moveTo>
                    <a:cubicBezTo>
                      <a:pt x="229" y="265"/>
                      <a:pt x="229" y="265"/>
                      <a:pt x="229" y="265"/>
                    </a:cubicBezTo>
                    <a:cubicBezTo>
                      <a:pt x="229" y="265"/>
                      <a:pt x="229" y="265"/>
                      <a:pt x="229" y="265"/>
                    </a:cubicBezTo>
                    <a:cubicBezTo>
                      <a:pt x="229" y="265"/>
                      <a:pt x="229" y="265"/>
                      <a:pt x="229" y="265"/>
                    </a:cubicBezTo>
                    <a:cubicBezTo>
                      <a:pt x="229" y="265"/>
                      <a:pt x="229" y="265"/>
                      <a:pt x="229" y="265"/>
                    </a:cubicBezTo>
                    <a:cubicBezTo>
                      <a:pt x="229" y="266"/>
                      <a:pt x="229" y="266"/>
                      <a:pt x="229" y="266"/>
                    </a:cubicBezTo>
                    <a:cubicBezTo>
                      <a:pt x="229" y="266"/>
                      <a:pt x="229" y="266"/>
                      <a:pt x="229" y="266"/>
                    </a:cubicBezTo>
                    <a:cubicBezTo>
                      <a:pt x="229" y="266"/>
                      <a:pt x="229" y="266"/>
                      <a:pt x="229" y="266"/>
                    </a:cubicBezTo>
                    <a:cubicBezTo>
                      <a:pt x="228" y="266"/>
                      <a:pt x="228" y="266"/>
                      <a:pt x="228" y="266"/>
                    </a:cubicBezTo>
                    <a:cubicBezTo>
                      <a:pt x="228" y="266"/>
                      <a:pt x="228" y="266"/>
                      <a:pt x="228" y="266"/>
                    </a:cubicBezTo>
                    <a:cubicBezTo>
                      <a:pt x="228" y="266"/>
                      <a:pt x="228" y="266"/>
                      <a:pt x="228" y="266"/>
                    </a:cubicBezTo>
                    <a:cubicBezTo>
                      <a:pt x="228" y="266"/>
                      <a:pt x="228" y="266"/>
                      <a:pt x="228" y="266"/>
                    </a:cubicBezTo>
                    <a:cubicBezTo>
                      <a:pt x="228" y="267"/>
                      <a:pt x="228" y="267"/>
                      <a:pt x="228" y="267"/>
                    </a:cubicBezTo>
                    <a:cubicBezTo>
                      <a:pt x="228" y="267"/>
                      <a:pt x="228" y="267"/>
                      <a:pt x="228" y="267"/>
                    </a:cubicBezTo>
                    <a:cubicBezTo>
                      <a:pt x="228" y="267"/>
                      <a:pt x="228" y="267"/>
                      <a:pt x="228" y="267"/>
                    </a:cubicBezTo>
                    <a:cubicBezTo>
                      <a:pt x="228" y="267"/>
                      <a:pt x="228" y="267"/>
                      <a:pt x="228" y="267"/>
                    </a:cubicBezTo>
                    <a:cubicBezTo>
                      <a:pt x="227" y="267"/>
                      <a:pt x="227" y="267"/>
                      <a:pt x="227" y="267"/>
                    </a:cubicBezTo>
                    <a:cubicBezTo>
                      <a:pt x="227" y="267"/>
                      <a:pt x="227" y="267"/>
                      <a:pt x="227" y="267"/>
                    </a:cubicBezTo>
                    <a:cubicBezTo>
                      <a:pt x="227" y="267"/>
                      <a:pt x="227" y="267"/>
                      <a:pt x="227" y="267"/>
                    </a:cubicBezTo>
                    <a:cubicBezTo>
                      <a:pt x="227" y="268"/>
                      <a:pt x="227" y="268"/>
                      <a:pt x="227" y="268"/>
                    </a:cubicBezTo>
                    <a:cubicBezTo>
                      <a:pt x="227" y="268"/>
                      <a:pt x="227" y="268"/>
                      <a:pt x="227" y="268"/>
                    </a:cubicBezTo>
                    <a:cubicBezTo>
                      <a:pt x="227" y="268"/>
                      <a:pt x="227" y="268"/>
                      <a:pt x="227" y="268"/>
                    </a:cubicBezTo>
                    <a:cubicBezTo>
                      <a:pt x="227" y="268"/>
                      <a:pt x="227" y="268"/>
                      <a:pt x="227" y="268"/>
                    </a:cubicBezTo>
                    <a:cubicBezTo>
                      <a:pt x="226" y="268"/>
                      <a:pt x="226" y="268"/>
                      <a:pt x="226" y="268"/>
                    </a:cubicBezTo>
                    <a:cubicBezTo>
                      <a:pt x="226" y="268"/>
                      <a:pt x="226" y="268"/>
                      <a:pt x="226" y="268"/>
                    </a:cubicBezTo>
                    <a:cubicBezTo>
                      <a:pt x="226" y="268"/>
                      <a:pt x="226" y="268"/>
                      <a:pt x="226" y="268"/>
                    </a:cubicBezTo>
                    <a:cubicBezTo>
                      <a:pt x="226" y="269"/>
                      <a:pt x="226" y="269"/>
                      <a:pt x="226" y="269"/>
                    </a:cubicBezTo>
                    <a:cubicBezTo>
                      <a:pt x="226" y="269"/>
                      <a:pt x="226" y="269"/>
                      <a:pt x="226" y="269"/>
                    </a:cubicBezTo>
                    <a:cubicBezTo>
                      <a:pt x="226" y="269"/>
                      <a:pt x="226" y="269"/>
                      <a:pt x="226" y="269"/>
                    </a:cubicBezTo>
                    <a:cubicBezTo>
                      <a:pt x="226" y="269"/>
                      <a:pt x="226" y="269"/>
                      <a:pt x="226" y="269"/>
                    </a:cubicBezTo>
                    <a:cubicBezTo>
                      <a:pt x="225" y="269"/>
                      <a:pt x="225" y="269"/>
                      <a:pt x="225" y="269"/>
                    </a:cubicBezTo>
                    <a:cubicBezTo>
                      <a:pt x="225" y="269"/>
                      <a:pt x="225" y="269"/>
                      <a:pt x="225" y="269"/>
                    </a:cubicBezTo>
                    <a:cubicBezTo>
                      <a:pt x="225" y="269"/>
                      <a:pt x="225" y="269"/>
                      <a:pt x="225" y="269"/>
                    </a:cubicBezTo>
                    <a:cubicBezTo>
                      <a:pt x="225" y="270"/>
                      <a:pt x="225" y="270"/>
                      <a:pt x="225" y="270"/>
                    </a:cubicBezTo>
                    <a:cubicBezTo>
                      <a:pt x="225" y="270"/>
                      <a:pt x="225" y="270"/>
                      <a:pt x="225" y="270"/>
                    </a:cubicBezTo>
                    <a:cubicBezTo>
                      <a:pt x="225" y="270"/>
                      <a:pt x="225" y="270"/>
                      <a:pt x="225" y="270"/>
                    </a:cubicBezTo>
                    <a:cubicBezTo>
                      <a:pt x="225" y="270"/>
                      <a:pt x="225" y="270"/>
                      <a:pt x="225" y="270"/>
                    </a:cubicBezTo>
                    <a:cubicBezTo>
                      <a:pt x="224" y="270"/>
                      <a:pt x="224" y="270"/>
                      <a:pt x="224" y="270"/>
                    </a:cubicBezTo>
                    <a:cubicBezTo>
                      <a:pt x="224" y="270"/>
                      <a:pt x="224" y="270"/>
                      <a:pt x="224" y="270"/>
                    </a:cubicBezTo>
                    <a:cubicBezTo>
                      <a:pt x="224" y="270"/>
                      <a:pt x="224" y="270"/>
                      <a:pt x="224" y="270"/>
                    </a:cubicBezTo>
                    <a:cubicBezTo>
                      <a:pt x="224" y="271"/>
                      <a:pt x="224" y="271"/>
                      <a:pt x="224" y="271"/>
                    </a:cubicBezTo>
                    <a:cubicBezTo>
                      <a:pt x="224" y="271"/>
                      <a:pt x="224" y="271"/>
                      <a:pt x="224" y="271"/>
                    </a:cubicBezTo>
                    <a:cubicBezTo>
                      <a:pt x="224" y="271"/>
                      <a:pt x="224" y="271"/>
                      <a:pt x="224" y="271"/>
                    </a:cubicBezTo>
                    <a:cubicBezTo>
                      <a:pt x="223" y="271"/>
                      <a:pt x="223" y="271"/>
                      <a:pt x="223" y="271"/>
                    </a:cubicBezTo>
                    <a:cubicBezTo>
                      <a:pt x="223" y="271"/>
                      <a:pt x="223" y="271"/>
                      <a:pt x="223" y="271"/>
                    </a:cubicBezTo>
                    <a:cubicBezTo>
                      <a:pt x="223" y="271"/>
                      <a:pt x="223" y="271"/>
                      <a:pt x="223" y="271"/>
                    </a:cubicBezTo>
                    <a:cubicBezTo>
                      <a:pt x="223" y="271"/>
                      <a:pt x="223" y="271"/>
                      <a:pt x="223" y="271"/>
                    </a:cubicBezTo>
                    <a:cubicBezTo>
                      <a:pt x="223" y="272"/>
                      <a:pt x="223" y="272"/>
                      <a:pt x="223" y="272"/>
                    </a:cubicBezTo>
                    <a:cubicBezTo>
                      <a:pt x="223" y="272"/>
                      <a:pt x="223" y="272"/>
                      <a:pt x="223" y="272"/>
                    </a:cubicBezTo>
                    <a:cubicBezTo>
                      <a:pt x="223" y="272"/>
                      <a:pt x="223" y="272"/>
                      <a:pt x="223" y="272"/>
                    </a:cubicBezTo>
                    <a:cubicBezTo>
                      <a:pt x="223" y="272"/>
                      <a:pt x="223" y="272"/>
                      <a:pt x="223" y="272"/>
                    </a:cubicBezTo>
                    <a:cubicBezTo>
                      <a:pt x="222" y="272"/>
                      <a:pt x="222" y="272"/>
                      <a:pt x="222" y="272"/>
                    </a:cubicBezTo>
                    <a:cubicBezTo>
                      <a:pt x="222" y="272"/>
                      <a:pt x="222" y="272"/>
                      <a:pt x="222" y="272"/>
                    </a:cubicBezTo>
                    <a:cubicBezTo>
                      <a:pt x="222" y="272"/>
                      <a:pt x="222" y="272"/>
                      <a:pt x="222" y="272"/>
                    </a:cubicBezTo>
                    <a:cubicBezTo>
                      <a:pt x="222" y="272"/>
                      <a:pt x="222" y="272"/>
                      <a:pt x="222" y="272"/>
                    </a:cubicBezTo>
                    <a:cubicBezTo>
                      <a:pt x="222" y="273"/>
                      <a:pt x="222" y="273"/>
                      <a:pt x="222" y="273"/>
                    </a:cubicBezTo>
                    <a:cubicBezTo>
                      <a:pt x="222" y="273"/>
                      <a:pt x="222" y="273"/>
                      <a:pt x="222" y="273"/>
                    </a:cubicBezTo>
                    <a:cubicBezTo>
                      <a:pt x="222" y="273"/>
                      <a:pt x="222" y="273"/>
                      <a:pt x="222" y="273"/>
                    </a:cubicBezTo>
                    <a:cubicBezTo>
                      <a:pt x="222" y="273"/>
                      <a:pt x="222" y="273"/>
                      <a:pt x="222" y="273"/>
                    </a:cubicBezTo>
                    <a:cubicBezTo>
                      <a:pt x="221" y="273"/>
                      <a:pt x="221" y="273"/>
                      <a:pt x="221" y="273"/>
                    </a:cubicBezTo>
                    <a:cubicBezTo>
                      <a:pt x="221" y="273"/>
                      <a:pt x="221" y="273"/>
                      <a:pt x="221" y="273"/>
                    </a:cubicBezTo>
                    <a:cubicBezTo>
                      <a:pt x="221" y="273"/>
                      <a:pt x="221" y="273"/>
                      <a:pt x="221" y="273"/>
                    </a:cubicBezTo>
                    <a:cubicBezTo>
                      <a:pt x="221" y="274"/>
                      <a:pt x="221" y="274"/>
                      <a:pt x="221" y="274"/>
                    </a:cubicBezTo>
                    <a:cubicBezTo>
                      <a:pt x="221" y="274"/>
                      <a:pt x="221" y="274"/>
                      <a:pt x="221" y="274"/>
                    </a:cubicBezTo>
                    <a:cubicBezTo>
                      <a:pt x="221" y="274"/>
                      <a:pt x="221" y="274"/>
                      <a:pt x="221" y="274"/>
                    </a:cubicBezTo>
                    <a:cubicBezTo>
                      <a:pt x="221" y="274"/>
                      <a:pt x="221" y="274"/>
                      <a:pt x="221" y="274"/>
                    </a:cubicBezTo>
                    <a:cubicBezTo>
                      <a:pt x="220" y="274"/>
                      <a:pt x="220" y="274"/>
                      <a:pt x="220" y="274"/>
                    </a:cubicBezTo>
                    <a:cubicBezTo>
                      <a:pt x="220" y="274"/>
                      <a:pt x="220" y="274"/>
                      <a:pt x="220" y="274"/>
                    </a:cubicBezTo>
                    <a:cubicBezTo>
                      <a:pt x="220" y="274"/>
                      <a:pt x="220" y="274"/>
                      <a:pt x="220" y="274"/>
                    </a:cubicBezTo>
                    <a:cubicBezTo>
                      <a:pt x="220" y="275"/>
                      <a:pt x="220" y="275"/>
                      <a:pt x="220" y="275"/>
                    </a:cubicBezTo>
                    <a:cubicBezTo>
                      <a:pt x="220" y="275"/>
                      <a:pt x="220" y="275"/>
                      <a:pt x="220" y="275"/>
                    </a:cubicBezTo>
                    <a:cubicBezTo>
                      <a:pt x="220" y="275"/>
                      <a:pt x="220" y="275"/>
                      <a:pt x="220" y="275"/>
                    </a:cubicBezTo>
                    <a:cubicBezTo>
                      <a:pt x="220" y="275"/>
                      <a:pt x="220" y="275"/>
                      <a:pt x="220" y="275"/>
                    </a:cubicBezTo>
                    <a:cubicBezTo>
                      <a:pt x="219" y="275"/>
                      <a:pt x="219" y="275"/>
                      <a:pt x="219" y="275"/>
                    </a:cubicBezTo>
                    <a:cubicBezTo>
                      <a:pt x="219" y="275"/>
                      <a:pt x="219" y="275"/>
                      <a:pt x="219" y="275"/>
                    </a:cubicBezTo>
                    <a:cubicBezTo>
                      <a:pt x="219" y="275"/>
                      <a:pt x="219" y="275"/>
                      <a:pt x="219" y="275"/>
                    </a:cubicBezTo>
                    <a:cubicBezTo>
                      <a:pt x="219" y="275"/>
                      <a:pt x="219" y="275"/>
                      <a:pt x="219" y="275"/>
                    </a:cubicBezTo>
                    <a:cubicBezTo>
                      <a:pt x="209" y="286"/>
                      <a:pt x="209" y="286"/>
                      <a:pt x="209" y="286"/>
                    </a:cubicBezTo>
                    <a:cubicBezTo>
                      <a:pt x="209" y="307"/>
                      <a:pt x="209" y="307"/>
                      <a:pt x="209" y="307"/>
                    </a:cubicBezTo>
                    <a:cubicBezTo>
                      <a:pt x="217" y="298"/>
                      <a:pt x="217" y="298"/>
                      <a:pt x="217" y="298"/>
                    </a:cubicBezTo>
                    <a:cubicBezTo>
                      <a:pt x="233" y="314"/>
                      <a:pt x="233" y="314"/>
                      <a:pt x="233" y="314"/>
                    </a:cubicBezTo>
                    <a:cubicBezTo>
                      <a:pt x="233" y="290"/>
                      <a:pt x="233" y="290"/>
                      <a:pt x="233" y="290"/>
                    </a:cubicBezTo>
                    <a:cubicBezTo>
                      <a:pt x="230" y="286"/>
                      <a:pt x="230" y="286"/>
                      <a:pt x="230" y="286"/>
                    </a:cubicBezTo>
                    <a:cubicBezTo>
                      <a:pt x="230" y="286"/>
                      <a:pt x="230" y="286"/>
                      <a:pt x="230" y="286"/>
                    </a:cubicBezTo>
                    <a:cubicBezTo>
                      <a:pt x="230" y="286"/>
                      <a:pt x="230" y="286"/>
                      <a:pt x="230" y="286"/>
                    </a:cubicBezTo>
                    <a:cubicBezTo>
                      <a:pt x="230" y="286"/>
                      <a:pt x="230" y="286"/>
                      <a:pt x="230" y="286"/>
                    </a:cubicBezTo>
                    <a:cubicBezTo>
                      <a:pt x="230" y="286"/>
                      <a:pt x="230" y="286"/>
                      <a:pt x="230" y="286"/>
                    </a:cubicBezTo>
                    <a:cubicBezTo>
                      <a:pt x="231" y="286"/>
                      <a:pt x="231" y="286"/>
                      <a:pt x="231" y="286"/>
                    </a:cubicBezTo>
                    <a:cubicBezTo>
                      <a:pt x="231" y="285"/>
                      <a:pt x="231" y="285"/>
                      <a:pt x="231" y="285"/>
                    </a:cubicBezTo>
                    <a:cubicBezTo>
                      <a:pt x="231" y="285"/>
                      <a:pt x="231" y="285"/>
                      <a:pt x="231" y="285"/>
                    </a:cubicBezTo>
                    <a:cubicBezTo>
                      <a:pt x="231" y="285"/>
                      <a:pt x="231" y="285"/>
                      <a:pt x="231" y="285"/>
                    </a:cubicBezTo>
                    <a:cubicBezTo>
                      <a:pt x="231" y="285"/>
                      <a:pt x="231" y="285"/>
                      <a:pt x="231" y="285"/>
                    </a:cubicBezTo>
                    <a:cubicBezTo>
                      <a:pt x="231" y="285"/>
                      <a:pt x="231" y="285"/>
                      <a:pt x="231" y="285"/>
                    </a:cubicBezTo>
                    <a:cubicBezTo>
                      <a:pt x="231" y="285"/>
                      <a:pt x="231" y="285"/>
                      <a:pt x="231" y="285"/>
                    </a:cubicBezTo>
                    <a:cubicBezTo>
                      <a:pt x="232" y="284"/>
                      <a:pt x="232" y="284"/>
                      <a:pt x="232" y="284"/>
                    </a:cubicBezTo>
                    <a:cubicBezTo>
                      <a:pt x="232" y="284"/>
                      <a:pt x="232" y="284"/>
                      <a:pt x="232" y="284"/>
                    </a:cubicBezTo>
                    <a:cubicBezTo>
                      <a:pt x="232" y="284"/>
                      <a:pt x="232" y="284"/>
                      <a:pt x="232" y="284"/>
                    </a:cubicBezTo>
                    <a:cubicBezTo>
                      <a:pt x="232" y="284"/>
                      <a:pt x="232" y="284"/>
                      <a:pt x="232" y="284"/>
                    </a:cubicBezTo>
                    <a:cubicBezTo>
                      <a:pt x="232" y="284"/>
                      <a:pt x="232" y="284"/>
                      <a:pt x="232" y="284"/>
                    </a:cubicBezTo>
                    <a:cubicBezTo>
                      <a:pt x="232" y="284"/>
                      <a:pt x="232" y="284"/>
                      <a:pt x="232" y="284"/>
                    </a:cubicBezTo>
                    <a:cubicBezTo>
                      <a:pt x="233" y="283"/>
                      <a:pt x="233" y="283"/>
                      <a:pt x="233" y="283"/>
                    </a:cubicBezTo>
                    <a:cubicBezTo>
                      <a:pt x="233" y="283"/>
                      <a:pt x="233" y="283"/>
                      <a:pt x="233" y="283"/>
                    </a:cubicBezTo>
                    <a:cubicBezTo>
                      <a:pt x="233" y="283"/>
                      <a:pt x="233" y="283"/>
                      <a:pt x="233" y="283"/>
                    </a:cubicBezTo>
                    <a:cubicBezTo>
                      <a:pt x="233" y="283"/>
                      <a:pt x="233" y="283"/>
                      <a:pt x="233" y="283"/>
                    </a:cubicBezTo>
                    <a:lnTo>
                      <a:pt x="233" y="262"/>
                    </a:lnTo>
                    <a:close/>
                    <a:moveTo>
                      <a:pt x="209" y="338"/>
                    </a:move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297"/>
                      <a:pt x="198" y="297"/>
                      <a:pt x="198" y="297"/>
                    </a:cubicBezTo>
                    <a:cubicBezTo>
                      <a:pt x="209" y="286"/>
                      <a:pt x="209" y="286"/>
                      <a:pt x="209" y="286"/>
                    </a:cubicBezTo>
                    <a:cubicBezTo>
                      <a:pt x="209" y="307"/>
                      <a:pt x="209" y="307"/>
                      <a:pt x="209" y="307"/>
                    </a:cubicBezTo>
                    <a:cubicBezTo>
                      <a:pt x="207" y="309"/>
                      <a:pt x="207" y="309"/>
                      <a:pt x="207" y="309"/>
                    </a:cubicBezTo>
                    <a:cubicBezTo>
                      <a:pt x="209" y="310"/>
                      <a:pt x="209" y="310"/>
                      <a:pt x="209" y="310"/>
                    </a:cubicBezTo>
                    <a:cubicBezTo>
                      <a:pt x="209" y="338"/>
                      <a:pt x="209" y="338"/>
                      <a:pt x="209" y="338"/>
                    </a:cubicBezTo>
                    <a:close/>
                    <a:moveTo>
                      <a:pt x="198" y="69"/>
                    </a:moveTo>
                    <a:cubicBezTo>
                      <a:pt x="209" y="80"/>
                      <a:pt x="209" y="80"/>
                      <a:pt x="209" y="80"/>
                    </a:cubicBezTo>
                    <a:cubicBezTo>
                      <a:pt x="209" y="109"/>
                      <a:pt x="209" y="109"/>
                      <a:pt x="209" y="109"/>
                    </a:cubicBezTo>
                    <a:cubicBezTo>
                      <a:pt x="202" y="102"/>
                      <a:pt x="202" y="102"/>
                      <a:pt x="202" y="102"/>
                    </a:cubicBezTo>
                    <a:cubicBezTo>
                      <a:pt x="198" y="106"/>
                      <a:pt x="198" y="106"/>
                      <a:pt x="198" y="106"/>
                    </a:cubicBezTo>
                    <a:cubicBezTo>
                      <a:pt x="198" y="69"/>
                      <a:pt x="198" y="69"/>
                      <a:pt x="198" y="69"/>
                    </a:cubicBezTo>
                    <a:close/>
                    <a:moveTo>
                      <a:pt x="209" y="129"/>
                    </a:move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8" y="166"/>
                      <a:pt x="208" y="166"/>
                      <a:pt x="208" y="166"/>
                    </a:cubicBezTo>
                    <a:cubicBezTo>
                      <a:pt x="208" y="166"/>
                      <a:pt x="208" y="166"/>
                      <a:pt x="208" y="166"/>
                    </a:cubicBezTo>
                    <a:cubicBezTo>
                      <a:pt x="208" y="166"/>
                      <a:pt x="208" y="166"/>
                      <a:pt x="208" y="166"/>
                    </a:cubicBezTo>
                    <a:cubicBezTo>
                      <a:pt x="208" y="166"/>
                      <a:pt x="208" y="166"/>
                      <a:pt x="208" y="166"/>
                    </a:cubicBezTo>
                    <a:cubicBezTo>
                      <a:pt x="208" y="166"/>
                      <a:pt x="208" y="166"/>
                      <a:pt x="208" y="166"/>
                    </a:cubicBezTo>
                    <a:cubicBezTo>
                      <a:pt x="208" y="166"/>
                      <a:pt x="208" y="166"/>
                      <a:pt x="208" y="166"/>
                    </a:cubicBezTo>
                    <a:cubicBezTo>
                      <a:pt x="208" y="166"/>
                      <a:pt x="208" y="166"/>
                      <a:pt x="208" y="166"/>
                    </a:cubicBezTo>
                    <a:cubicBezTo>
                      <a:pt x="208" y="167"/>
                      <a:pt x="208" y="167"/>
                      <a:pt x="208" y="167"/>
                    </a:cubicBezTo>
                    <a:cubicBezTo>
                      <a:pt x="208" y="167"/>
                      <a:pt x="208" y="167"/>
                      <a:pt x="208" y="167"/>
                    </a:cubicBezTo>
                    <a:cubicBezTo>
                      <a:pt x="207" y="167"/>
                      <a:pt x="207" y="167"/>
                      <a:pt x="207" y="167"/>
                    </a:cubicBezTo>
                    <a:cubicBezTo>
                      <a:pt x="207" y="167"/>
                      <a:pt x="207" y="167"/>
                      <a:pt x="207" y="167"/>
                    </a:cubicBezTo>
                    <a:cubicBezTo>
                      <a:pt x="207" y="167"/>
                      <a:pt x="207" y="167"/>
                      <a:pt x="207" y="167"/>
                    </a:cubicBezTo>
                    <a:cubicBezTo>
                      <a:pt x="207" y="167"/>
                      <a:pt x="207" y="167"/>
                      <a:pt x="207" y="167"/>
                    </a:cubicBezTo>
                    <a:cubicBezTo>
                      <a:pt x="207" y="167"/>
                      <a:pt x="207" y="167"/>
                      <a:pt x="207" y="167"/>
                    </a:cubicBezTo>
                    <a:cubicBezTo>
                      <a:pt x="207" y="167"/>
                      <a:pt x="207" y="167"/>
                      <a:pt x="207" y="167"/>
                    </a:cubicBezTo>
                    <a:cubicBezTo>
                      <a:pt x="207" y="167"/>
                      <a:pt x="207" y="167"/>
                      <a:pt x="207" y="167"/>
                    </a:cubicBezTo>
                    <a:cubicBezTo>
                      <a:pt x="206" y="168"/>
                      <a:pt x="206" y="168"/>
                      <a:pt x="206" y="168"/>
                    </a:cubicBezTo>
                    <a:cubicBezTo>
                      <a:pt x="206" y="168"/>
                      <a:pt x="206" y="168"/>
                      <a:pt x="206" y="168"/>
                    </a:cubicBezTo>
                    <a:cubicBezTo>
                      <a:pt x="206" y="168"/>
                      <a:pt x="206" y="168"/>
                      <a:pt x="206" y="168"/>
                    </a:cubicBezTo>
                    <a:cubicBezTo>
                      <a:pt x="206" y="168"/>
                      <a:pt x="206" y="168"/>
                      <a:pt x="206" y="168"/>
                    </a:cubicBezTo>
                    <a:cubicBezTo>
                      <a:pt x="206" y="168"/>
                      <a:pt x="206" y="168"/>
                      <a:pt x="206" y="168"/>
                    </a:cubicBezTo>
                    <a:cubicBezTo>
                      <a:pt x="206" y="168"/>
                      <a:pt x="206" y="168"/>
                      <a:pt x="206" y="168"/>
                    </a:cubicBezTo>
                    <a:cubicBezTo>
                      <a:pt x="206" y="168"/>
                      <a:pt x="206" y="168"/>
                      <a:pt x="206" y="168"/>
                    </a:cubicBezTo>
                    <a:cubicBezTo>
                      <a:pt x="205" y="169"/>
                      <a:pt x="205" y="169"/>
                      <a:pt x="205" y="169"/>
                    </a:cubicBezTo>
                    <a:cubicBezTo>
                      <a:pt x="205" y="169"/>
                      <a:pt x="205" y="169"/>
                      <a:pt x="205" y="169"/>
                    </a:cubicBezTo>
                    <a:cubicBezTo>
                      <a:pt x="205" y="169"/>
                      <a:pt x="205" y="169"/>
                      <a:pt x="205" y="169"/>
                    </a:cubicBezTo>
                    <a:cubicBezTo>
                      <a:pt x="205" y="169"/>
                      <a:pt x="205" y="169"/>
                      <a:pt x="205" y="169"/>
                    </a:cubicBezTo>
                    <a:cubicBezTo>
                      <a:pt x="205" y="169"/>
                      <a:pt x="205" y="169"/>
                      <a:pt x="205" y="169"/>
                    </a:cubicBezTo>
                    <a:cubicBezTo>
                      <a:pt x="205" y="169"/>
                      <a:pt x="205" y="169"/>
                      <a:pt x="205" y="169"/>
                    </a:cubicBezTo>
                    <a:cubicBezTo>
                      <a:pt x="205" y="169"/>
                      <a:pt x="205" y="169"/>
                      <a:pt x="205" y="169"/>
                    </a:cubicBezTo>
                    <a:cubicBezTo>
                      <a:pt x="205" y="170"/>
                      <a:pt x="205" y="170"/>
                      <a:pt x="205" y="170"/>
                    </a:cubicBezTo>
                    <a:cubicBezTo>
                      <a:pt x="204" y="170"/>
                      <a:pt x="204" y="170"/>
                      <a:pt x="204" y="170"/>
                    </a:cubicBezTo>
                    <a:cubicBezTo>
                      <a:pt x="204" y="170"/>
                      <a:pt x="204" y="170"/>
                      <a:pt x="204" y="170"/>
                    </a:cubicBezTo>
                    <a:cubicBezTo>
                      <a:pt x="198" y="176"/>
                      <a:pt x="198" y="176"/>
                      <a:pt x="198" y="176"/>
                    </a:cubicBezTo>
                    <a:cubicBezTo>
                      <a:pt x="198" y="155"/>
                      <a:pt x="198" y="155"/>
                      <a:pt x="198" y="155"/>
                    </a:cubicBezTo>
                    <a:cubicBezTo>
                      <a:pt x="204" y="149"/>
                      <a:pt x="204" y="149"/>
                      <a:pt x="204" y="149"/>
                    </a:cubicBezTo>
                    <a:cubicBezTo>
                      <a:pt x="198" y="143"/>
                      <a:pt x="198" y="143"/>
                      <a:pt x="198" y="143"/>
                    </a:cubicBezTo>
                    <a:cubicBezTo>
                      <a:pt x="198" y="118"/>
                      <a:pt x="198" y="118"/>
                      <a:pt x="198" y="118"/>
                    </a:cubicBezTo>
                    <a:cubicBezTo>
                      <a:pt x="209" y="129"/>
                      <a:pt x="209" y="129"/>
                      <a:pt x="209" y="129"/>
                    </a:cubicBezTo>
                    <a:close/>
                    <a:moveTo>
                      <a:pt x="209" y="215"/>
                    </a:moveTo>
                    <a:cubicBezTo>
                      <a:pt x="209" y="236"/>
                      <a:pt x="209" y="236"/>
                      <a:pt x="209" y="236"/>
                    </a:cubicBezTo>
                    <a:cubicBezTo>
                      <a:pt x="205" y="240"/>
                      <a:pt x="205" y="240"/>
                      <a:pt x="205" y="240"/>
                    </a:cubicBezTo>
                    <a:cubicBezTo>
                      <a:pt x="205" y="240"/>
                      <a:pt x="205" y="240"/>
                      <a:pt x="205" y="240"/>
                    </a:cubicBezTo>
                    <a:cubicBezTo>
                      <a:pt x="205" y="240"/>
                      <a:pt x="205" y="240"/>
                      <a:pt x="205" y="240"/>
                    </a:cubicBezTo>
                    <a:cubicBezTo>
                      <a:pt x="204" y="241"/>
                      <a:pt x="204" y="241"/>
                      <a:pt x="204" y="241"/>
                    </a:cubicBezTo>
                    <a:cubicBezTo>
                      <a:pt x="204" y="241"/>
                      <a:pt x="204" y="241"/>
                      <a:pt x="204" y="241"/>
                    </a:cubicBezTo>
                    <a:cubicBezTo>
                      <a:pt x="204" y="241"/>
                      <a:pt x="204" y="241"/>
                      <a:pt x="204" y="241"/>
                    </a:cubicBezTo>
                    <a:cubicBezTo>
                      <a:pt x="204" y="241"/>
                      <a:pt x="204" y="241"/>
                      <a:pt x="204" y="241"/>
                    </a:cubicBezTo>
                    <a:cubicBezTo>
                      <a:pt x="204" y="241"/>
                      <a:pt x="204" y="241"/>
                      <a:pt x="204" y="241"/>
                    </a:cubicBezTo>
                    <a:cubicBezTo>
                      <a:pt x="204" y="241"/>
                      <a:pt x="204" y="241"/>
                      <a:pt x="204" y="241"/>
                    </a:cubicBezTo>
                    <a:cubicBezTo>
                      <a:pt x="204" y="241"/>
                      <a:pt x="204" y="241"/>
                      <a:pt x="204" y="241"/>
                    </a:cubicBezTo>
                    <a:cubicBezTo>
                      <a:pt x="203" y="242"/>
                      <a:pt x="203" y="242"/>
                      <a:pt x="203" y="242"/>
                    </a:cubicBezTo>
                    <a:cubicBezTo>
                      <a:pt x="203" y="242"/>
                      <a:pt x="203" y="242"/>
                      <a:pt x="203" y="242"/>
                    </a:cubicBezTo>
                    <a:cubicBezTo>
                      <a:pt x="203" y="242"/>
                      <a:pt x="203" y="242"/>
                      <a:pt x="203" y="242"/>
                    </a:cubicBezTo>
                    <a:cubicBezTo>
                      <a:pt x="203" y="242"/>
                      <a:pt x="203" y="242"/>
                      <a:pt x="203" y="242"/>
                    </a:cubicBezTo>
                    <a:cubicBezTo>
                      <a:pt x="203" y="242"/>
                      <a:pt x="203" y="242"/>
                      <a:pt x="203" y="242"/>
                    </a:cubicBezTo>
                    <a:cubicBezTo>
                      <a:pt x="203" y="242"/>
                      <a:pt x="203" y="242"/>
                      <a:pt x="203" y="242"/>
                    </a:cubicBezTo>
                    <a:cubicBezTo>
                      <a:pt x="203" y="242"/>
                      <a:pt x="203" y="242"/>
                      <a:pt x="203" y="242"/>
                    </a:cubicBezTo>
                    <a:cubicBezTo>
                      <a:pt x="202" y="243"/>
                      <a:pt x="202" y="243"/>
                      <a:pt x="202" y="243"/>
                    </a:cubicBezTo>
                    <a:cubicBezTo>
                      <a:pt x="202" y="243"/>
                      <a:pt x="202" y="243"/>
                      <a:pt x="202" y="243"/>
                    </a:cubicBezTo>
                    <a:cubicBezTo>
                      <a:pt x="202" y="243"/>
                      <a:pt x="202" y="243"/>
                      <a:pt x="202" y="243"/>
                    </a:cubicBezTo>
                    <a:cubicBezTo>
                      <a:pt x="202" y="243"/>
                      <a:pt x="202" y="243"/>
                      <a:pt x="202" y="243"/>
                    </a:cubicBezTo>
                    <a:cubicBezTo>
                      <a:pt x="202" y="243"/>
                      <a:pt x="202" y="243"/>
                      <a:pt x="202" y="243"/>
                    </a:cubicBezTo>
                    <a:cubicBezTo>
                      <a:pt x="202" y="243"/>
                      <a:pt x="202" y="243"/>
                      <a:pt x="202" y="243"/>
                    </a:cubicBezTo>
                    <a:cubicBezTo>
                      <a:pt x="202" y="243"/>
                      <a:pt x="202" y="243"/>
                      <a:pt x="202" y="243"/>
                    </a:cubicBezTo>
                    <a:cubicBezTo>
                      <a:pt x="201" y="244"/>
                      <a:pt x="201" y="244"/>
                      <a:pt x="201" y="244"/>
                    </a:cubicBezTo>
                    <a:cubicBezTo>
                      <a:pt x="201" y="244"/>
                      <a:pt x="201" y="244"/>
                      <a:pt x="201" y="244"/>
                    </a:cubicBezTo>
                    <a:cubicBezTo>
                      <a:pt x="201" y="244"/>
                      <a:pt x="201" y="244"/>
                      <a:pt x="201" y="244"/>
                    </a:cubicBezTo>
                    <a:cubicBezTo>
                      <a:pt x="201" y="244"/>
                      <a:pt x="201" y="244"/>
                      <a:pt x="201" y="244"/>
                    </a:cubicBezTo>
                    <a:cubicBezTo>
                      <a:pt x="201" y="244"/>
                      <a:pt x="201" y="244"/>
                      <a:pt x="201" y="244"/>
                    </a:cubicBezTo>
                    <a:cubicBezTo>
                      <a:pt x="201" y="244"/>
                      <a:pt x="201" y="244"/>
                      <a:pt x="201" y="244"/>
                    </a:cubicBezTo>
                    <a:cubicBezTo>
                      <a:pt x="201" y="244"/>
                      <a:pt x="201" y="244"/>
                      <a:pt x="201" y="244"/>
                    </a:cubicBezTo>
                    <a:cubicBezTo>
                      <a:pt x="200" y="245"/>
                      <a:pt x="200" y="245"/>
                      <a:pt x="200" y="245"/>
                    </a:cubicBezTo>
                    <a:cubicBezTo>
                      <a:pt x="200" y="245"/>
                      <a:pt x="200" y="245"/>
                      <a:pt x="200" y="245"/>
                    </a:cubicBezTo>
                    <a:cubicBezTo>
                      <a:pt x="200" y="245"/>
                      <a:pt x="200" y="245"/>
                      <a:pt x="200" y="245"/>
                    </a:cubicBezTo>
                    <a:cubicBezTo>
                      <a:pt x="200" y="245"/>
                      <a:pt x="200" y="245"/>
                      <a:pt x="200" y="245"/>
                    </a:cubicBezTo>
                    <a:cubicBezTo>
                      <a:pt x="200" y="245"/>
                      <a:pt x="200" y="245"/>
                      <a:pt x="200" y="245"/>
                    </a:cubicBezTo>
                    <a:cubicBezTo>
                      <a:pt x="200" y="245"/>
                      <a:pt x="200" y="245"/>
                      <a:pt x="200" y="245"/>
                    </a:cubicBezTo>
                    <a:cubicBezTo>
                      <a:pt x="200" y="245"/>
                      <a:pt x="200" y="245"/>
                      <a:pt x="200" y="245"/>
                    </a:cubicBezTo>
                    <a:cubicBezTo>
                      <a:pt x="199" y="245"/>
                      <a:pt x="199" y="245"/>
                      <a:pt x="199" y="245"/>
                    </a:cubicBezTo>
                    <a:cubicBezTo>
                      <a:pt x="199" y="246"/>
                      <a:pt x="199" y="246"/>
                      <a:pt x="199" y="246"/>
                    </a:cubicBezTo>
                    <a:cubicBezTo>
                      <a:pt x="199" y="246"/>
                      <a:pt x="199" y="246"/>
                      <a:pt x="199" y="246"/>
                    </a:cubicBezTo>
                    <a:cubicBezTo>
                      <a:pt x="199" y="246"/>
                      <a:pt x="199" y="246"/>
                      <a:pt x="199" y="246"/>
                    </a:cubicBezTo>
                    <a:cubicBezTo>
                      <a:pt x="199" y="246"/>
                      <a:pt x="199" y="246"/>
                      <a:pt x="199" y="246"/>
                    </a:cubicBezTo>
                    <a:cubicBezTo>
                      <a:pt x="199" y="246"/>
                      <a:pt x="199" y="246"/>
                      <a:pt x="199" y="246"/>
                    </a:cubicBezTo>
                    <a:cubicBezTo>
                      <a:pt x="199" y="246"/>
                      <a:pt x="199" y="246"/>
                      <a:pt x="199" y="246"/>
                    </a:cubicBezTo>
                    <a:cubicBezTo>
                      <a:pt x="198" y="246"/>
                      <a:pt x="198" y="246"/>
                      <a:pt x="198" y="246"/>
                    </a:cubicBezTo>
                    <a:cubicBezTo>
                      <a:pt x="198" y="247"/>
                      <a:pt x="198" y="247"/>
                      <a:pt x="198" y="247"/>
                    </a:cubicBezTo>
                    <a:cubicBezTo>
                      <a:pt x="198" y="247"/>
                      <a:pt x="198" y="247"/>
                      <a:pt x="198" y="247"/>
                    </a:cubicBezTo>
                    <a:cubicBezTo>
                      <a:pt x="198" y="247"/>
                      <a:pt x="198" y="247"/>
                      <a:pt x="198" y="247"/>
                    </a:cubicBezTo>
                    <a:cubicBezTo>
                      <a:pt x="198" y="247"/>
                      <a:pt x="198" y="247"/>
                      <a:pt x="198" y="247"/>
                    </a:cubicBezTo>
                    <a:cubicBezTo>
                      <a:pt x="198" y="247"/>
                      <a:pt x="198" y="247"/>
                      <a:pt x="198" y="247"/>
                    </a:cubicBezTo>
                    <a:cubicBezTo>
                      <a:pt x="198" y="247"/>
                      <a:pt x="198" y="247"/>
                      <a:pt x="198" y="247"/>
                    </a:cubicBezTo>
                    <a:cubicBezTo>
                      <a:pt x="198" y="247"/>
                      <a:pt x="198" y="247"/>
                      <a:pt x="198" y="247"/>
                    </a:cubicBezTo>
                    <a:cubicBezTo>
                      <a:pt x="198" y="226"/>
                      <a:pt x="198" y="226"/>
                      <a:pt x="198" y="226"/>
                    </a:cubicBezTo>
                    <a:cubicBezTo>
                      <a:pt x="206" y="217"/>
                      <a:pt x="206" y="217"/>
                      <a:pt x="206" y="217"/>
                    </a:cubicBezTo>
                    <a:cubicBezTo>
                      <a:pt x="206" y="217"/>
                      <a:pt x="206" y="217"/>
                      <a:pt x="206" y="217"/>
                    </a:cubicBezTo>
                    <a:cubicBezTo>
                      <a:pt x="207" y="217"/>
                      <a:pt x="207" y="217"/>
                      <a:pt x="207" y="217"/>
                    </a:cubicBezTo>
                    <a:cubicBezTo>
                      <a:pt x="207" y="217"/>
                      <a:pt x="207" y="217"/>
                      <a:pt x="207" y="217"/>
                    </a:cubicBezTo>
                    <a:cubicBezTo>
                      <a:pt x="207" y="217"/>
                      <a:pt x="207" y="217"/>
                      <a:pt x="207" y="217"/>
                    </a:cubicBezTo>
                    <a:cubicBezTo>
                      <a:pt x="207" y="216"/>
                      <a:pt x="207" y="216"/>
                      <a:pt x="207" y="216"/>
                    </a:cubicBezTo>
                    <a:cubicBezTo>
                      <a:pt x="207" y="216"/>
                      <a:pt x="207" y="216"/>
                      <a:pt x="207" y="216"/>
                    </a:cubicBezTo>
                    <a:cubicBezTo>
                      <a:pt x="207" y="216"/>
                      <a:pt x="207" y="216"/>
                      <a:pt x="207" y="216"/>
                    </a:cubicBezTo>
                    <a:cubicBezTo>
                      <a:pt x="207" y="216"/>
                      <a:pt x="207" y="216"/>
                      <a:pt x="207" y="216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15"/>
                      <a:pt x="208" y="215"/>
                      <a:pt x="208" y="215"/>
                    </a:cubicBezTo>
                    <a:cubicBezTo>
                      <a:pt x="208" y="215"/>
                      <a:pt x="208" y="215"/>
                      <a:pt x="208" y="215"/>
                    </a:cubicBezTo>
                    <a:cubicBezTo>
                      <a:pt x="208" y="215"/>
                      <a:pt x="208" y="215"/>
                      <a:pt x="208" y="215"/>
                    </a:cubicBezTo>
                    <a:cubicBezTo>
                      <a:pt x="209" y="215"/>
                      <a:pt x="209" y="215"/>
                      <a:pt x="209" y="215"/>
                    </a:cubicBezTo>
                    <a:cubicBezTo>
                      <a:pt x="209" y="215"/>
                      <a:pt x="209" y="215"/>
                      <a:pt x="209" y="215"/>
                    </a:cubicBezTo>
                    <a:close/>
                    <a:moveTo>
                      <a:pt x="198" y="327"/>
                    </a:moveTo>
                    <a:cubicBezTo>
                      <a:pt x="186" y="316"/>
                      <a:pt x="186" y="316"/>
                      <a:pt x="186" y="316"/>
                    </a:cubicBezTo>
                    <a:cubicBezTo>
                      <a:pt x="186" y="288"/>
                      <a:pt x="186" y="288"/>
                      <a:pt x="186" y="288"/>
                    </a:cubicBezTo>
                    <a:cubicBezTo>
                      <a:pt x="196" y="298"/>
                      <a:pt x="196" y="298"/>
                      <a:pt x="196" y="298"/>
                    </a:cubicBezTo>
                    <a:cubicBezTo>
                      <a:pt x="198" y="297"/>
                      <a:pt x="198" y="297"/>
                      <a:pt x="198" y="297"/>
                    </a:cubicBezTo>
                    <a:cubicBezTo>
                      <a:pt x="198" y="327"/>
                      <a:pt x="198" y="327"/>
                      <a:pt x="198" y="327"/>
                    </a:cubicBezTo>
                    <a:close/>
                    <a:moveTo>
                      <a:pt x="186" y="58"/>
                    </a:moveTo>
                    <a:cubicBezTo>
                      <a:pt x="198" y="69"/>
                      <a:pt x="198" y="69"/>
                      <a:pt x="198" y="69"/>
                    </a:cubicBezTo>
                    <a:cubicBezTo>
                      <a:pt x="198" y="106"/>
                      <a:pt x="198" y="106"/>
                      <a:pt x="198" y="106"/>
                    </a:cubicBezTo>
                    <a:cubicBezTo>
                      <a:pt x="191" y="112"/>
                      <a:pt x="191" y="112"/>
                      <a:pt x="191" y="112"/>
                    </a:cubicBezTo>
                    <a:cubicBezTo>
                      <a:pt x="198" y="118"/>
                      <a:pt x="198" y="118"/>
                      <a:pt x="198" y="118"/>
                    </a:cubicBezTo>
                    <a:cubicBezTo>
                      <a:pt x="198" y="143"/>
                      <a:pt x="198" y="143"/>
                      <a:pt x="198" y="143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95"/>
                      <a:pt x="186" y="95"/>
                      <a:pt x="186" y="95"/>
                    </a:cubicBezTo>
                    <a:cubicBezTo>
                      <a:pt x="191" y="91"/>
                      <a:pt x="191" y="91"/>
                      <a:pt x="191" y="91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6" y="58"/>
                      <a:pt x="186" y="58"/>
                      <a:pt x="186" y="58"/>
                    </a:cubicBezTo>
                    <a:close/>
                    <a:moveTo>
                      <a:pt x="198" y="155"/>
                    </a:moveTo>
                    <a:cubicBezTo>
                      <a:pt x="198" y="176"/>
                      <a:pt x="198" y="176"/>
                      <a:pt x="198" y="176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1" y="183"/>
                      <a:pt x="191" y="183"/>
                      <a:pt x="191" y="183"/>
                    </a:cubicBezTo>
                    <a:cubicBezTo>
                      <a:pt x="191" y="183"/>
                      <a:pt x="191" y="183"/>
                      <a:pt x="191" y="183"/>
                    </a:cubicBezTo>
                    <a:cubicBezTo>
                      <a:pt x="191" y="183"/>
                      <a:pt x="191" y="183"/>
                      <a:pt x="191" y="183"/>
                    </a:cubicBezTo>
                    <a:cubicBezTo>
                      <a:pt x="191" y="183"/>
                      <a:pt x="191" y="183"/>
                      <a:pt x="191" y="183"/>
                    </a:cubicBezTo>
                    <a:cubicBezTo>
                      <a:pt x="191" y="183"/>
                      <a:pt x="191" y="183"/>
                      <a:pt x="191" y="183"/>
                    </a:cubicBezTo>
                    <a:cubicBezTo>
                      <a:pt x="191" y="183"/>
                      <a:pt x="191" y="183"/>
                      <a:pt x="191" y="183"/>
                    </a:cubicBezTo>
                    <a:cubicBezTo>
                      <a:pt x="191" y="183"/>
                      <a:pt x="191" y="183"/>
                      <a:pt x="191" y="183"/>
                    </a:cubicBezTo>
                    <a:cubicBezTo>
                      <a:pt x="190" y="183"/>
                      <a:pt x="190" y="183"/>
                      <a:pt x="190" y="183"/>
                    </a:cubicBezTo>
                    <a:cubicBezTo>
                      <a:pt x="190" y="184"/>
                      <a:pt x="190" y="184"/>
                      <a:pt x="190" y="184"/>
                    </a:cubicBezTo>
                    <a:cubicBezTo>
                      <a:pt x="190" y="184"/>
                      <a:pt x="190" y="184"/>
                      <a:pt x="190" y="184"/>
                    </a:cubicBezTo>
                    <a:cubicBezTo>
                      <a:pt x="190" y="184"/>
                      <a:pt x="190" y="184"/>
                      <a:pt x="190" y="184"/>
                    </a:cubicBezTo>
                    <a:cubicBezTo>
                      <a:pt x="190" y="184"/>
                      <a:pt x="190" y="184"/>
                      <a:pt x="190" y="184"/>
                    </a:cubicBezTo>
                    <a:cubicBezTo>
                      <a:pt x="190" y="184"/>
                      <a:pt x="190" y="184"/>
                      <a:pt x="190" y="184"/>
                    </a:cubicBezTo>
                    <a:cubicBezTo>
                      <a:pt x="190" y="184"/>
                      <a:pt x="190" y="184"/>
                      <a:pt x="190" y="184"/>
                    </a:cubicBezTo>
                    <a:cubicBezTo>
                      <a:pt x="189" y="184"/>
                      <a:pt x="189" y="184"/>
                      <a:pt x="189" y="184"/>
                    </a:cubicBezTo>
                    <a:cubicBezTo>
                      <a:pt x="189" y="185"/>
                      <a:pt x="189" y="185"/>
                      <a:pt x="189" y="185"/>
                    </a:cubicBezTo>
                    <a:cubicBezTo>
                      <a:pt x="189" y="185"/>
                      <a:pt x="189" y="185"/>
                      <a:pt x="189" y="185"/>
                    </a:cubicBezTo>
                    <a:cubicBezTo>
                      <a:pt x="189" y="185"/>
                      <a:pt x="189" y="185"/>
                      <a:pt x="189" y="185"/>
                    </a:cubicBezTo>
                    <a:cubicBezTo>
                      <a:pt x="189" y="185"/>
                      <a:pt x="189" y="185"/>
                      <a:pt x="189" y="185"/>
                    </a:cubicBezTo>
                    <a:cubicBezTo>
                      <a:pt x="189" y="185"/>
                      <a:pt x="189" y="185"/>
                      <a:pt x="189" y="185"/>
                    </a:cubicBezTo>
                    <a:cubicBezTo>
                      <a:pt x="189" y="185"/>
                      <a:pt x="189" y="185"/>
                      <a:pt x="189" y="185"/>
                    </a:cubicBezTo>
                    <a:cubicBezTo>
                      <a:pt x="189" y="185"/>
                      <a:pt x="189" y="185"/>
                      <a:pt x="189" y="185"/>
                    </a:cubicBezTo>
                    <a:cubicBezTo>
                      <a:pt x="188" y="186"/>
                      <a:pt x="188" y="186"/>
                      <a:pt x="188" y="186"/>
                    </a:cubicBezTo>
                    <a:cubicBezTo>
                      <a:pt x="188" y="186"/>
                      <a:pt x="188" y="186"/>
                      <a:pt x="188" y="186"/>
                    </a:cubicBezTo>
                    <a:cubicBezTo>
                      <a:pt x="188" y="186"/>
                      <a:pt x="188" y="186"/>
                      <a:pt x="188" y="186"/>
                    </a:cubicBezTo>
                    <a:cubicBezTo>
                      <a:pt x="188" y="186"/>
                      <a:pt x="188" y="186"/>
                      <a:pt x="188" y="186"/>
                    </a:cubicBezTo>
                    <a:cubicBezTo>
                      <a:pt x="188" y="186"/>
                      <a:pt x="188" y="186"/>
                      <a:pt x="188" y="186"/>
                    </a:cubicBezTo>
                    <a:cubicBezTo>
                      <a:pt x="188" y="186"/>
                      <a:pt x="188" y="186"/>
                      <a:pt x="188" y="186"/>
                    </a:cubicBezTo>
                    <a:cubicBezTo>
                      <a:pt x="188" y="186"/>
                      <a:pt x="188" y="186"/>
                      <a:pt x="188" y="186"/>
                    </a:cubicBezTo>
                    <a:cubicBezTo>
                      <a:pt x="188" y="186"/>
                      <a:pt x="188" y="186"/>
                      <a:pt x="188" y="186"/>
                    </a:cubicBezTo>
                    <a:cubicBezTo>
                      <a:pt x="187" y="187"/>
                      <a:pt x="187" y="187"/>
                      <a:pt x="187" y="187"/>
                    </a:cubicBezTo>
                    <a:cubicBezTo>
                      <a:pt x="187" y="187"/>
                      <a:pt x="187" y="187"/>
                      <a:pt x="187" y="187"/>
                    </a:cubicBezTo>
                    <a:cubicBezTo>
                      <a:pt x="187" y="187"/>
                      <a:pt x="187" y="187"/>
                      <a:pt x="187" y="187"/>
                    </a:cubicBezTo>
                    <a:cubicBezTo>
                      <a:pt x="187" y="187"/>
                      <a:pt x="187" y="187"/>
                      <a:pt x="187" y="187"/>
                    </a:cubicBezTo>
                    <a:cubicBezTo>
                      <a:pt x="187" y="187"/>
                      <a:pt x="187" y="187"/>
                      <a:pt x="187" y="187"/>
                    </a:cubicBezTo>
                    <a:cubicBezTo>
                      <a:pt x="187" y="187"/>
                      <a:pt x="187" y="187"/>
                      <a:pt x="187" y="187"/>
                    </a:cubicBezTo>
                    <a:cubicBezTo>
                      <a:pt x="187" y="187"/>
                      <a:pt x="187" y="187"/>
                      <a:pt x="187" y="187"/>
                    </a:cubicBezTo>
                    <a:cubicBezTo>
                      <a:pt x="186" y="187"/>
                      <a:pt x="186" y="187"/>
                      <a:pt x="186" y="187"/>
                    </a:cubicBezTo>
                    <a:cubicBezTo>
                      <a:pt x="186" y="188"/>
                      <a:pt x="186" y="188"/>
                      <a:pt x="186" y="188"/>
                    </a:cubicBezTo>
                    <a:cubicBezTo>
                      <a:pt x="186" y="188"/>
                      <a:pt x="186" y="188"/>
                      <a:pt x="186" y="188"/>
                    </a:cubicBezTo>
                    <a:cubicBezTo>
                      <a:pt x="186" y="152"/>
                      <a:pt x="186" y="152"/>
                      <a:pt x="186" y="152"/>
                    </a:cubicBezTo>
                    <a:cubicBezTo>
                      <a:pt x="194" y="159"/>
                      <a:pt x="194" y="159"/>
                      <a:pt x="194" y="159"/>
                    </a:cubicBezTo>
                    <a:cubicBezTo>
                      <a:pt x="198" y="155"/>
                      <a:pt x="198" y="155"/>
                      <a:pt x="198" y="155"/>
                    </a:cubicBezTo>
                    <a:close/>
                    <a:moveTo>
                      <a:pt x="198" y="226"/>
                    </a:moveTo>
                    <a:cubicBezTo>
                      <a:pt x="198" y="247"/>
                      <a:pt x="198" y="247"/>
                      <a:pt x="198" y="247"/>
                    </a:cubicBezTo>
                    <a:cubicBezTo>
                      <a:pt x="198" y="247"/>
                      <a:pt x="198" y="247"/>
                      <a:pt x="198" y="247"/>
                    </a:cubicBezTo>
                    <a:cubicBezTo>
                      <a:pt x="197" y="248"/>
                      <a:pt x="197" y="248"/>
                      <a:pt x="197" y="248"/>
                    </a:cubicBezTo>
                    <a:cubicBezTo>
                      <a:pt x="197" y="248"/>
                      <a:pt x="197" y="248"/>
                      <a:pt x="197" y="248"/>
                    </a:cubicBezTo>
                    <a:cubicBezTo>
                      <a:pt x="197" y="248"/>
                      <a:pt x="197" y="248"/>
                      <a:pt x="197" y="248"/>
                    </a:cubicBezTo>
                    <a:cubicBezTo>
                      <a:pt x="197" y="248"/>
                      <a:pt x="197" y="248"/>
                      <a:pt x="197" y="248"/>
                    </a:cubicBezTo>
                    <a:cubicBezTo>
                      <a:pt x="197" y="248"/>
                      <a:pt x="197" y="248"/>
                      <a:pt x="197" y="248"/>
                    </a:cubicBezTo>
                    <a:cubicBezTo>
                      <a:pt x="197" y="248"/>
                      <a:pt x="197" y="248"/>
                      <a:pt x="197" y="248"/>
                    </a:cubicBezTo>
                    <a:cubicBezTo>
                      <a:pt x="197" y="248"/>
                      <a:pt x="197" y="248"/>
                      <a:pt x="197" y="248"/>
                    </a:cubicBezTo>
                    <a:cubicBezTo>
                      <a:pt x="196" y="249"/>
                      <a:pt x="196" y="249"/>
                      <a:pt x="196" y="249"/>
                    </a:cubicBezTo>
                    <a:cubicBezTo>
                      <a:pt x="196" y="249"/>
                      <a:pt x="196" y="249"/>
                      <a:pt x="196" y="249"/>
                    </a:cubicBezTo>
                    <a:cubicBezTo>
                      <a:pt x="196" y="249"/>
                      <a:pt x="196" y="249"/>
                      <a:pt x="196" y="249"/>
                    </a:cubicBezTo>
                    <a:cubicBezTo>
                      <a:pt x="196" y="249"/>
                      <a:pt x="196" y="249"/>
                      <a:pt x="196" y="249"/>
                    </a:cubicBezTo>
                    <a:cubicBezTo>
                      <a:pt x="196" y="249"/>
                      <a:pt x="196" y="249"/>
                      <a:pt x="196" y="249"/>
                    </a:cubicBezTo>
                    <a:cubicBezTo>
                      <a:pt x="196" y="249"/>
                      <a:pt x="196" y="249"/>
                      <a:pt x="196" y="249"/>
                    </a:cubicBezTo>
                    <a:cubicBezTo>
                      <a:pt x="196" y="249"/>
                      <a:pt x="196" y="249"/>
                      <a:pt x="196" y="249"/>
                    </a:cubicBezTo>
                    <a:cubicBezTo>
                      <a:pt x="195" y="249"/>
                      <a:pt x="195" y="249"/>
                      <a:pt x="195" y="249"/>
                    </a:cubicBezTo>
                    <a:cubicBezTo>
                      <a:pt x="195" y="250"/>
                      <a:pt x="195" y="250"/>
                      <a:pt x="195" y="250"/>
                    </a:cubicBezTo>
                    <a:cubicBezTo>
                      <a:pt x="195" y="250"/>
                      <a:pt x="195" y="250"/>
                      <a:pt x="195" y="250"/>
                    </a:cubicBezTo>
                    <a:cubicBezTo>
                      <a:pt x="195" y="250"/>
                      <a:pt x="195" y="250"/>
                      <a:pt x="195" y="250"/>
                    </a:cubicBezTo>
                    <a:cubicBezTo>
                      <a:pt x="195" y="250"/>
                      <a:pt x="195" y="250"/>
                      <a:pt x="195" y="250"/>
                    </a:cubicBezTo>
                    <a:cubicBezTo>
                      <a:pt x="195" y="250"/>
                      <a:pt x="195" y="250"/>
                      <a:pt x="195" y="250"/>
                    </a:cubicBezTo>
                    <a:cubicBezTo>
                      <a:pt x="195" y="250"/>
                      <a:pt x="195" y="250"/>
                      <a:pt x="195" y="250"/>
                    </a:cubicBezTo>
                    <a:cubicBezTo>
                      <a:pt x="194" y="250"/>
                      <a:pt x="194" y="250"/>
                      <a:pt x="194" y="250"/>
                    </a:cubicBezTo>
                    <a:cubicBezTo>
                      <a:pt x="194" y="251"/>
                      <a:pt x="194" y="251"/>
                      <a:pt x="194" y="251"/>
                    </a:cubicBezTo>
                    <a:cubicBezTo>
                      <a:pt x="186" y="259"/>
                      <a:pt x="186" y="259"/>
                      <a:pt x="186" y="259"/>
                    </a:cubicBezTo>
                    <a:cubicBezTo>
                      <a:pt x="186" y="237"/>
                      <a:pt x="186" y="237"/>
                      <a:pt x="186" y="237"/>
                    </a:cubicBezTo>
                    <a:lnTo>
                      <a:pt x="198" y="226"/>
                    </a:lnTo>
                    <a:close/>
                    <a:moveTo>
                      <a:pt x="186" y="316"/>
                    </a:moveTo>
                    <a:cubicBezTo>
                      <a:pt x="175" y="304"/>
                      <a:pt x="175" y="304"/>
                      <a:pt x="175" y="304"/>
                    </a:cubicBezTo>
                    <a:cubicBezTo>
                      <a:pt x="175" y="276"/>
                      <a:pt x="175" y="276"/>
                      <a:pt x="175" y="276"/>
                    </a:cubicBezTo>
                    <a:cubicBezTo>
                      <a:pt x="186" y="288"/>
                      <a:pt x="186" y="288"/>
                      <a:pt x="186" y="288"/>
                    </a:cubicBezTo>
                    <a:cubicBezTo>
                      <a:pt x="186" y="316"/>
                      <a:pt x="186" y="316"/>
                      <a:pt x="186" y="316"/>
                    </a:cubicBezTo>
                    <a:close/>
                    <a:moveTo>
                      <a:pt x="175" y="46"/>
                    </a:moveTo>
                    <a:cubicBezTo>
                      <a:pt x="186" y="58"/>
                      <a:pt x="186" y="58"/>
                      <a:pt x="186" y="58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75" y="75"/>
                      <a:pt x="175" y="75"/>
                      <a:pt x="175" y="75"/>
                    </a:cubicBezTo>
                    <a:cubicBezTo>
                      <a:pt x="175" y="46"/>
                      <a:pt x="175" y="46"/>
                      <a:pt x="175" y="46"/>
                    </a:cubicBezTo>
                    <a:close/>
                    <a:moveTo>
                      <a:pt x="186" y="95"/>
                    </a:move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79" y="124"/>
                      <a:pt x="179" y="124"/>
                      <a:pt x="179" y="124"/>
                    </a:cubicBezTo>
                    <a:cubicBezTo>
                      <a:pt x="175" y="128"/>
                      <a:pt x="175" y="128"/>
                      <a:pt x="175" y="128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86" y="95"/>
                      <a:pt x="186" y="95"/>
                      <a:pt x="186" y="95"/>
                    </a:cubicBezTo>
                    <a:close/>
                    <a:moveTo>
                      <a:pt x="186" y="152"/>
                    </a:moveTo>
                    <a:cubicBezTo>
                      <a:pt x="186" y="188"/>
                      <a:pt x="186" y="188"/>
                      <a:pt x="186" y="188"/>
                    </a:cubicBezTo>
                    <a:cubicBezTo>
                      <a:pt x="186" y="188"/>
                      <a:pt x="186" y="188"/>
                      <a:pt x="186" y="188"/>
                    </a:cubicBezTo>
                    <a:cubicBezTo>
                      <a:pt x="186" y="188"/>
                      <a:pt x="186" y="188"/>
                      <a:pt x="186" y="188"/>
                    </a:cubicBezTo>
                    <a:cubicBezTo>
                      <a:pt x="186" y="188"/>
                      <a:pt x="186" y="188"/>
                      <a:pt x="186" y="188"/>
                    </a:cubicBezTo>
                    <a:cubicBezTo>
                      <a:pt x="186" y="188"/>
                      <a:pt x="186" y="188"/>
                      <a:pt x="186" y="188"/>
                    </a:cubicBezTo>
                    <a:cubicBezTo>
                      <a:pt x="186" y="188"/>
                      <a:pt x="186" y="188"/>
                      <a:pt x="186" y="188"/>
                    </a:cubicBezTo>
                    <a:cubicBezTo>
                      <a:pt x="185" y="188"/>
                      <a:pt x="185" y="188"/>
                      <a:pt x="185" y="188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4" y="190"/>
                      <a:pt x="184" y="190"/>
                      <a:pt x="184" y="190"/>
                    </a:cubicBezTo>
                    <a:cubicBezTo>
                      <a:pt x="184" y="190"/>
                      <a:pt x="184" y="190"/>
                      <a:pt x="184" y="190"/>
                    </a:cubicBezTo>
                    <a:cubicBezTo>
                      <a:pt x="184" y="190"/>
                      <a:pt x="184" y="190"/>
                      <a:pt x="184" y="190"/>
                    </a:cubicBezTo>
                    <a:cubicBezTo>
                      <a:pt x="184" y="190"/>
                      <a:pt x="184" y="190"/>
                      <a:pt x="184" y="190"/>
                    </a:cubicBezTo>
                    <a:cubicBezTo>
                      <a:pt x="184" y="190"/>
                      <a:pt x="184" y="190"/>
                      <a:pt x="184" y="190"/>
                    </a:cubicBezTo>
                    <a:cubicBezTo>
                      <a:pt x="184" y="190"/>
                      <a:pt x="184" y="190"/>
                      <a:pt x="184" y="190"/>
                    </a:cubicBezTo>
                    <a:cubicBezTo>
                      <a:pt x="184" y="190"/>
                      <a:pt x="184" y="190"/>
                      <a:pt x="184" y="190"/>
                    </a:cubicBezTo>
                    <a:cubicBezTo>
                      <a:pt x="183" y="190"/>
                      <a:pt x="183" y="190"/>
                      <a:pt x="183" y="190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75" y="199"/>
                      <a:pt x="175" y="199"/>
                      <a:pt x="175" y="199"/>
                    </a:cubicBezTo>
                    <a:cubicBezTo>
                      <a:pt x="175" y="177"/>
                      <a:pt x="175" y="177"/>
                      <a:pt x="175" y="177"/>
                    </a:cubicBezTo>
                    <a:cubicBezTo>
                      <a:pt x="181" y="171"/>
                      <a:pt x="181" y="171"/>
                      <a:pt x="181" y="171"/>
                    </a:cubicBezTo>
                    <a:cubicBezTo>
                      <a:pt x="175" y="165"/>
                      <a:pt x="175" y="165"/>
                      <a:pt x="175" y="165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86" y="152"/>
                      <a:pt x="186" y="152"/>
                      <a:pt x="186" y="152"/>
                    </a:cubicBezTo>
                    <a:close/>
                    <a:moveTo>
                      <a:pt x="186" y="237"/>
                    </a:moveTo>
                    <a:cubicBezTo>
                      <a:pt x="186" y="259"/>
                      <a:pt x="186" y="259"/>
                      <a:pt x="186" y="259"/>
                    </a:cubicBezTo>
                    <a:cubicBezTo>
                      <a:pt x="175" y="270"/>
                      <a:pt x="175" y="270"/>
                      <a:pt x="175" y="270"/>
                    </a:cubicBezTo>
                    <a:cubicBezTo>
                      <a:pt x="175" y="231"/>
                      <a:pt x="175" y="231"/>
                      <a:pt x="175" y="231"/>
                    </a:cubicBezTo>
                    <a:cubicBezTo>
                      <a:pt x="184" y="240"/>
                      <a:pt x="184" y="240"/>
                      <a:pt x="184" y="240"/>
                    </a:cubicBezTo>
                    <a:lnTo>
                      <a:pt x="186" y="237"/>
                    </a:lnTo>
                    <a:close/>
                    <a:moveTo>
                      <a:pt x="175" y="304"/>
                    </a:moveTo>
                    <a:cubicBezTo>
                      <a:pt x="169" y="298"/>
                      <a:pt x="169" y="298"/>
                      <a:pt x="169" y="298"/>
                    </a:cubicBezTo>
                    <a:cubicBezTo>
                      <a:pt x="164" y="293"/>
                      <a:pt x="164" y="293"/>
                      <a:pt x="164" y="293"/>
                    </a:cubicBezTo>
                    <a:cubicBezTo>
                      <a:pt x="164" y="260"/>
                      <a:pt x="164" y="260"/>
                      <a:pt x="164" y="260"/>
                    </a:cubicBezTo>
                    <a:cubicBezTo>
                      <a:pt x="171" y="252"/>
                      <a:pt x="171" y="252"/>
                      <a:pt x="171" y="252"/>
                    </a:cubicBezTo>
                    <a:cubicBezTo>
                      <a:pt x="164" y="244"/>
                      <a:pt x="164" y="244"/>
                      <a:pt x="164" y="244"/>
                    </a:cubicBezTo>
                    <a:cubicBezTo>
                      <a:pt x="164" y="219"/>
                      <a:pt x="164" y="219"/>
                      <a:pt x="164" y="219"/>
                    </a:cubicBezTo>
                    <a:cubicBezTo>
                      <a:pt x="175" y="231"/>
                      <a:pt x="175" y="231"/>
                      <a:pt x="175" y="231"/>
                    </a:cubicBezTo>
                    <a:cubicBezTo>
                      <a:pt x="175" y="270"/>
                      <a:pt x="175" y="270"/>
                      <a:pt x="175" y="270"/>
                    </a:cubicBezTo>
                    <a:cubicBezTo>
                      <a:pt x="172" y="273"/>
                      <a:pt x="172" y="273"/>
                      <a:pt x="172" y="273"/>
                    </a:cubicBezTo>
                    <a:cubicBezTo>
                      <a:pt x="175" y="276"/>
                      <a:pt x="175" y="276"/>
                      <a:pt x="175" y="276"/>
                    </a:cubicBezTo>
                    <a:cubicBezTo>
                      <a:pt x="175" y="304"/>
                      <a:pt x="175" y="304"/>
                      <a:pt x="175" y="304"/>
                    </a:cubicBezTo>
                    <a:close/>
                    <a:moveTo>
                      <a:pt x="164" y="35"/>
                    </a:moveTo>
                    <a:cubicBezTo>
                      <a:pt x="175" y="46"/>
                      <a:pt x="175" y="46"/>
                      <a:pt x="175" y="46"/>
                    </a:cubicBezTo>
                    <a:cubicBezTo>
                      <a:pt x="175" y="75"/>
                      <a:pt x="175" y="75"/>
                      <a:pt x="175" y="75"/>
                    </a:cubicBezTo>
                    <a:cubicBezTo>
                      <a:pt x="166" y="66"/>
                      <a:pt x="166" y="66"/>
                      <a:pt x="166" y="66"/>
                    </a:cubicBezTo>
                    <a:cubicBezTo>
                      <a:pt x="164" y="68"/>
                      <a:pt x="164" y="68"/>
                      <a:pt x="164" y="68"/>
                    </a:cubicBezTo>
                    <a:cubicBezTo>
                      <a:pt x="164" y="35"/>
                      <a:pt x="164" y="35"/>
                      <a:pt x="164" y="35"/>
                    </a:cubicBezTo>
                    <a:close/>
                    <a:moveTo>
                      <a:pt x="175" y="107"/>
                    </a:moveTo>
                    <a:cubicBezTo>
                      <a:pt x="175" y="128"/>
                      <a:pt x="175" y="128"/>
                      <a:pt x="175" y="128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5" y="165"/>
                      <a:pt x="175" y="165"/>
                      <a:pt x="175" y="165"/>
                    </a:cubicBezTo>
                    <a:cubicBezTo>
                      <a:pt x="164" y="154"/>
                      <a:pt x="164" y="154"/>
                      <a:pt x="164" y="154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17"/>
                      <a:pt x="164" y="117"/>
                      <a:pt x="164" y="117"/>
                    </a:cubicBezTo>
                    <a:cubicBezTo>
                      <a:pt x="164" y="117"/>
                      <a:pt x="164" y="117"/>
                      <a:pt x="164" y="117"/>
                    </a:cubicBezTo>
                    <a:cubicBezTo>
                      <a:pt x="164" y="117"/>
                      <a:pt x="164" y="117"/>
                      <a:pt x="164" y="117"/>
                    </a:cubicBezTo>
                    <a:cubicBezTo>
                      <a:pt x="164" y="117"/>
                      <a:pt x="164" y="117"/>
                      <a:pt x="164" y="117"/>
                    </a:cubicBezTo>
                    <a:cubicBezTo>
                      <a:pt x="164" y="117"/>
                      <a:pt x="164" y="117"/>
                      <a:pt x="164" y="117"/>
                    </a:cubicBezTo>
                    <a:cubicBezTo>
                      <a:pt x="165" y="117"/>
                      <a:pt x="165" y="117"/>
                      <a:pt x="165" y="117"/>
                    </a:cubicBezTo>
                    <a:cubicBezTo>
                      <a:pt x="165" y="117"/>
                      <a:pt x="165" y="117"/>
                      <a:pt x="165" y="117"/>
                    </a:cubicBezTo>
                    <a:cubicBezTo>
                      <a:pt x="165" y="117"/>
                      <a:pt x="165" y="117"/>
                      <a:pt x="165" y="117"/>
                    </a:cubicBezTo>
                    <a:cubicBezTo>
                      <a:pt x="165" y="117"/>
                      <a:pt x="165" y="117"/>
                      <a:pt x="165" y="117"/>
                    </a:cubicBezTo>
                    <a:cubicBezTo>
                      <a:pt x="165" y="116"/>
                      <a:pt x="165" y="116"/>
                      <a:pt x="165" y="116"/>
                    </a:cubicBezTo>
                    <a:cubicBezTo>
                      <a:pt x="165" y="116"/>
                      <a:pt x="165" y="116"/>
                      <a:pt x="165" y="116"/>
                    </a:cubicBezTo>
                    <a:cubicBezTo>
                      <a:pt x="165" y="116"/>
                      <a:pt x="165" y="116"/>
                      <a:pt x="165" y="116"/>
                    </a:cubicBezTo>
                    <a:cubicBezTo>
                      <a:pt x="166" y="116"/>
                      <a:pt x="166" y="116"/>
                      <a:pt x="166" y="116"/>
                    </a:cubicBezTo>
                    <a:cubicBezTo>
                      <a:pt x="166" y="116"/>
                      <a:pt x="166" y="116"/>
                      <a:pt x="166" y="116"/>
                    </a:cubicBezTo>
                    <a:cubicBezTo>
                      <a:pt x="166" y="116"/>
                      <a:pt x="166" y="116"/>
                      <a:pt x="166" y="116"/>
                    </a:cubicBezTo>
                    <a:cubicBezTo>
                      <a:pt x="166" y="116"/>
                      <a:pt x="166" y="116"/>
                      <a:pt x="166" y="116"/>
                    </a:cubicBezTo>
                    <a:cubicBezTo>
                      <a:pt x="166" y="115"/>
                      <a:pt x="166" y="115"/>
                      <a:pt x="166" y="115"/>
                    </a:cubicBezTo>
                    <a:cubicBezTo>
                      <a:pt x="166" y="115"/>
                      <a:pt x="166" y="115"/>
                      <a:pt x="166" y="115"/>
                    </a:cubicBezTo>
                    <a:cubicBezTo>
                      <a:pt x="166" y="115"/>
                      <a:pt x="166" y="115"/>
                      <a:pt x="166" y="115"/>
                    </a:cubicBezTo>
                    <a:cubicBezTo>
                      <a:pt x="167" y="115"/>
                      <a:pt x="167" y="115"/>
                      <a:pt x="167" y="115"/>
                    </a:cubicBezTo>
                    <a:cubicBezTo>
                      <a:pt x="167" y="115"/>
                      <a:pt x="167" y="115"/>
                      <a:pt x="167" y="115"/>
                    </a:cubicBezTo>
                    <a:cubicBezTo>
                      <a:pt x="167" y="115"/>
                      <a:pt x="167" y="115"/>
                      <a:pt x="167" y="115"/>
                    </a:cubicBezTo>
                    <a:cubicBezTo>
                      <a:pt x="167" y="115"/>
                      <a:pt x="167" y="115"/>
                      <a:pt x="167" y="115"/>
                    </a:cubicBezTo>
                    <a:cubicBezTo>
                      <a:pt x="167" y="114"/>
                      <a:pt x="167" y="114"/>
                      <a:pt x="167" y="114"/>
                    </a:cubicBezTo>
                    <a:cubicBezTo>
                      <a:pt x="167" y="114"/>
                      <a:pt x="167" y="114"/>
                      <a:pt x="167" y="114"/>
                    </a:cubicBezTo>
                    <a:cubicBezTo>
                      <a:pt x="167" y="114"/>
                      <a:pt x="167" y="114"/>
                      <a:pt x="167" y="114"/>
                    </a:cubicBezTo>
                    <a:cubicBezTo>
                      <a:pt x="167" y="114"/>
                      <a:pt x="167" y="114"/>
                      <a:pt x="167" y="114"/>
                    </a:cubicBezTo>
                    <a:cubicBezTo>
                      <a:pt x="167" y="114"/>
                      <a:pt x="167" y="114"/>
                      <a:pt x="167" y="114"/>
                    </a:cubicBezTo>
                    <a:cubicBezTo>
                      <a:pt x="168" y="114"/>
                      <a:pt x="168" y="114"/>
                      <a:pt x="168" y="114"/>
                    </a:cubicBezTo>
                    <a:cubicBezTo>
                      <a:pt x="168" y="114"/>
                      <a:pt x="168" y="114"/>
                      <a:pt x="168" y="114"/>
                    </a:cubicBezTo>
                    <a:cubicBezTo>
                      <a:pt x="168" y="113"/>
                      <a:pt x="168" y="113"/>
                      <a:pt x="168" y="113"/>
                    </a:cubicBezTo>
                    <a:cubicBezTo>
                      <a:pt x="168" y="113"/>
                      <a:pt x="168" y="113"/>
                      <a:pt x="168" y="113"/>
                    </a:cubicBezTo>
                    <a:cubicBezTo>
                      <a:pt x="168" y="113"/>
                      <a:pt x="168" y="113"/>
                      <a:pt x="168" y="113"/>
                    </a:cubicBezTo>
                    <a:cubicBezTo>
                      <a:pt x="168" y="113"/>
                      <a:pt x="168" y="113"/>
                      <a:pt x="168" y="113"/>
                    </a:cubicBezTo>
                    <a:cubicBezTo>
                      <a:pt x="175" y="107"/>
                      <a:pt x="175" y="107"/>
                      <a:pt x="175" y="107"/>
                    </a:cubicBezTo>
                    <a:close/>
                    <a:moveTo>
                      <a:pt x="175" y="177"/>
                    </a:moveTo>
                    <a:cubicBezTo>
                      <a:pt x="175" y="199"/>
                      <a:pt x="175" y="199"/>
                      <a:pt x="175" y="199"/>
                    </a:cubicBezTo>
                    <a:cubicBezTo>
                      <a:pt x="164" y="210"/>
                      <a:pt x="164" y="210"/>
                      <a:pt x="164" y="210"/>
                    </a:cubicBezTo>
                    <a:cubicBezTo>
                      <a:pt x="164" y="174"/>
                      <a:pt x="164" y="174"/>
                      <a:pt x="164" y="174"/>
                    </a:cubicBezTo>
                    <a:cubicBezTo>
                      <a:pt x="171" y="181"/>
                      <a:pt x="171" y="181"/>
                      <a:pt x="171" y="181"/>
                    </a:cubicBezTo>
                    <a:lnTo>
                      <a:pt x="175" y="177"/>
                    </a:lnTo>
                    <a:close/>
                    <a:moveTo>
                      <a:pt x="164" y="293"/>
                    </a:moveTo>
                    <a:cubicBezTo>
                      <a:pt x="152" y="281"/>
                      <a:pt x="152" y="281"/>
                      <a:pt x="152" y="281"/>
                    </a:cubicBezTo>
                    <a:cubicBezTo>
                      <a:pt x="152" y="253"/>
                      <a:pt x="152" y="253"/>
                      <a:pt x="152" y="253"/>
                    </a:cubicBezTo>
                    <a:cubicBezTo>
                      <a:pt x="161" y="262"/>
                      <a:pt x="161" y="262"/>
                      <a:pt x="161" y="262"/>
                    </a:cubicBezTo>
                    <a:cubicBezTo>
                      <a:pt x="164" y="260"/>
                      <a:pt x="164" y="260"/>
                      <a:pt x="164" y="260"/>
                    </a:cubicBezTo>
                    <a:cubicBezTo>
                      <a:pt x="164" y="293"/>
                      <a:pt x="164" y="293"/>
                      <a:pt x="164" y="293"/>
                    </a:cubicBezTo>
                    <a:close/>
                    <a:moveTo>
                      <a:pt x="152" y="24"/>
                    </a:moveTo>
                    <a:cubicBezTo>
                      <a:pt x="164" y="35"/>
                      <a:pt x="164" y="35"/>
                      <a:pt x="164" y="35"/>
                    </a:cubicBezTo>
                    <a:cubicBezTo>
                      <a:pt x="164" y="68"/>
                      <a:pt x="164" y="68"/>
                      <a:pt x="164" y="68"/>
                    </a:cubicBezTo>
                    <a:cubicBezTo>
                      <a:pt x="152" y="80"/>
                      <a:pt x="152" y="80"/>
                      <a:pt x="152" y="80"/>
                    </a:cubicBezTo>
                    <a:cubicBezTo>
                      <a:pt x="152" y="58"/>
                      <a:pt x="152" y="58"/>
                      <a:pt x="152" y="58"/>
                    </a:cubicBezTo>
                    <a:cubicBezTo>
                      <a:pt x="155" y="55"/>
                      <a:pt x="155" y="55"/>
                      <a:pt x="155" y="55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24"/>
                      <a:pt x="152" y="24"/>
                      <a:pt x="152" y="24"/>
                    </a:cubicBezTo>
                    <a:close/>
                    <a:moveTo>
                      <a:pt x="164" y="118"/>
                    </a:moveTo>
                    <a:cubicBezTo>
                      <a:pt x="164" y="154"/>
                      <a:pt x="164" y="154"/>
                      <a:pt x="164" y="154"/>
                    </a:cubicBezTo>
                    <a:cubicBezTo>
                      <a:pt x="156" y="146"/>
                      <a:pt x="156" y="146"/>
                      <a:pt x="156" y="146"/>
                    </a:cubicBezTo>
                    <a:cubicBezTo>
                      <a:pt x="152" y="150"/>
                      <a:pt x="152" y="150"/>
                      <a:pt x="152" y="150"/>
                    </a:cubicBezTo>
                    <a:cubicBezTo>
                      <a:pt x="152" y="129"/>
                      <a:pt x="152" y="129"/>
                      <a:pt x="152" y="129"/>
                    </a:cubicBezTo>
                    <a:cubicBezTo>
                      <a:pt x="158" y="123"/>
                      <a:pt x="158" y="123"/>
                      <a:pt x="158" y="123"/>
                    </a:cubicBezTo>
                    <a:cubicBezTo>
                      <a:pt x="158" y="123"/>
                      <a:pt x="158" y="123"/>
                      <a:pt x="158" y="123"/>
                    </a:cubicBezTo>
                    <a:cubicBezTo>
                      <a:pt x="158" y="123"/>
                      <a:pt x="158" y="123"/>
                      <a:pt x="158" y="123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9" y="122"/>
                      <a:pt x="159" y="122"/>
                      <a:pt x="159" y="122"/>
                    </a:cubicBezTo>
                    <a:cubicBezTo>
                      <a:pt x="159" y="122"/>
                      <a:pt x="159" y="122"/>
                      <a:pt x="159" y="122"/>
                    </a:cubicBezTo>
                    <a:cubicBezTo>
                      <a:pt x="159" y="122"/>
                      <a:pt x="159" y="122"/>
                      <a:pt x="159" y="122"/>
                    </a:cubicBezTo>
                    <a:cubicBezTo>
                      <a:pt x="159" y="122"/>
                      <a:pt x="159" y="122"/>
                      <a:pt x="159" y="122"/>
                    </a:cubicBezTo>
                    <a:cubicBezTo>
                      <a:pt x="160" y="122"/>
                      <a:pt x="160" y="122"/>
                      <a:pt x="160" y="122"/>
                    </a:cubicBezTo>
                    <a:cubicBezTo>
                      <a:pt x="160" y="122"/>
                      <a:pt x="160" y="122"/>
                      <a:pt x="160" y="122"/>
                    </a:cubicBezTo>
                    <a:cubicBezTo>
                      <a:pt x="160" y="122"/>
                      <a:pt x="160" y="122"/>
                      <a:pt x="160" y="122"/>
                    </a:cubicBezTo>
                    <a:cubicBezTo>
                      <a:pt x="160" y="122"/>
                      <a:pt x="160" y="122"/>
                      <a:pt x="160" y="122"/>
                    </a:cubicBezTo>
                    <a:cubicBezTo>
                      <a:pt x="160" y="121"/>
                      <a:pt x="160" y="121"/>
                      <a:pt x="160" y="121"/>
                    </a:cubicBezTo>
                    <a:cubicBezTo>
                      <a:pt x="160" y="121"/>
                      <a:pt x="160" y="121"/>
                      <a:pt x="160" y="121"/>
                    </a:cubicBezTo>
                    <a:cubicBezTo>
                      <a:pt x="160" y="121"/>
                      <a:pt x="160" y="121"/>
                      <a:pt x="160" y="121"/>
                    </a:cubicBezTo>
                    <a:cubicBezTo>
                      <a:pt x="160" y="121"/>
                      <a:pt x="160" y="121"/>
                      <a:pt x="160" y="121"/>
                    </a:cubicBezTo>
                    <a:cubicBezTo>
                      <a:pt x="160" y="121"/>
                      <a:pt x="160" y="121"/>
                      <a:pt x="160" y="121"/>
                    </a:cubicBezTo>
                    <a:cubicBezTo>
                      <a:pt x="161" y="121"/>
                      <a:pt x="161" y="121"/>
                      <a:pt x="161" y="121"/>
                    </a:cubicBezTo>
                    <a:cubicBezTo>
                      <a:pt x="161" y="121"/>
                      <a:pt x="161" y="121"/>
                      <a:pt x="161" y="121"/>
                    </a:cubicBezTo>
                    <a:cubicBezTo>
                      <a:pt x="161" y="120"/>
                      <a:pt x="161" y="120"/>
                      <a:pt x="161" y="120"/>
                    </a:cubicBezTo>
                    <a:cubicBezTo>
                      <a:pt x="161" y="120"/>
                      <a:pt x="161" y="120"/>
                      <a:pt x="161" y="120"/>
                    </a:cubicBezTo>
                    <a:cubicBezTo>
                      <a:pt x="161" y="120"/>
                      <a:pt x="161" y="120"/>
                      <a:pt x="161" y="120"/>
                    </a:cubicBezTo>
                    <a:cubicBezTo>
                      <a:pt x="161" y="120"/>
                      <a:pt x="161" y="120"/>
                      <a:pt x="161" y="120"/>
                    </a:cubicBezTo>
                    <a:cubicBezTo>
                      <a:pt x="161" y="120"/>
                      <a:pt x="161" y="120"/>
                      <a:pt x="161" y="120"/>
                    </a:cubicBezTo>
                    <a:cubicBezTo>
                      <a:pt x="162" y="120"/>
                      <a:pt x="162" y="120"/>
                      <a:pt x="162" y="120"/>
                    </a:cubicBezTo>
                    <a:cubicBezTo>
                      <a:pt x="162" y="120"/>
                      <a:pt x="162" y="120"/>
                      <a:pt x="162" y="120"/>
                    </a:cubicBezTo>
                    <a:cubicBezTo>
                      <a:pt x="162" y="120"/>
                      <a:pt x="162" y="120"/>
                      <a:pt x="162" y="120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3" y="118"/>
                      <a:pt x="163" y="118"/>
                      <a:pt x="163" y="118"/>
                    </a:cubicBezTo>
                    <a:cubicBezTo>
                      <a:pt x="163" y="118"/>
                      <a:pt x="163" y="118"/>
                      <a:pt x="163" y="118"/>
                    </a:cubicBezTo>
                    <a:cubicBezTo>
                      <a:pt x="163" y="118"/>
                      <a:pt x="163" y="118"/>
                      <a:pt x="163" y="118"/>
                    </a:cubicBezTo>
                    <a:cubicBezTo>
                      <a:pt x="163" y="118"/>
                      <a:pt x="163" y="118"/>
                      <a:pt x="163" y="118"/>
                    </a:cubicBezTo>
                    <a:cubicBezTo>
                      <a:pt x="163" y="118"/>
                      <a:pt x="163" y="118"/>
                      <a:pt x="163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lose/>
                    <a:moveTo>
                      <a:pt x="164" y="174"/>
                    </a:moveTo>
                    <a:cubicBezTo>
                      <a:pt x="164" y="210"/>
                      <a:pt x="164" y="210"/>
                      <a:pt x="164" y="210"/>
                    </a:cubicBezTo>
                    <a:cubicBezTo>
                      <a:pt x="159" y="215"/>
                      <a:pt x="159" y="215"/>
                      <a:pt x="159" y="215"/>
                    </a:cubicBezTo>
                    <a:cubicBezTo>
                      <a:pt x="164" y="219"/>
                      <a:pt x="164" y="219"/>
                      <a:pt x="164" y="219"/>
                    </a:cubicBezTo>
                    <a:cubicBezTo>
                      <a:pt x="164" y="244"/>
                      <a:pt x="164" y="244"/>
                      <a:pt x="164" y="244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2" y="200"/>
                      <a:pt x="152" y="200"/>
                      <a:pt x="152" y="200"/>
                    </a:cubicBezTo>
                    <a:cubicBezTo>
                      <a:pt x="152" y="200"/>
                      <a:pt x="152" y="200"/>
                      <a:pt x="152" y="200"/>
                    </a:cubicBezTo>
                    <a:cubicBezTo>
                      <a:pt x="153" y="200"/>
                      <a:pt x="153" y="200"/>
                      <a:pt x="153" y="200"/>
                    </a:cubicBezTo>
                    <a:cubicBezTo>
                      <a:pt x="153" y="199"/>
                      <a:pt x="153" y="199"/>
                      <a:pt x="153" y="199"/>
                    </a:cubicBezTo>
                    <a:cubicBezTo>
                      <a:pt x="153" y="199"/>
                      <a:pt x="153" y="199"/>
                      <a:pt x="153" y="199"/>
                    </a:cubicBezTo>
                    <a:cubicBezTo>
                      <a:pt x="153" y="199"/>
                      <a:pt x="153" y="199"/>
                      <a:pt x="153" y="199"/>
                    </a:cubicBezTo>
                    <a:cubicBezTo>
                      <a:pt x="153" y="199"/>
                      <a:pt x="153" y="199"/>
                      <a:pt x="153" y="199"/>
                    </a:cubicBezTo>
                    <a:cubicBezTo>
                      <a:pt x="153" y="199"/>
                      <a:pt x="153" y="199"/>
                      <a:pt x="153" y="199"/>
                    </a:cubicBezTo>
                    <a:cubicBezTo>
                      <a:pt x="153" y="199"/>
                      <a:pt x="153" y="199"/>
                      <a:pt x="153" y="199"/>
                    </a:cubicBezTo>
                    <a:cubicBezTo>
                      <a:pt x="153" y="199"/>
                      <a:pt x="153" y="199"/>
                      <a:pt x="153" y="199"/>
                    </a:cubicBezTo>
                    <a:cubicBezTo>
                      <a:pt x="154" y="199"/>
                      <a:pt x="154" y="199"/>
                      <a:pt x="154" y="199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5" y="198"/>
                      <a:pt x="155" y="198"/>
                      <a:pt x="155" y="198"/>
                    </a:cubicBezTo>
                    <a:cubicBezTo>
                      <a:pt x="155" y="197"/>
                      <a:pt x="155" y="197"/>
                      <a:pt x="155" y="197"/>
                    </a:cubicBezTo>
                    <a:cubicBezTo>
                      <a:pt x="155" y="197"/>
                      <a:pt x="155" y="197"/>
                      <a:pt x="155" y="197"/>
                    </a:cubicBezTo>
                    <a:cubicBezTo>
                      <a:pt x="155" y="197"/>
                      <a:pt x="155" y="197"/>
                      <a:pt x="155" y="197"/>
                    </a:cubicBezTo>
                    <a:cubicBezTo>
                      <a:pt x="155" y="197"/>
                      <a:pt x="155" y="197"/>
                      <a:pt x="155" y="197"/>
                    </a:cubicBezTo>
                    <a:cubicBezTo>
                      <a:pt x="155" y="197"/>
                      <a:pt x="155" y="197"/>
                      <a:pt x="155" y="197"/>
                    </a:cubicBezTo>
                    <a:cubicBezTo>
                      <a:pt x="155" y="197"/>
                      <a:pt x="155" y="197"/>
                      <a:pt x="155" y="197"/>
                    </a:cubicBezTo>
                    <a:cubicBezTo>
                      <a:pt x="155" y="197"/>
                      <a:pt x="155" y="197"/>
                      <a:pt x="155" y="197"/>
                    </a:cubicBezTo>
                    <a:cubicBezTo>
                      <a:pt x="156" y="197"/>
                      <a:pt x="156" y="197"/>
                      <a:pt x="156" y="197"/>
                    </a:cubicBezTo>
                    <a:cubicBezTo>
                      <a:pt x="156" y="196"/>
                      <a:pt x="156" y="196"/>
                      <a:pt x="156" y="196"/>
                    </a:cubicBezTo>
                    <a:cubicBezTo>
                      <a:pt x="156" y="196"/>
                      <a:pt x="156" y="196"/>
                      <a:pt x="156" y="196"/>
                    </a:cubicBezTo>
                    <a:cubicBezTo>
                      <a:pt x="156" y="196"/>
                      <a:pt x="156" y="196"/>
                      <a:pt x="156" y="196"/>
                    </a:cubicBezTo>
                    <a:cubicBezTo>
                      <a:pt x="156" y="196"/>
                      <a:pt x="156" y="196"/>
                      <a:pt x="156" y="196"/>
                    </a:cubicBezTo>
                    <a:cubicBezTo>
                      <a:pt x="156" y="196"/>
                      <a:pt x="156" y="196"/>
                      <a:pt x="156" y="196"/>
                    </a:cubicBezTo>
                    <a:cubicBezTo>
                      <a:pt x="156" y="196"/>
                      <a:pt x="156" y="196"/>
                      <a:pt x="156" y="196"/>
                    </a:cubicBezTo>
                    <a:cubicBezTo>
                      <a:pt x="156" y="196"/>
                      <a:pt x="156" y="196"/>
                      <a:pt x="156" y="196"/>
                    </a:cubicBezTo>
                    <a:cubicBezTo>
                      <a:pt x="157" y="196"/>
                      <a:pt x="157" y="196"/>
                      <a:pt x="157" y="196"/>
                    </a:cubicBezTo>
                    <a:cubicBezTo>
                      <a:pt x="157" y="195"/>
                      <a:pt x="157" y="195"/>
                      <a:pt x="157" y="195"/>
                    </a:cubicBezTo>
                    <a:cubicBezTo>
                      <a:pt x="157" y="195"/>
                      <a:pt x="157" y="195"/>
                      <a:pt x="157" y="195"/>
                    </a:cubicBezTo>
                    <a:cubicBezTo>
                      <a:pt x="157" y="195"/>
                      <a:pt x="157" y="195"/>
                      <a:pt x="157" y="195"/>
                    </a:cubicBezTo>
                    <a:cubicBezTo>
                      <a:pt x="157" y="195"/>
                      <a:pt x="157" y="195"/>
                      <a:pt x="157" y="195"/>
                    </a:cubicBezTo>
                    <a:cubicBezTo>
                      <a:pt x="157" y="195"/>
                      <a:pt x="157" y="195"/>
                      <a:pt x="157" y="195"/>
                    </a:cubicBezTo>
                    <a:cubicBezTo>
                      <a:pt x="157" y="195"/>
                      <a:pt x="157" y="195"/>
                      <a:pt x="157" y="195"/>
                    </a:cubicBezTo>
                    <a:cubicBezTo>
                      <a:pt x="157" y="195"/>
                      <a:pt x="157" y="195"/>
                      <a:pt x="157" y="195"/>
                    </a:cubicBezTo>
                    <a:cubicBezTo>
                      <a:pt x="158" y="195"/>
                      <a:pt x="158" y="195"/>
                      <a:pt x="158" y="195"/>
                    </a:cubicBezTo>
                    <a:cubicBezTo>
                      <a:pt x="158" y="194"/>
                      <a:pt x="158" y="194"/>
                      <a:pt x="158" y="194"/>
                    </a:cubicBezTo>
                    <a:cubicBezTo>
                      <a:pt x="158" y="194"/>
                      <a:pt x="158" y="194"/>
                      <a:pt x="158" y="194"/>
                    </a:cubicBezTo>
                    <a:cubicBezTo>
                      <a:pt x="158" y="194"/>
                      <a:pt x="158" y="194"/>
                      <a:pt x="158" y="194"/>
                    </a:cubicBezTo>
                    <a:cubicBezTo>
                      <a:pt x="158" y="194"/>
                      <a:pt x="158" y="194"/>
                      <a:pt x="158" y="194"/>
                    </a:cubicBezTo>
                    <a:cubicBezTo>
                      <a:pt x="158" y="194"/>
                      <a:pt x="158" y="194"/>
                      <a:pt x="158" y="194"/>
                    </a:cubicBezTo>
                    <a:cubicBezTo>
                      <a:pt x="158" y="194"/>
                      <a:pt x="158" y="194"/>
                      <a:pt x="158" y="194"/>
                    </a:cubicBezTo>
                    <a:cubicBezTo>
                      <a:pt x="159" y="194"/>
                      <a:pt x="159" y="194"/>
                      <a:pt x="159" y="194"/>
                    </a:cubicBezTo>
                    <a:cubicBezTo>
                      <a:pt x="152" y="187"/>
                      <a:pt x="152" y="187"/>
                      <a:pt x="152" y="187"/>
                    </a:cubicBezTo>
                    <a:cubicBezTo>
                      <a:pt x="152" y="163"/>
                      <a:pt x="152" y="163"/>
                      <a:pt x="152" y="163"/>
                    </a:cubicBezTo>
                    <a:lnTo>
                      <a:pt x="164" y="174"/>
                    </a:lnTo>
                    <a:close/>
                    <a:moveTo>
                      <a:pt x="152" y="281"/>
                    </a:moveTo>
                    <a:cubicBezTo>
                      <a:pt x="138" y="267"/>
                      <a:pt x="138" y="267"/>
                      <a:pt x="138" y="267"/>
                    </a:cubicBezTo>
                    <a:cubicBezTo>
                      <a:pt x="138" y="239"/>
                      <a:pt x="138" y="239"/>
                      <a:pt x="138" y="239"/>
                    </a:cubicBezTo>
                    <a:cubicBezTo>
                      <a:pt x="152" y="253"/>
                      <a:pt x="152" y="253"/>
                      <a:pt x="152" y="253"/>
                    </a:cubicBezTo>
                    <a:cubicBezTo>
                      <a:pt x="152" y="281"/>
                      <a:pt x="152" y="281"/>
                      <a:pt x="152" y="281"/>
                    </a:cubicBezTo>
                    <a:close/>
                    <a:moveTo>
                      <a:pt x="138" y="9"/>
                    </a:move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38" y="37"/>
                      <a:pt x="138" y="37"/>
                      <a:pt x="138" y="37"/>
                    </a:cubicBezTo>
                    <a:cubicBezTo>
                      <a:pt x="138" y="9"/>
                      <a:pt x="138" y="9"/>
                      <a:pt x="138" y="9"/>
                    </a:cubicBezTo>
                    <a:close/>
                    <a:moveTo>
                      <a:pt x="152" y="58"/>
                    </a:moveTo>
                    <a:cubicBezTo>
                      <a:pt x="152" y="80"/>
                      <a:pt x="152" y="80"/>
                      <a:pt x="152" y="80"/>
                    </a:cubicBezTo>
                    <a:cubicBezTo>
                      <a:pt x="144" y="88"/>
                      <a:pt x="144" y="88"/>
                      <a:pt x="144" y="88"/>
                    </a:cubicBezTo>
                    <a:cubicBezTo>
                      <a:pt x="144" y="88"/>
                      <a:pt x="144" y="88"/>
                      <a:pt x="144" y="88"/>
                    </a:cubicBezTo>
                    <a:cubicBezTo>
                      <a:pt x="143" y="88"/>
                      <a:pt x="143" y="88"/>
                      <a:pt x="143" y="88"/>
                    </a:cubicBezTo>
                    <a:cubicBezTo>
                      <a:pt x="143" y="89"/>
                      <a:pt x="143" y="89"/>
                      <a:pt x="143" y="89"/>
                    </a:cubicBezTo>
                    <a:cubicBezTo>
                      <a:pt x="143" y="89"/>
                      <a:pt x="143" y="89"/>
                      <a:pt x="143" y="89"/>
                    </a:cubicBezTo>
                    <a:cubicBezTo>
                      <a:pt x="143" y="89"/>
                      <a:pt x="143" y="89"/>
                      <a:pt x="143" y="89"/>
                    </a:cubicBezTo>
                    <a:cubicBezTo>
                      <a:pt x="143" y="89"/>
                      <a:pt x="143" y="89"/>
                      <a:pt x="143" y="89"/>
                    </a:cubicBezTo>
                    <a:cubicBezTo>
                      <a:pt x="143" y="89"/>
                      <a:pt x="143" y="89"/>
                      <a:pt x="143" y="89"/>
                    </a:cubicBezTo>
                    <a:cubicBezTo>
                      <a:pt x="143" y="89"/>
                      <a:pt x="143" y="89"/>
                      <a:pt x="143" y="89"/>
                    </a:cubicBezTo>
                    <a:cubicBezTo>
                      <a:pt x="142" y="89"/>
                      <a:pt x="142" y="89"/>
                      <a:pt x="142" y="89"/>
                    </a:cubicBezTo>
                    <a:cubicBezTo>
                      <a:pt x="142" y="90"/>
                      <a:pt x="142" y="90"/>
                      <a:pt x="142" y="90"/>
                    </a:cubicBezTo>
                    <a:cubicBezTo>
                      <a:pt x="142" y="90"/>
                      <a:pt x="142" y="90"/>
                      <a:pt x="142" y="90"/>
                    </a:cubicBezTo>
                    <a:cubicBezTo>
                      <a:pt x="142" y="90"/>
                      <a:pt x="142" y="90"/>
                      <a:pt x="142" y="90"/>
                    </a:cubicBezTo>
                    <a:cubicBezTo>
                      <a:pt x="142" y="90"/>
                      <a:pt x="142" y="90"/>
                      <a:pt x="142" y="90"/>
                    </a:cubicBezTo>
                    <a:cubicBezTo>
                      <a:pt x="142" y="90"/>
                      <a:pt x="142" y="90"/>
                      <a:pt x="142" y="90"/>
                    </a:cubicBezTo>
                    <a:cubicBezTo>
                      <a:pt x="142" y="90"/>
                      <a:pt x="142" y="90"/>
                      <a:pt x="142" y="90"/>
                    </a:cubicBezTo>
                    <a:cubicBezTo>
                      <a:pt x="142" y="90"/>
                      <a:pt x="142" y="90"/>
                      <a:pt x="142" y="90"/>
                    </a:cubicBezTo>
                    <a:cubicBezTo>
                      <a:pt x="141" y="91"/>
                      <a:pt x="141" y="91"/>
                      <a:pt x="141" y="91"/>
                    </a:cubicBezTo>
                    <a:cubicBezTo>
                      <a:pt x="141" y="91"/>
                      <a:pt x="141" y="91"/>
                      <a:pt x="141" y="91"/>
                    </a:cubicBezTo>
                    <a:cubicBezTo>
                      <a:pt x="141" y="91"/>
                      <a:pt x="141" y="91"/>
                      <a:pt x="141" y="91"/>
                    </a:cubicBezTo>
                    <a:cubicBezTo>
                      <a:pt x="141" y="91"/>
                      <a:pt x="141" y="91"/>
                      <a:pt x="141" y="91"/>
                    </a:cubicBezTo>
                    <a:cubicBezTo>
                      <a:pt x="141" y="91"/>
                      <a:pt x="141" y="91"/>
                      <a:pt x="141" y="91"/>
                    </a:cubicBezTo>
                    <a:cubicBezTo>
                      <a:pt x="141" y="91"/>
                      <a:pt x="141" y="91"/>
                      <a:pt x="141" y="91"/>
                    </a:cubicBezTo>
                    <a:cubicBezTo>
                      <a:pt x="141" y="91"/>
                      <a:pt x="141" y="91"/>
                      <a:pt x="141" y="91"/>
                    </a:cubicBezTo>
                    <a:cubicBezTo>
                      <a:pt x="140" y="91"/>
                      <a:pt x="140" y="91"/>
                      <a:pt x="140" y="91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39" y="93"/>
                      <a:pt x="139" y="93"/>
                      <a:pt x="139" y="93"/>
                    </a:cubicBezTo>
                    <a:cubicBezTo>
                      <a:pt x="139" y="93"/>
                      <a:pt x="139" y="93"/>
                      <a:pt x="139" y="93"/>
                    </a:cubicBezTo>
                    <a:cubicBezTo>
                      <a:pt x="139" y="93"/>
                      <a:pt x="139" y="93"/>
                      <a:pt x="139" y="93"/>
                    </a:cubicBezTo>
                    <a:cubicBezTo>
                      <a:pt x="139" y="93"/>
                      <a:pt x="139" y="93"/>
                      <a:pt x="139" y="93"/>
                    </a:cubicBezTo>
                    <a:cubicBezTo>
                      <a:pt x="139" y="93"/>
                      <a:pt x="139" y="93"/>
                      <a:pt x="139" y="93"/>
                    </a:cubicBezTo>
                    <a:cubicBezTo>
                      <a:pt x="139" y="93"/>
                      <a:pt x="139" y="93"/>
                      <a:pt x="139" y="93"/>
                    </a:cubicBezTo>
                    <a:cubicBezTo>
                      <a:pt x="138" y="93"/>
                      <a:pt x="138" y="93"/>
                      <a:pt x="138" y="93"/>
                    </a:cubicBezTo>
                    <a:cubicBezTo>
                      <a:pt x="138" y="93"/>
                      <a:pt x="138" y="93"/>
                      <a:pt x="138" y="93"/>
                    </a:cubicBezTo>
                    <a:cubicBezTo>
                      <a:pt x="138" y="94"/>
                      <a:pt x="138" y="94"/>
                      <a:pt x="138" y="94"/>
                    </a:cubicBezTo>
                    <a:cubicBezTo>
                      <a:pt x="138" y="94"/>
                      <a:pt x="138" y="94"/>
                      <a:pt x="138" y="94"/>
                    </a:cubicBezTo>
                    <a:cubicBezTo>
                      <a:pt x="138" y="94"/>
                      <a:pt x="138" y="94"/>
                      <a:pt x="138" y="94"/>
                    </a:cubicBezTo>
                    <a:cubicBezTo>
                      <a:pt x="138" y="94"/>
                      <a:pt x="138" y="94"/>
                      <a:pt x="138" y="94"/>
                    </a:cubicBezTo>
                    <a:cubicBezTo>
                      <a:pt x="138" y="58"/>
                      <a:pt x="138" y="58"/>
                      <a:pt x="138" y="58"/>
                    </a:cubicBezTo>
                    <a:cubicBezTo>
                      <a:pt x="145" y="65"/>
                      <a:pt x="145" y="65"/>
                      <a:pt x="145" y="65"/>
                    </a:cubicBezTo>
                    <a:cubicBezTo>
                      <a:pt x="152" y="58"/>
                      <a:pt x="152" y="58"/>
                      <a:pt x="152" y="58"/>
                    </a:cubicBezTo>
                    <a:close/>
                    <a:moveTo>
                      <a:pt x="152" y="129"/>
                    </a:moveTo>
                    <a:cubicBezTo>
                      <a:pt x="152" y="150"/>
                      <a:pt x="152" y="150"/>
                      <a:pt x="152" y="150"/>
                    </a:cubicBezTo>
                    <a:cubicBezTo>
                      <a:pt x="146" y="157"/>
                      <a:pt x="146" y="157"/>
                      <a:pt x="146" y="157"/>
                    </a:cubicBez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52" y="187"/>
                      <a:pt x="152" y="187"/>
                      <a:pt x="152" y="187"/>
                    </a:cubicBezTo>
                    <a:cubicBezTo>
                      <a:pt x="138" y="173"/>
                      <a:pt x="138" y="173"/>
                      <a:pt x="138" y="173"/>
                    </a:cubicBezTo>
                    <a:cubicBezTo>
                      <a:pt x="138" y="143"/>
                      <a:pt x="138" y="143"/>
                      <a:pt x="138" y="143"/>
                    </a:cubicBezTo>
                    <a:cubicBezTo>
                      <a:pt x="138" y="143"/>
                      <a:pt x="138" y="143"/>
                      <a:pt x="138" y="143"/>
                    </a:cubicBezTo>
                    <a:cubicBezTo>
                      <a:pt x="138" y="143"/>
                      <a:pt x="138" y="143"/>
                      <a:pt x="138" y="143"/>
                    </a:cubicBezTo>
                    <a:cubicBezTo>
                      <a:pt x="138" y="143"/>
                      <a:pt x="138" y="143"/>
                      <a:pt x="138" y="143"/>
                    </a:cubicBezTo>
                    <a:cubicBezTo>
                      <a:pt x="139" y="143"/>
                      <a:pt x="139" y="143"/>
                      <a:pt x="139" y="143"/>
                    </a:cubicBezTo>
                    <a:cubicBezTo>
                      <a:pt x="139" y="142"/>
                      <a:pt x="139" y="142"/>
                      <a:pt x="139" y="142"/>
                    </a:cubicBezTo>
                    <a:cubicBezTo>
                      <a:pt x="139" y="142"/>
                      <a:pt x="139" y="142"/>
                      <a:pt x="139" y="142"/>
                    </a:cubicBezTo>
                    <a:cubicBezTo>
                      <a:pt x="139" y="142"/>
                      <a:pt x="139" y="142"/>
                      <a:pt x="139" y="142"/>
                    </a:cubicBezTo>
                    <a:cubicBezTo>
                      <a:pt x="139" y="142"/>
                      <a:pt x="139" y="142"/>
                      <a:pt x="139" y="142"/>
                    </a:cubicBezTo>
                    <a:cubicBezTo>
                      <a:pt x="139" y="142"/>
                      <a:pt x="139" y="142"/>
                      <a:pt x="139" y="142"/>
                    </a:cubicBezTo>
                    <a:cubicBezTo>
                      <a:pt x="139" y="142"/>
                      <a:pt x="139" y="142"/>
                      <a:pt x="139" y="142"/>
                    </a:cubicBezTo>
                    <a:cubicBezTo>
                      <a:pt x="140" y="142"/>
                      <a:pt x="140" y="142"/>
                      <a:pt x="140" y="142"/>
                    </a:cubicBez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41" y="141"/>
                      <a:pt x="141" y="141"/>
                      <a:pt x="141" y="141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42" y="140"/>
                      <a:pt x="142" y="140"/>
                      <a:pt x="142" y="140"/>
                    </a:cubicBezTo>
                    <a:cubicBezTo>
                      <a:pt x="142" y="139"/>
                      <a:pt x="142" y="139"/>
                      <a:pt x="142" y="139"/>
                    </a:cubicBezTo>
                    <a:cubicBezTo>
                      <a:pt x="142" y="139"/>
                      <a:pt x="142" y="139"/>
                      <a:pt x="142" y="139"/>
                    </a:cubicBezTo>
                    <a:cubicBezTo>
                      <a:pt x="142" y="139"/>
                      <a:pt x="142" y="139"/>
                      <a:pt x="142" y="139"/>
                    </a:cubicBezTo>
                    <a:cubicBezTo>
                      <a:pt x="142" y="139"/>
                      <a:pt x="142" y="139"/>
                      <a:pt x="142" y="139"/>
                    </a:cubicBezTo>
                    <a:cubicBezTo>
                      <a:pt x="142" y="139"/>
                      <a:pt x="142" y="139"/>
                      <a:pt x="142" y="139"/>
                    </a:cubicBezTo>
                    <a:cubicBezTo>
                      <a:pt x="143" y="139"/>
                      <a:pt x="143" y="139"/>
                      <a:pt x="143" y="139"/>
                    </a:cubicBezTo>
                    <a:cubicBezTo>
                      <a:pt x="143" y="139"/>
                      <a:pt x="143" y="139"/>
                      <a:pt x="143" y="139"/>
                    </a:cubicBezTo>
                    <a:cubicBezTo>
                      <a:pt x="143" y="138"/>
                      <a:pt x="143" y="138"/>
                      <a:pt x="143" y="138"/>
                    </a:cubicBezTo>
                    <a:cubicBezTo>
                      <a:pt x="143" y="138"/>
                      <a:pt x="143" y="138"/>
                      <a:pt x="143" y="138"/>
                    </a:cubicBezTo>
                    <a:cubicBezTo>
                      <a:pt x="143" y="138"/>
                      <a:pt x="143" y="138"/>
                      <a:pt x="143" y="138"/>
                    </a:cubicBezTo>
                    <a:cubicBezTo>
                      <a:pt x="143" y="138"/>
                      <a:pt x="143" y="138"/>
                      <a:pt x="143" y="138"/>
                    </a:cubicBezTo>
                    <a:cubicBezTo>
                      <a:pt x="143" y="138"/>
                      <a:pt x="143" y="138"/>
                      <a:pt x="143" y="138"/>
                    </a:cubicBezTo>
                    <a:cubicBezTo>
                      <a:pt x="144" y="138"/>
                      <a:pt x="144" y="138"/>
                      <a:pt x="144" y="138"/>
                    </a:cubicBezTo>
                    <a:cubicBezTo>
                      <a:pt x="144" y="137"/>
                      <a:pt x="144" y="137"/>
                      <a:pt x="144" y="137"/>
                    </a:cubicBezTo>
                    <a:cubicBezTo>
                      <a:pt x="144" y="137"/>
                      <a:pt x="144" y="137"/>
                      <a:pt x="144" y="137"/>
                    </a:cubicBezTo>
                    <a:cubicBezTo>
                      <a:pt x="144" y="137"/>
                      <a:pt x="144" y="137"/>
                      <a:pt x="144" y="137"/>
                    </a:cubicBezTo>
                    <a:cubicBezTo>
                      <a:pt x="144" y="137"/>
                      <a:pt x="144" y="137"/>
                      <a:pt x="144" y="137"/>
                    </a:cubicBezTo>
                    <a:cubicBezTo>
                      <a:pt x="144" y="137"/>
                      <a:pt x="144" y="137"/>
                      <a:pt x="144" y="137"/>
                    </a:cubicBezTo>
                    <a:cubicBezTo>
                      <a:pt x="145" y="137"/>
                      <a:pt x="145" y="137"/>
                      <a:pt x="145" y="137"/>
                    </a:cubicBezTo>
                    <a:cubicBezTo>
                      <a:pt x="145" y="136"/>
                      <a:pt x="145" y="136"/>
                      <a:pt x="145" y="136"/>
                    </a:cubicBezTo>
                    <a:cubicBezTo>
                      <a:pt x="145" y="136"/>
                      <a:pt x="145" y="136"/>
                      <a:pt x="145" y="136"/>
                    </a:cubicBezTo>
                    <a:cubicBezTo>
                      <a:pt x="145" y="136"/>
                      <a:pt x="145" y="136"/>
                      <a:pt x="145" y="136"/>
                    </a:cubicBezTo>
                    <a:cubicBezTo>
                      <a:pt x="145" y="136"/>
                      <a:pt x="145" y="136"/>
                      <a:pt x="145" y="136"/>
                    </a:cubicBezTo>
                    <a:cubicBezTo>
                      <a:pt x="145" y="136"/>
                      <a:pt x="145" y="136"/>
                      <a:pt x="145" y="136"/>
                    </a:cubicBezTo>
                    <a:cubicBezTo>
                      <a:pt x="146" y="136"/>
                      <a:pt x="146" y="136"/>
                      <a:pt x="146" y="136"/>
                    </a:cubicBezTo>
                    <a:cubicBezTo>
                      <a:pt x="152" y="129"/>
                      <a:pt x="152" y="129"/>
                      <a:pt x="152" y="129"/>
                    </a:cubicBezTo>
                    <a:close/>
                    <a:moveTo>
                      <a:pt x="152" y="200"/>
                    </a:move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47" y="227"/>
                      <a:pt x="147" y="227"/>
                      <a:pt x="147" y="227"/>
                    </a:cubicBezTo>
                    <a:cubicBezTo>
                      <a:pt x="138" y="236"/>
                      <a:pt x="138" y="236"/>
                      <a:pt x="138" y="236"/>
                    </a:cubicBez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48" y="204"/>
                      <a:pt x="148" y="204"/>
                      <a:pt x="148" y="204"/>
                    </a:cubicBezTo>
                    <a:cubicBezTo>
                      <a:pt x="148" y="204"/>
                      <a:pt x="148" y="204"/>
                      <a:pt x="148" y="204"/>
                    </a:cubicBezTo>
                    <a:cubicBezTo>
                      <a:pt x="148" y="204"/>
                      <a:pt x="148" y="204"/>
                      <a:pt x="148" y="204"/>
                    </a:cubicBezTo>
                    <a:cubicBezTo>
                      <a:pt x="148" y="204"/>
                      <a:pt x="148" y="204"/>
                      <a:pt x="148" y="204"/>
                    </a:cubicBezTo>
                    <a:cubicBezTo>
                      <a:pt x="149" y="204"/>
                      <a:pt x="149" y="204"/>
                      <a:pt x="149" y="204"/>
                    </a:cubicBezTo>
                    <a:cubicBezTo>
                      <a:pt x="149" y="203"/>
                      <a:pt x="149" y="203"/>
                      <a:pt x="149" y="203"/>
                    </a:cubicBezTo>
                    <a:cubicBezTo>
                      <a:pt x="149" y="203"/>
                      <a:pt x="149" y="203"/>
                      <a:pt x="149" y="203"/>
                    </a:cubicBezTo>
                    <a:cubicBezTo>
                      <a:pt x="149" y="203"/>
                      <a:pt x="149" y="203"/>
                      <a:pt x="149" y="203"/>
                    </a:cubicBezTo>
                    <a:cubicBezTo>
                      <a:pt x="149" y="203"/>
                      <a:pt x="149" y="203"/>
                      <a:pt x="149" y="203"/>
                    </a:cubicBezTo>
                    <a:cubicBezTo>
                      <a:pt x="149" y="203"/>
                      <a:pt x="149" y="203"/>
                      <a:pt x="149" y="203"/>
                    </a:cubicBezTo>
                    <a:cubicBezTo>
                      <a:pt x="149" y="203"/>
                      <a:pt x="149" y="203"/>
                      <a:pt x="149" y="203"/>
                    </a:cubicBezTo>
                    <a:cubicBezTo>
                      <a:pt x="149" y="203"/>
                      <a:pt x="149" y="203"/>
                      <a:pt x="149" y="203"/>
                    </a:cubicBezTo>
                    <a:cubicBezTo>
                      <a:pt x="150" y="203"/>
                      <a:pt x="150" y="203"/>
                      <a:pt x="150" y="203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1" y="202"/>
                      <a:pt x="151" y="202"/>
                      <a:pt x="151" y="202"/>
                    </a:cubicBezTo>
                    <a:cubicBezTo>
                      <a:pt x="151" y="201"/>
                      <a:pt x="151" y="201"/>
                      <a:pt x="151" y="201"/>
                    </a:cubicBezTo>
                    <a:cubicBezTo>
                      <a:pt x="151" y="201"/>
                      <a:pt x="151" y="201"/>
                      <a:pt x="151" y="201"/>
                    </a:cubicBezTo>
                    <a:cubicBezTo>
                      <a:pt x="151" y="201"/>
                      <a:pt x="151" y="201"/>
                      <a:pt x="151" y="201"/>
                    </a:cubicBezTo>
                    <a:cubicBezTo>
                      <a:pt x="151" y="201"/>
                      <a:pt x="151" y="201"/>
                      <a:pt x="151" y="201"/>
                    </a:cubicBezTo>
                    <a:cubicBezTo>
                      <a:pt x="151" y="201"/>
                      <a:pt x="151" y="201"/>
                      <a:pt x="151" y="201"/>
                    </a:cubicBezTo>
                    <a:cubicBezTo>
                      <a:pt x="151" y="201"/>
                      <a:pt x="151" y="201"/>
                      <a:pt x="151" y="201"/>
                    </a:cubicBezTo>
                    <a:cubicBezTo>
                      <a:pt x="151" y="201"/>
                      <a:pt x="151" y="201"/>
                      <a:pt x="151" y="201"/>
                    </a:cubicBezTo>
                    <a:cubicBezTo>
                      <a:pt x="151" y="201"/>
                      <a:pt x="151" y="201"/>
                      <a:pt x="151" y="201"/>
                    </a:cubicBezTo>
                    <a:cubicBezTo>
                      <a:pt x="152" y="200"/>
                      <a:pt x="152" y="200"/>
                      <a:pt x="152" y="200"/>
                    </a:cubicBezTo>
                    <a:cubicBezTo>
                      <a:pt x="152" y="200"/>
                      <a:pt x="152" y="200"/>
                      <a:pt x="152" y="200"/>
                    </a:cubicBezTo>
                    <a:cubicBezTo>
                      <a:pt x="152" y="200"/>
                      <a:pt x="152" y="200"/>
                      <a:pt x="152" y="200"/>
                    </a:cubicBezTo>
                    <a:cubicBezTo>
                      <a:pt x="152" y="200"/>
                      <a:pt x="152" y="200"/>
                      <a:pt x="152" y="200"/>
                    </a:cubicBezTo>
                    <a:cubicBezTo>
                      <a:pt x="152" y="200"/>
                      <a:pt x="152" y="200"/>
                      <a:pt x="152" y="200"/>
                    </a:cubicBezTo>
                    <a:cubicBezTo>
                      <a:pt x="152" y="200"/>
                      <a:pt x="152" y="200"/>
                      <a:pt x="152" y="200"/>
                    </a:cubicBezTo>
                    <a:cubicBezTo>
                      <a:pt x="152" y="200"/>
                      <a:pt x="152" y="200"/>
                      <a:pt x="152" y="200"/>
                    </a:cubicBezTo>
                    <a:close/>
                    <a:moveTo>
                      <a:pt x="138" y="267"/>
                    </a:moveTo>
                    <a:cubicBezTo>
                      <a:pt x="127" y="255"/>
                      <a:pt x="127" y="255"/>
                      <a:pt x="127" y="25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38" y="236"/>
                      <a:pt x="138" y="236"/>
                      <a:pt x="138" y="236"/>
                    </a:cubicBezTo>
                    <a:cubicBezTo>
                      <a:pt x="136" y="237"/>
                      <a:pt x="136" y="237"/>
                      <a:pt x="136" y="237"/>
                    </a:cubicBezTo>
                    <a:cubicBezTo>
                      <a:pt x="138" y="239"/>
                      <a:pt x="138" y="239"/>
                      <a:pt x="138" y="239"/>
                    </a:cubicBezTo>
                    <a:cubicBezTo>
                      <a:pt x="138" y="267"/>
                      <a:pt x="138" y="267"/>
                      <a:pt x="138" y="267"/>
                    </a:cubicBezTo>
                    <a:close/>
                    <a:moveTo>
                      <a:pt x="127" y="3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37"/>
                      <a:pt x="138" y="37"/>
                      <a:pt x="138" y="37"/>
                    </a:cubicBezTo>
                    <a:cubicBezTo>
                      <a:pt x="131" y="30"/>
                      <a:pt x="131" y="30"/>
                      <a:pt x="131" y="30"/>
                    </a:cubicBezTo>
                    <a:cubicBezTo>
                      <a:pt x="127" y="34"/>
                      <a:pt x="127" y="34"/>
                      <a:pt x="127" y="34"/>
                    </a:cubicBezTo>
                    <a:cubicBezTo>
                      <a:pt x="127" y="3"/>
                      <a:pt x="127" y="3"/>
                      <a:pt x="127" y="3"/>
                    </a:cubicBezTo>
                    <a:close/>
                    <a:moveTo>
                      <a:pt x="138" y="58"/>
                    </a:moveTo>
                    <a:cubicBezTo>
                      <a:pt x="138" y="94"/>
                      <a:pt x="138" y="94"/>
                      <a:pt x="138" y="94"/>
                    </a:cubicBezTo>
                    <a:cubicBezTo>
                      <a:pt x="138" y="94"/>
                      <a:pt x="138" y="94"/>
                      <a:pt x="138" y="94"/>
                    </a:cubicBezTo>
                    <a:cubicBezTo>
                      <a:pt x="138" y="94"/>
                      <a:pt x="138" y="94"/>
                      <a:pt x="138" y="94"/>
                    </a:cubicBezTo>
                    <a:cubicBezTo>
                      <a:pt x="138" y="94"/>
                      <a:pt x="138" y="94"/>
                      <a:pt x="138" y="94"/>
                    </a:cubicBezTo>
                    <a:cubicBezTo>
                      <a:pt x="138" y="94"/>
                      <a:pt x="138" y="94"/>
                      <a:pt x="138" y="94"/>
                    </a:cubicBezTo>
                    <a:cubicBezTo>
                      <a:pt x="137" y="94"/>
                      <a:pt x="137" y="94"/>
                      <a:pt x="137" y="94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36" y="95"/>
                      <a:pt x="136" y="95"/>
                      <a:pt x="136" y="95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5" y="96"/>
                      <a:pt x="135" y="96"/>
                      <a:pt x="135" y="96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3" y="98"/>
                      <a:pt x="133" y="98"/>
                      <a:pt x="133" y="98"/>
                    </a:cubicBezTo>
                    <a:cubicBezTo>
                      <a:pt x="127" y="105"/>
                      <a:pt x="127" y="105"/>
                      <a:pt x="127" y="105"/>
                    </a:cubicBezTo>
                    <a:cubicBezTo>
                      <a:pt x="127" y="84"/>
                      <a:pt x="127" y="84"/>
                      <a:pt x="127" y="84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8" y="83"/>
                      <a:pt x="128" y="83"/>
                      <a:pt x="128" y="83"/>
                    </a:cubicBezTo>
                    <a:cubicBezTo>
                      <a:pt x="128" y="83"/>
                      <a:pt x="128" y="83"/>
                      <a:pt x="128" y="83"/>
                    </a:cubicBezTo>
                    <a:cubicBezTo>
                      <a:pt x="128" y="82"/>
                      <a:pt x="128" y="82"/>
                      <a:pt x="128" y="82"/>
                    </a:cubicBezTo>
                    <a:cubicBezTo>
                      <a:pt x="128" y="82"/>
                      <a:pt x="128" y="82"/>
                      <a:pt x="128" y="82"/>
                    </a:cubicBezTo>
                    <a:cubicBezTo>
                      <a:pt x="128" y="82"/>
                      <a:pt x="128" y="82"/>
                      <a:pt x="128" y="82"/>
                    </a:cubicBezTo>
                    <a:cubicBezTo>
                      <a:pt x="128" y="82"/>
                      <a:pt x="128" y="82"/>
                      <a:pt x="128" y="82"/>
                    </a:cubicBezTo>
                    <a:cubicBezTo>
                      <a:pt x="128" y="82"/>
                      <a:pt x="128" y="82"/>
                      <a:pt x="128" y="82"/>
                    </a:cubicBezTo>
                    <a:cubicBezTo>
                      <a:pt x="128" y="82"/>
                      <a:pt x="128" y="82"/>
                      <a:pt x="128" y="82"/>
                    </a:cubicBezTo>
                    <a:cubicBezTo>
                      <a:pt x="129" y="82"/>
                      <a:pt x="129" y="82"/>
                      <a:pt x="129" y="82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30" y="81"/>
                      <a:pt x="130" y="81"/>
                      <a:pt x="130" y="81"/>
                    </a:cubicBezTo>
                    <a:cubicBezTo>
                      <a:pt x="130" y="80"/>
                      <a:pt x="130" y="80"/>
                      <a:pt x="130" y="80"/>
                    </a:cubicBezTo>
                    <a:cubicBezTo>
                      <a:pt x="130" y="80"/>
                      <a:pt x="130" y="80"/>
                      <a:pt x="130" y="80"/>
                    </a:cubicBezTo>
                    <a:cubicBezTo>
                      <a:pt x="130" y="80"/>
                      <a:pt x="130" y="80"/>
                      <a:pt x="130" y="80"/>
                    </a:cubicBezTo>
                    <a:cubicBezTo>
                      <a:pt x="130" y="80"/>
                      <a:pt x="130" y="80"/>
                      <a:pt x="130" y="80"/>
                    </a:cubicBezTo>
                    <a:cubicBezTo>
                      <a:pt x="130" y="80"/>
                      <a:pt x="130" y="80"/>
                      <a:pt x="130" y="80"/>
                    </a:cubicBezTo>
                    <a:cubicBezTo>
                      <a:pt x="130" y="80"/>
                      <a:pt x="130" y="80"/>
                      <a:pt x="130" y="80"/>
                    </a:cubicBezTo>
                    <a:cubicBezTo>
                      <a:pt x="131" y="80"/>
                      <a:pt x="131" y="80"/>
                      <a:pt x="131" y="80"/>
                    </a:cubicBezTo>
                    <a:cubicBezTo>
                      <a:pt x="131" y="79"/>
                      <a:pt x="131" y="79"/>
                      <a:pt x="131" y="79"/>
                    </a:cubicBezTo>
                    <a:cubicBezTo>
                      <a:pt x="131" y="79"/>
                      <a:pt x="131" y="79"/>
                      <a:pt x="131" y="79"/>
                    </a:cubicBezTo>
                    <a:cubicBezTo>
                      <a:pt x="131" y="79"/>
                      <a:pt x="131" y="79"/>
                      <a:pt x="131" y="79"/>
                    </a:cubicBezTo>
                    <a:cubicBezTo>
                      <a:pt x="131" y="79"/>
                      <a:pt x="131" y="79"/>
                      <a:pt x="131" y="79"/>
                    </a:cubicBezTo>
                    <a:cubicBezTo>
                      <a:pt x="131" y="79"/>
                      <a:pt x="131" y="79"/>
                      <a:pt x="131" y="7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27" y="71"/>
                      <a:pt x="127" y="71"/>
                      <a:pt x="127" y="71"/>
                    </a:cubicBezTo>
                    <a:cubicBezTo>
                      <a:pt x="127" y="47"/>
                      <a:pt x="127" y="47"/>
                      <a:pt x="127" y="47"/>
                    </a:cubicBezTo>
                    <a:cubicBezTo>
                      <a:pt x="138" y="58"/>
                      <a:pt x="138" y="58"/>
                      <a:pt x="138" y="58"/>
                    </a:cubicBezTo>
                    <a:close/>
                    <a:moveTo>
                      <a:pt x="138" y="143"/>
                    </a:moveTo>
                    <a:cubicBezTo>
                      <a:pt x="138" y="173"/>
                      <a:pt x="138" y="173"/>
                      <a:pt x="138" y="173"/>
                    </a:cubicBezTo>
                    <a:cubicBezTo>
                      <a:pt x="134" y="169"/>
                      <a:pt x="134" y="169"/>
                      <a:pt x="134" y="169"/>
                    </a:cubicBezTo>
                    <a:cubicBezTo>
                      <a:pt x="134" y="169"/>
                      <a:pt x="134" y="169"/>
                      <a:pt x="134" y="169"/>
                    </a:cubicBezTo>
                    <a:cubicBezTo>
                      <a:pt x="134" y="169"/>
                      <a:pt x="134" y="169"/>
                      <a:pt x="134" y="169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2" y="170"/>
                      <a:pt x="132" y="170"/>
                      <a:pt x="132" y="170"/>
                    </a:cubicBezTo>
                    <a:cubicBezTo>
                      <a:pt x="132" y="170"/>
                      <a:pt x="132" y="170"/>
                      <a:pt x="132" y="170"/>
                    </a:cubicBezTo>
                    <a:cubicBezTo>
                      <a:pt x="132" y="170"/>
                      <a:pt x="132" y="170"/>
                      <a:pt x="132" y="170"/>
                    </a:cubicBezTo>
                    <a:cubicBezTo>
                      <a:pt x="132" y="171"/>
                      <a:pt x="132" y="171"/>
                      <a:pt x="132" y="171"/>
                    </a:cubicBezTo>
                    <a:cubicBezTo>
                      <a:pt x="132" y="171"/>
                      <a:pt x="132" y="171"/>
                      <a:pt x="132" y="171"/>
                    </a:cubicBezTo>
                    <a:cubicBezTo>
                      <a:pt x="132" y="171"/>
                      <a:pt x="132" y="171"/>
                      <a:pt x="132" y="171"/>
                    </a:cubicBezTo>
                    <a:cubicBezTo>
                      <a:pt x="132" y="171"/>
                      <a:pt x="132" y="171"/>
                      <a:pt x="132" y="171"/>
                    </a:cubicBezTo>
                    <a:cubicBezTo>
                      <a:pt x="132" y="171"/>
                      <a:pt x="132" y="171"/>
                      <a:pt x="132" y="171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130" y="173"/>
                      <a:pt x="130" y="173"/>
                      <a:pt x="130" y="173"/>
                    </a:cubicBezTo>
                    <a:cubicBezTo>
                      <a:pt x="130" y="173"/>
                      <a:pt x="130" y="173"/>
                      <a:pt x="130" y="173"/>
                    </a:cubicBezTo>
                    <a:cubicBezTo>
                      <a:pt x="130" y="173"/>
                      <a:pt x="130" y="173"/>
                      <a:pt x="130" y="173"/>
                    </a:cubicBezTo>
                    <a:cubicBezTo>
                      <a:pt x="130" y="173"/>
                      <a:pt x="130" y="173"/>
                      <a:pt x="130" y="173"/>
                    </a:cubicBezTo>
                    <a:cubicBezTo>
                      <a:pt x="130" y="173"/>
                      <a:pt x="130" y="173"/>
                      <a:pt x="130" y="173"/>
                    </a:cubicBezTo>
                    <a:cubicBezTo>
                      <a:pt x="129" y="173"/>
                      <a:pt x="129" y="173"/>
                      <a:pt x="129" y="173"/>
                    </a:cubicBezTo>
                    <a:cubicBezTo>
                      <a:pt x="129" y="173"/>
                      <a:pt x="129" y="173"/>
                      <a:pt x="129" y="173"/>
                    </a:cubicBezTo>
                    <a:cubicBezTo>
                      <a:pt x="129" y="173"/>
                      <a:pt x="129" y="173"/>
                      <a:pt x="129" y="173"/>
                    </a:cubicBezTo>
                    <a:cubicBezTo>
                      <a:pt x="129" y="174"/>
                      <a:pt x="129" y="174"/>
                      <a:pt x="129" y="174"/>
                    </a:cubicBezTo>
                    <a:cubicBezTo>
                      <a:pt x="129" y="174"/>
                      <a:pt x="129" y="174"/>
                      <a:pt x="129" y="174"/>
                    </a:cubicBezTo>
                    <a:cubicBezTo>
                      <a:pt x="129" y="174"/>
                      <a:pt x="129" y="174"/>
                      <a:pt x="129" y="174"/>
                    </a:cubicBezTo>
                    <a:cubicBezTo>
                      <a:pt x="129" y="174"/>
                      <a:pt x="129" y="174"/>
                      <a:pt x="129" y="174"/>
                    </a:cubicBezTo>
                    <a:cubicBezTo>
                      <a:pt x="129" y="174"/>
                      <a:pt x="129" y="174"/>
                      <a:pt x="129" y="174"/>
                    </a:cubicBezTo>
                    <a:cubicBezTo>
                      <a:pt x="128" y="174"/>
                      <a:pt x="128" y="174"/>
                      <a:pt x="128" y="174"/>
                    </a:cubicBezTo>
                    <a:cubicBezTo>
                      <a:pt x="128" y="174"/>
                      <a:pt x="128" y="174"/>
                      <a:pt x="128" y="174"/>
                    </a:cubicBezTo>
                    <a:cubicBezTo>
                      <a:pt x="128" y="174"/>
                      <a:pt x="128" y="174"/>
                      <a:pt x="128" y="174"/>
                    </a:cubicBezTo>
                    <a:cubicBezTo>
                      <a:pt x="128" y="174"/>
                      <a:pt x="128" y="174"/>
                      <a:pt x="128" y="174"/>
                    </a:cubicBezTo>
                    <a:cubicBezTo>
                      <a:pt x="128" y="175"/>
                      <a:pt x="128" y="175"/>
                      <a:pt x="128" y="175"/>
                    </a:cubicBezTo>
                    <a:cubicBezTo>
                      <a:pt x="128" y="175"/>
                      <a:pt x="128" y="175"/>
                      <a:pt x="128" y="175"/>
                    </a:cubicBezTo>
                    <a:cubicBezTo>
                      <a:pt x="128" y="175"/>
                      <a:pt x="128" y="175"/>
                      <a:pt x="128" y="175"/>
                    </a:cubicBezTo>
                    <a:cubicBezTo>
                      <a:pt x="128" y="175"/>
                      <a:pt x="128" y="175"/>
                      <a:pt x="128" y="175"/>
                    </a:cubicBezTo>
                    <a:cubicBezTo>
                      <a:pt x="127" y="175"/>
                      <a:pt x="127" y="175"/>
                      <a:pt x="127" y="175"/>
                    </a:cubicBezTo>
                    <a:cubicBezTo>
                      <a:pt x="127" y="175"/>
                      <a:pt x="127" y="175"/>
                      <a:pt x="127" y="175"/>
                    </a:cubicBezTo>
                    <a:cubicBezTo>
                      <a:pt x="127" y="175"/>
                      <a:pt x="127" y="175"/>
                      <a:pt x="127" y="175"/>
                    </a:cubicBezTo>
                    <a:cubicBezTo>
                      <a:pt x="127" y="175"/>
                      <a:pt x="127" y="175"/>
                      <a:pt x="127" y="175"/>
                    </a:cubicBezTo>
                    <a:cubicBezTo>
                      <a:pt x="127" y="176"/>
                      <a:pt x="127" y="176"/>
                      <a:pt x="127" y="176"/>
                    </a:cubicBezTo>
                    <a:cubicBezTo>
                      <a:pt x="127" y="176"/>
                      <a:pt x="127" y="176"/>
                      <a:pt x="127" y="176"/>
                    </a:cubicBezTo>
                    <a:cubicBezTo>
                      <a:pt x="127" y="176"/>
                      <a:pt x="127" y="176"/>
                      <a:pt x="127" y="176"/>
                    </a:cubicBezTo>
                    <a:cubicBezTo>
                      <a:pt x="127" y="137"/>
                      <a:pt x="127" y="137"/>
                      <a:pt x="127" y="137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36" y="146"/>
                      <a:pt x="136" y="146"/>
                      <a:pt x="136" y="146"/>
                    </a:cubicBezTo>
                    <a:cubicBezTo>
                      <a:pt x="136" y="145"/>
                      <a:pt x="136" y="145"/>
                      <a:pt x="136" y="145"/>
                    </a:cubicBezTo>
                    <a:cubicBezTo>
                      <a:pt x="136" y="145"/>
                      <a:pt x="136" y="145"/>
                      <a:pt x="136" y="145"/>
                    </a:cubicBezTo>
                    <a:cubicBezTo>
                      <a:pt x="136" y="145"/>
                      <a:pt x="136" y="145"/>
                      <a:pt x="136" y="145"/>
                    </a:cubicBezTo>
                    <a:cubicBezTo>
                      <a:pt x="136" y="145"/>
                      <a:pt x="136" y="145"/>
                      <a:pt x="136" y="145"/>
                    </a:cubicBezTo>
                    <a:cubicBezTo>
                      <a:pt x="136" y="145"/>
                      <a:pt x="136" y="145"/>
                      <a:pt x="136" y="145"/>
                    </a:cubicBezTo>
                    <a:cubicBezTo>
                      <a:pt x="137" y="145"/>
                      <a:pt x="137" y="145"/>
                      <a:pt x="137" y="145"/>
                    </a:cubicBezTo>
                    <a:cubicBezTo>
                      <a:pt x="137" y="145"/>
                      <a:pt x="137" y="145"/>
                      <a:pt x="137" y="145"/>
                    </a:cubicBezTo>
                    <a:cubicBezTo>
                      <a:pt x="137" y="144"/>
                      <a:pt x="137" y="144"/>
                      <a:pt x="137" y="144"/>
                    </a:cubicBezTo>
                    <a:cubicBezTo>
                      <a:pt x="137" y="144"/>
                      <a:pt x="137" y="144"/>
                      <a:pt x="137" y="144"/>
                    </a:cubicBezTo>
                    <a:cubicBezTo>
                      <a:pt x="137" y="144"/>
                      <a:pt x="137" y="144"/>
                      <a:pt x="137" y="144"/>
                    </a:cubicBezTo>
                    <a:cubicBezTo>
                      <a:pt x="137" y="144"/>
                      <a:pt x="137" y="144"/>
                      <a:pt x="137" y="144"/>
                    </a:cubicBezTo>
                    <a:cubicBezTo>
                      <a:pt x="137" y="144"/>
                      <a:pt x="137" y="144"/>
                      <a:pt x="137" y="144"/>
                    </a:cubicBezTo>
                    <a:cubicBezTo>
                      <a:pt x="138" y="144"/>
                      <a:pt x="138" y="144"/>
                      <a:pt x="138" y="144"/>
                    </a:cubicBezTo>
                    <a:cubicBezTo>
                      <a:pt x="138" y="143"/>
                      <a:pt x="138" y="143"/>
                      <a:pt x="138" y="143"/>
                    </a:cubicBezTo>
                    <a:cubicBezTo>
                      <a:pt x="138" y="143"/>
                      <a:pt x="138" y="143"/>
                      <a:pt x="138" y="143"/>
                    </a:cubicBezTo>
                    <a:close/>
                    <a:moveTo>
                      <a:pt x="127" y="255"/>
                    </a:moveTo>
                    <a:cubicBezTo>
                      <a:pt x="117" y="246"/>
                      <a:pt x="117" y="246"/>
                      <a:pt x="117" y="246"/>
                    </a:cubicBezTo>
                    <a:cubicBezTo>
                      <a:pt x="117" y="218"/>
                      <a:pt x="117" y="218"/>
                      <a:pt x="117" y="218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7" y="255"/>
                      <a:pt x="127" y="255"/>
                      <a:pt x="127" y="255"/>
                    </a:cubicBezTo>
                    <a:close/>
                    <a:moveTo>
                      <a:pt x="117" y="13"/>
                    </a:move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34"/>
                      <a:pt x="127" y="34"/>
                      <a:pt x="127" y="34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7" y="47"/>
                      <a:pt x="127" y="47"/>
                      <a:pt x="127" y="47"/>
                    </a:cubicBezTo>
                    <a:cubicBezTo>
                      <a:pt x="127" y="71"/>
                      <a:pt x="127" y="71"/>
                      <a:pt x="127" y="71"/>
                    </a:cubicBezTo>
                    <a:cubicBezTo>
                      <a:pt x="117" y="61"/>
                      <a:pt x="117" y="61"/>
                      <a:pt x="117" y="61"/>
                    </a:cubicBezTo>
                    <a:cubicBezTo>
                      <a:pt x="117" y="13"/>
                      <a:pt x="117" y="13"/>
                      <a:pt x="117" y="13"/>
                    </a:cubicBezTo>
                    <a:close/>
                    <a:moveTo>
                      <a:pt x="127" y="84"/>
                    </a:moveTo>
                    <a:cubicBezTo>
                      <a:pt x="127" y="105"/>
                      <a:pt x="127" y="105"/>
                      <a:pt x="127" y="105"/>
                    </a:cubicBezTo>
                    <a:cubicBezTo>
                      <a:pt x="121" y="111"/>
                      <a:pt x="121" y="111"/>
                      <a:pt x="121" y="111"/>
                    </a:cubicBezTo>
                    <a:cubicBezTo>
                      <a:pt x="121" y="111"/>
                      <a:pt x="121" y="111"/>
                      <a:pt x="121" y="111"/>
                    </a:cubicBezTo>
                    <a:cubicBezTo>
                      <a:pt x="121" y="111"/>
                      <a:pt x="121" y="111"/>
                      <a:pt x="121" y="111"/>
                    </a:cubicBezTo>
                    <a:cubicBezTo>
                      <a:pt x="120" y="111"/>
                      <a:pt x="120" y="111"/>
                      <a:pt x="120" y="111"/>
                    </a:cubicBezTo>
                    <a:cubicBezTo>
                      <a:pt x="120" y="111"/>
                      <a:pt x="120" y="111"/>
                      <a:pt x="120" y="111"/>
                    </a:cubicBezTo>
                    <a:cubicBezTo>
                      <a:pt x="120" y="112"/>
                      <a:pt x="120" y="112"/>
                      <a:pt x="120" y="112"/>
                    </a:cubicBezTo>
                    <a:cubicBezTo>
                      <a:pt x="120" y="112"/>
                      <a:pt x="120" y="112"/>
                      <a:pt x="120" y="112"/>
                    </a:cubicBezTo>
                    <a:cubicBezTo>
                      <a:pt x="120" y="112"/>
                      <a:pt x="120" y="112"/>
                      <a:pt x="120" y="112"/>
                    </a:cubicBezTo>
                    <a:cubicBezTo>
                      <a:pt x="120" y="112"/>
                      <a:pt x="120" y="112"/>
                      <a:pt x="120" y="112"/>
                    </a:cubicBezTo>
                    <a:cubicBezTo>
                      <a:pt x="119" y="112"/>
                      <a:pt x="119" y="112"/>
                      <a:pt x="119" y="112"/>
                    </a:cubicBezTo>
                    <a:cubicBezTo>
                      <a:pt x="119" y="112"/>
                      <a:pt x="119" y="112"/>
                      <a:pt x="119" y="112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8" y="113"/>
                      <a:pt x="118" y="113"/>
                      <a:pt x="118" y="113"/>
                    </a:cubicBezTo>
                    <a:cubicBezTo>
                      <a:pt x="118" y="113"/>
                      <a:pt x="118" y="113"/>
                      <a:pt x="118" y="113"/>
                    </a:cubicBezTo>
                    <a:cubicBezTo>
                      <a:pt x="118" y="113"/>
                      <a:pt x="118" y="113"/>
                      <a:pt x="118" y="113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17" y="115"/>
                      <a:pt x="117" y="115"/>
                      <a:pt x="117" y="115"/>
                    </a:cubicBezTo>
                    <a:cubicBezTo>
                      <a:pt x="117" y="115"/>
                      <a:pt x="117" y="115"/>
                      <a:pt x="117" y="115"/>
                    </a:cubicBezTo>
                    <a:cubicBezTo>
                      <a:pt x="117" y="93"/>
                      <a:pt x="117" y="93"/>
                      <a:pt x="117" y="93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26" y="85"/>
                      <a:pt x="126" y="85"/>
                      <a:pt x="126" y="85"/>
                    </a:cubicBezTo>
                    <a:cubicBezTo>
                      <a:pt x="126" y="85"/>
                      <a:pt x="126" y="85"/>
                      <a:pt x="126" y="85"/>
                    </a:cubicBezTo>
                    <a:cubicBezTo>
                      <a:pt x="126" y="84"/>
                      <a:pt x="126" y="84"/>
                      <a:pt x="126" y="84"/>
                    </a:cubicBezTo>
                    <a:cubicBezTo>
                      <a:pt x="126" y="84"/>
                      <a:pt x="126" y="84"/>
                      <a:pt x="126" y="84"/>
                    </a:cubicBezTo>
                    <a:cubicBezTo>
                      <a:pt x="126" y="84"/>
                      <a:pt x="126" y="84"/>
                      <a:pt x="126" y="84"/>
                    </a:cubicBezTo>
                    <a:cubicBezTo>
                      <a:pt x="126" y="84"/>
                      <a:pt x="126" y="84"/>
                      <a:pt x="126" y="84"/>
                    </a:cubicBezTo>
                    <a:cubicBezTo>
                      <a:pt x="126" y="84"/>
                      <a:pt x="126" y="84"/>
                      <a:pt x="126" y="84"/>
                    </a:cubicBezTo>
                    <a:cubicBezTo>
                      <a:pt x="127" y="84"/>
                      <a:pt x="127" y="84"/>
                      <a:pt x="127" y="84"/>
                    </a:cubicBezTo>
                    <a:cubicBezTo>
                      <a:pt x="127" y="84"/>
                      <a:pt x="127" y="84"/>
                      <a:pt x="127" y="84"/>
                    </a:cubicBezTo>
                    <a:close/>
                    <a:moveTo>
                      <a:pt x="127" y="137"/>
                    </a:moveTo>
                    <a:cubicBezTo>
                      <a:pt x="127" y="176"/>
                      <a:pt x="127" y="176"/>
                      <a:pt x="127" y="176"/>
                    </a:cubicBezTo>
                    <a:cubicBezTo>
                      <a:pt x="127" y="176"/>
                      <a:pt x="127" y="176"/>
                      <a:pt x="127" y="176"/>
                    </a:cubicBezTo>
                    <a:cubicBezTo>
                      <a:pt x="127" y="176"/>
                      <a:pt x="127" y="176"/>
                      <a:pt x="127" y="176"/>
                    </a:cubicBezTo>
                    <a:cubicBezTo>
                      <a:pt x="126" y="176"/>
                      <a:pt x="126" y="176"/>
                      <a:pt x="126" y="176"/>
                    </a:cubicBezTo>
                    <a:cubicBezTo>
                      <a:pt x="126" y="176"/>
                      <a:pt x="126" y="176"/>
                      <a:pt x="126" y="176"/>
                    </a:cubicBezTo>
                    <a:cubicBezTo>
                      <a:pt x="126" y="176"/>
                      <a:pt x="126" y="176"/>
                      <a:pt x="126" y="176"/>
                    </a:cubicBezTo>
                    <a:cubicBezTo>
                      <a:pt x="126" y="176"/>
                      <a:pt x="126" y="176"/>
                      <a:pt x="126" y="176"/>
                    </a:cubicBezTo>
                    <a:cubicBezTo>
                      <a:pt x="126" y="177"/>
                      <a:pt x="126" y="177"/>
                      <a:pt x="126" y="177"/>
                    </a:cubicBezTo>
                    <a:cubicBezTo>
                      <a:pt x="126" y="177"/>
                      <a:pt x="126" y="177"/>
                      <a:pt x="126" y="177"/>
                    </a:cubicBezTo>
                    <a:cubicBezTo>
                      <a:pt x="126" y="177"/>
                      <a:pt x="126" y="177"/>
                      <a:pt x="126" y="177"/>
                    </a:cubicBezTo>
                    <a:cubicBezTo>
                      <a:pt x="126" y="177"/>
                      <a:pt x="126" y="177"/>
                      <a:pt x="126" y="177"/>
                    </a:cubicBezTo>
                    <a:cubicBezTo>
                      <a:pt x="126" y="177"/>
                      <a:pt x="126" y="177"/>
                      <a:pt x="126" y="177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24" y="179"/>
                      <a:pt x="124" y="179"/>
                      <a:pt x="124" y="179"/>
                    </a:cubicBezTo>
                    <a:cubicBezTo>
                      <a:pt x="124" y="179"/>
                      <a:pt x="124" y="179"/>
                      <a:pt x="124" y="179"/>
                    </a:cubicBezTo>
                    <a:cubicBezTo>
                      <a:pt x="124" y="179"/>
                      <a:pt x="124" y="179"/>
                      <a:pt x="124" y="179"/>
                    </a:cubicBezTo>
                    <a:cubicBezTo>
                      <a:pt x="124" y="179"/>
                      <a:pt x="124" y="179"/>
                      <a:pt x="124" y="179"/>
                    </a:cubicBezTo>
                    <a:cubicBezTo>
                      <a:pt x="124" y="179"/>
                      <a:pt x="124" y="179"/>
                      <a:pt x="124" y="179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17" y="186"/>
                      <a:pt x="117" y="186"/>
                      <a:pt x="117" y="186"/>
                    </a:cubicBezTo>
                    <a:cubicBezTo>
                      <a:pt x="117" y="164"/>
                      <a:pt x="117" y="164"/>
                      <a:pt x="117" y="164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7" y="127"/>
                      <a:pt x="117" y="127"/>
                      <a:pt x="117" y="127"/>
                    </a:cubicBezTo>
                    <a:lnTo>
                      <a:pt x="127" y="137"/>
                    </a:lnTo>
                    <a:close/>
                    <a:moveTo>
                      <a:pt x="117" y="246"/>
                    </a:moveTo>
                    <a:cubicBezTo>
                      <a:pt x="106" y="234"/>
                      <a:pt x="106" y="234"/>
                      <a:pt x="106" y="234"/>
                    </a:cubicBezTo>
                    <a:cubicBezTo>
                      <a:pt x="106" y="206"/>
                      <a:pt x="106" y="206"/>
                      <a:pt x="106" y="206"/>
                    </a:cubicBezTo>
                    <a:cubicBezTo>
                      <a:pt x="117" y="218"/>
                      <a:pt x="117" y="218"/>
                      <a:pt x="117" y="218"/>
                    </a:cubicBezTo>
                    <a:cubicBezTo>
                      <a:pt x="117" y="246"/>
                      <a:pt x="117" y="246"/>
                      <a:pt x="117" y="246"/>
                    </a:cubicBezTo>
                    <a:close/>
                    <a:moveTo>
                      <a:pt x="106" y="24"/>
                    </a:move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61"/>
                      <a:pt x="117" y="61"/>
                      <a:pt x="117" y="61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107" y="53"/>
                      <a:pt x="107" y="53"/>
                      <a:pt x="107" y="53"/>
                    </a:cubicBezTo>
                    <a:cubicBezTo>
                      <a:pt x="107" y="53"/>
                      <a:pt x="107" y="53"/>
                      <a:pt x="107" y="53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06" y="54"/>
                      <a:pt x="106" y="54"/>
                      <a:pt x="106" y="54"/>
                    </a:cubicBezTo>
                    <a:cubicBezTo>
                      <a:pt x="106" y="54"/>
                      <a:pt x="106" y="54"/>
                      <a:pt x="106" y="54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24"/>
                      <a:pt x="106" y="24"/>
                      <a:pt x="106" y="24"/>
                    </a:cubicBezTo>
                    <a:close/>
                    <a:moveTo>
                      <a:pt x="117" y="93"/>
                    </a:moveTo>
                    <a:cubicBezTo>
                      <a:pt x="117" y="115"/>
                      <a:pt x="117" y="115"/>
                      <a:pt x="117" y="115"/>
                    </a:cubicBezTo>
                    <a:cubicBezTo>
                      <a:pt x="117" y="115"/>
                      <a:pt x="117" y="115"/>
                      <a:pt x="117" y="115"/>
                    </a:cubicBezTo>
                    <a:cubicBezTo>
                      <a:pt x="117" y="115"/>
                      <a:pt x="117" y="115"/>
                      <a:pt x="117" y="115"/>
                    </a:cubicBezTo>
                    <a:cubicBezTo>
                      <a:pt x="117" y="115"/>
                      <a:pt x="117" y="115"/>
                      <a:pt x="117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5" y="116"/>
                      <a:pt x="115" y="116"/>
                      <a:pt x="115" y="116"/>
                    </a:cubicBezTo>
                    <a:cubicBezTo>
                      <a:pt x="115" y="116"/>
                      <a:pt x="115" y="116"/>
                      <a:pt x="115" y="116"/>
                    </a:cubicBezTo>
                    <a:cubicBezTo>
                      <a:pt x="115" y="116"/>
                      <a:pt x="115" y="116"/>
                      <a:pt x="115" y="116"/>
                    </a:cubicBezTo>
                    <a:cubicBezTo>
                      <a:pt x="115" y="117"/>
                      <a:pt x="115" y="117"/>
                      <a:pt x="115" y="117"/>
                    </a:cubicBezTo>
                    <a:cubicBezTo>
                      <a:pt x="115" y="117"/>
                      <a:pt x="115" y="117"/>
                      <a:pt x="115" y="117"/>
                    </a:cubicBezTo>
                    <a:cubicBezTo>
                      <a:pt x="115" y="117"/>
                      <a:pt x="115" y="117"/>
                      <a:pt x="115" y="117"/>
                    </a:cubicBezTo>
                    <a:cubicBezTo>
                      <a:pt x="115" y="117"/>
                      <a:pt x="115" y="117"/>
                      <a:pt x="115" y="117"/>
                    </a:cubicBezTo>
                    <a:cubicBezTo>
                      <a:pt x="114" y="117"/>
                      <a:pt x="114" y="117"/>
                      <a:pt x="114" y="117"/>
                    </a:cubicBezTo>
                    <a:cubicBezTo>
                      <a:pt x="114" y="117"/>
                      <a:pt x="114" y="117"/>
                      <a:pt x="114" y="117"/>
                    </a:cubicBezTo>
                    <a:cubicBezTo>
                      <a:pt x="114" y="118"/>
                      <a:pt x="114" y="118"/>
                      <a:pt x="114" y="118"/>
                    </a:cubicBezTo>
                    <a:cubicBezTo>
                      <a:pt x="114" y="118"/>
                      <a:pt x="114" y="118"/>
                      <a:pt x="114" y="118"/>
                    </a:cubicBezTo>
                    <a:cubicBezTo>
                      <a:pt x="114" y="118"/>
                      <a:pt x="114" y="118"/>
                      <a:pt x="114" y="118"/>
                    </a:cubicBezTo>
                    <a:cubicBezTo>
                      <a:pt x="114" y="118"/>
                      <a:pt x="114" y="118"/>
                      <a:pt x="114" y="118"/>
                    </a:cubicBezTo>
                    <a:cubicBezTo>
                      <a:pt x="113" y="118"/>
                      <a:pt x="113" y="118"/>
                      <a:pt x="113" y="118"/>
                    </a:cubicBezTo>
                    <a:cubicBezTo>
                      <a:pt x="113" y="118"/>
                      <a:pt x="113" y="118"/>
                      <a:pt x="113" y="118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2" y="119"/>
                      <a:pt x="112" y="119"/>
                      <a:pt x="112" y="119"/>
                    </a:cubicBezTo>
                    <a:cubicBezTo>
                      <a:pt x="112" y="119"/>
                      <a:pt x="112" y="119"/>
                      <a:pt x="112" y="119"/>
                    </a:cubicBezTo>
                    <a:cubicBezTo>
                      <a:pt x="112" y="119"/>
                      <a:pt x="112" y="119"/>
                      <a:pt x="112" y="119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11" y="120"/>
                      <a:pt x="111" y="120"/>
                      <a:pt x="111" y="120"/>
                    </a:cubicBezTo>
                    <a:cubicBezTo>
                      <a:pt x="111" y="120"/>
                      <a:pt x="111" y="120"/>
                      <a:pt x="111" y="120"/>
                    </a:cubicBezTo>
                    <a:cubicBezTo>
                      <a:pt x="111" y="121"/>
                      <a:pt x="111" y="121"/>
                      <a:pt x="111" y="121"/>
                    </a:cubicBezTo>
                    <a:cubicBezTo>
                      <a:pt x="111" y="121"/>
                      <a:pt x="111" y="121"/>
                      <a:pt x="111" y="121"/>
                    </a:cubicBezTo>
                    <a:cubicBezTo>
                      <a:pt x="111" y="121"/>
                      <a:pt x="111" y="121"/>
                      <a:pt x="111" y="121"/>
                    </a:cubicBezTo>
                    <a:cubicBezTo>
                      <a:pt x="117" y="127"/>
                      <a:pt x="117" y="127"/>
                      <a:pt x="117" y="127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7" y="103"/>
                      <a:pt x="107" y="103"/>
                      <a:pt x="107" y="103"/>
                    </a:cubicBezTo>
                    <a:cubicBezTo>
                      <a:pt x="107" y="103"/>
                      <a:pt x="107" y="103"/>
                      <a:pt x="107" y="103"/>
                    </a:cubicBezTo>
                    <a:cubicBezTo>
                      <a:pt x="107" y="103"/>
                      <a:pt x="107" y="103"/>
                      <a:pt x="107" y="103"/>
                    </a:cubicBezTo>
                    <a:cubicBezTo>
                      <a:pt x="107" y="103"/>
                      <a:pt x="107" y="103"/>
                      <a:pt x="107" y="103"/>
                    </a:cubicBezTo>
                    <a:cubicBezTo>
                      <a:pt x="107" y="103"/>
                      <a:pt x="107" y="103"/>
                      <a:pt x="107" y="103"/>
                    </a:cubicBezTo>
                    <a:cubicBezTo>
                      <a:pt x="107" y="103"/>
                      <a:pt x="107" y="103"/>
                      <a:pt x="107" y="103"/>
                    </a:cubicBezTo>
                    <a:cubicBezTo>
                      <a:pt x="107" y="103"/>
                      <a:pt x="107" y="103"/>
                      <a:pt x="107" y="103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9" y="101"/>
                      <a:pt x="109" y="101"/>
                      <a:pt x="109" y="101"/>
                    </a:cubicBezTo>
                    <a:cubicBezTo>
                      <a:pt x="109" y="101"/>
                      <a:pt x="109" y="101"/>
                      <a:pt x="109" y="101"/>
                    </a:cubicBezTo>
                    <a:cubicBezTo>
                      <a:pt x="109" y="101"/>
                      <a:pt x="109" y="101"/>
                      <a:pt x="109" y="101"/>
                    </a:cubicBezTo>
                    <a:cubicBezTo>
                      <a:pt x="109" y="101"/>
                      <a:pt x="109" y="101"/>
                      <a:pt x="109" y="101"/>
                    </a:cubicBezTo>
                    <a:cubicBezTo>
                      <a:pt x="109" y="101"/>
                      <a:pt x="109" y="101"/>
                      <a:pt x="109" y="101"/>
                    </a:cubicBezTo>
                    <a:cubicBezTo>
                      <a:pt x="109" y="101"/>
                      <a:pt x="109" y="101"/>
                      <a:pt x="109" y="101"/>
                    </a:cubicBezTo>
                    <a:cubicBezTo>
                      <a:pt x="110" y="101"/>
                      <a:pt x="110" y="101"/>
                      <a:pt x="110" y="101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7" y="93"/>
                      <a:pt x="117" y="93"/>
                      <a:pt x="117" y="93"/>
                    </a:cubicBezTo>
                    <a:close/>
                    <a:moveTo>
                      <a:pt x="117" y="164"/>
                    </a:moveTo>
                    <a:cubicBezTo>
                      <a:pt x="117" y="186"/>
                      <a:pt x="117" y="186"/>
                      <a:pt x="117" y="186"/>
                    </a:cubicBezTo>
                    <a:cubicBezTo>
                      <a:pt x="106" y="197"/>
                      <a:pt x="106" y="197"/>
                      <a:pt x="106" y="197"/>
                    </a:cubicBezTo>
                    <a:cubicBezTo>
                      <a:pt x="106" y="161"/>
                      <a:pt x="106" y="161"/>
                      <a:pt x="106" y="161"/>
                    </a:cubicBezTo>
                    <a:cubicBezTo>
                      <a:pt x="113" y="168"/>
                      <a:pt x="113" y="168"/>
                      <a:pt x="113" y="168"/>
                    </a:cubicBezTo>
                    <a:lnTo>
                      <a:pt x="117" y="164"/>
                    </a:lnTo>
                    <a:close/>
                    <a:moveTo>
                      <a:pt x="106" y="234"/>
                    </a:moveTo>
                    <a:cubicBezTo>
                      <a:pt x="94" y="223"/>
                      <a:pt x="94" y="223"/>
                      <a:pt x="94" y="223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00" y="180"/>
                      <a:pt x="100" y="180"/>
                      <a:pt x="100" y="180"/>
                    </a:cubicBezTo>
                    <a:cubicBezTo>
                      <a:pt x="94" y="174"/>
                      <a:pt x="94" y="174"/>
                      <a:pt x="94" y="174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106" y="161"/>
                      <a:pt x="106" y="161"/>
                      <a:pt x="106" y="161"/>
                    </a:cubicBezTo>
                    <a:cubicBezTo>
                      <a:pt x="106" y="197"/>
                      <a:pt x="106" y="197"/>
                      <a:pt x="106" y="197"/>
                    </a:cubicBezTo>
                    <a:cubicBezTo>
                      <a:pt x="101" y="201"/>
                      <a:pt x="101" y="201"/>
                      <a:pt x="101" y="201"/>
                    </a:cubicBezTo>
                    <a:cubicBezTo>
                      <a:pt x="106" y="206"/>
                      <a:pt x="106" y="206"/>
                      <a:pt x="106" y="206"/>
                    </a:cubicBezTo>
                    <a:cubicBezTo>
                      <a:pt x="106" y="234"/>
                      <a:pt x="106" y="234"/>
                      <a:pt x="106" y="234"/>
                    </a:cubicBezTo>
                    <a:close/>
                    <a:moveTo>
                      <a:pt x="94" y="35"/>
                    </a:moveTo>
                    <a:cubicBezTo>
                      <a:pt x="106" y="24"/>
                      <a:pt x="106" y="24"/>
                      <a:pt x="106" y="24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5" y="55"/>
                      <a:pt x="105" y="55"/>
                      <a:pt x="105" y="55"/>
                    </a:cubicBezTo>
                    <a:cubicBezTo>
                      <a:pt x="105" y="55"/>
                      <a:pt x="105" y="55"/>
                      <a:pt x="105" y="55"/>
                    </a:cubicBezTo>
                    <a:cubicBezTo>
                      <a:pt x="105" y="56"/>
                      <a:pt x="105" y="56"/>
                      <a:pt x="105" y="56"/>
                    </a:cubicBezTo>
                    <a:cubicBezTo>
                      <a:pt x="105" y="56"/>
                      <a:pt x="105" y="56"/>
                      <a:pt x="105" y="56"/>
                    </a:cubicBezTo>
                    <a:cubicBezTo>
                      <a:pt x="105" y="56"/>
                      <a:pt x="105" y="56"/>
                      <a:pt x="105" y="56"/>
                    </a:cubicBezTo>
                    <a:cubicBezTo>
                      <a:pt x="105" y="56"/>
                      <a:pt x="105" y="56"/>
                      <a:pt x="105" y="56"/>
                    </a:cubicBezTo>
                    <a:cubicBezTo>
                      <a:pt x="105" y="56"/>
                      <a:pt x="105" y="56"/>
                      <a:pt x="105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57"/>
                      <a:pt x="104" y="57"/>
                      <a:pt x="104" y="57"/>
                    </a:cubicBezTo>
                    <a:cubicBezTo>
                      <a:pt x="104" y="57"/>
                      <a:pt x="104" y="57"/>
                      <a:pt x="104" y="57"/>
                    </a:cubicBezTo>
                    <a:cubicBezTo>
                      <a:pt x="104" y="57"/>
                      <a:pt x="104" y="57"/>
                      <a:pt x="104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2" y="58"/>
                      <a:pt x="102" y="58"/>
                      <a:pt x="102" y="58"/>
                    </a:cubicBezTo>
                    <a:cubicBezTo>
                      <a:pt x="102" y="58"/>
                      <a:pt x="102" y="58"/>
                      <a:pt x="102" y="58"/>
                    </a:cubicBezTo>
                    <a:cubicBezTo>
                      <a:pt x="102" y="59"/>
                      <a:pt x="102" y="59"/>
                      <a:pt x="102" y="59"/>
                    </a:cubicBezTo>
                    <a:cubicBezTo>
                      <a:pt x="102" y="59"/>
                      <a:pt x="102" y="59"/>
                      <a:pt x="102" y="59"/>
                    </a:cubicBezTo>
                    <a:cubicBezTo>
                      <a:pt x="102" y="59"/>
                      <a:pt x="102" y="59"/>
                      <a:pt x="102" y="59"/>
                    </a:cubicBezTo>
                    <a:cubicBezTo>
                      <a:pt x="102" y="59"/>
                      <a:pt x="102" y="59"/>
                      <a:pt x="102" y="59"/>
                    </a:cubicBezTo>
                    <a:cubicBezTo>
                      <a:pt x="102" y="59"/>
                      <a:pt x="102" y="59"/>
                      <a:pt x="102" y="59"/>
                    </a:cubicBezTo>
                    <a:cubicBezTo>
                      <a:pt x="101" y="59"/>
                      <a:pt x="101" y="59"/>
                      <a:pt x="101" y="59"/>
                    </a:cubicBezTo>
                    <a:cubicBezTo>
                      <a:pt x="101" y="59"/>
                      <a:pt x="101" y="59"/>
                      <a:pt x="101" y="59"/>
                    </a:cubicBezTo>
                    <a:cubicBezTo>
                      <a:pt x="101" y="59"/>
                      <a:pt x="101" y="59"/>
                      <a:pt x="101" y="59"/>
                    </a:cubicBezTo>
                    <a:cubicBezTo>
                      <a:pt x="101" y="60"/>
                      <a:pt x="101" y="60"/>
                      <a:pt x="101" y="60"/>
                    </a:cubicBezTo>
                    <a:cubicBezTo>
                      <a:pt x="101" y="60"/>
                      <a:pt x="101" y="60"/>
                      <a:pt x="101" y="60"/>
                    </a:cubicBezTo>
                    <a:cubicBezTo>
                      <a:pt x="101" y="60"/>
                      <a:pt x="101" y="60"/>
                      <a:pt x="101" y="60"/>
                    </a:cubicBezTo>
                    <a:cubicBezTo>
                      <a:pt x="101" y="60"/>
                      <a:pt x="101" y="60"/>
                      <a:pt x="101" y="60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8" y="62"/>
                      <a:pt x="98" y="62"/>
                      <a:pt x="98" y="62"/>
                    </a:cubicBezTo>
                    <a:cubicBezTo>
                      <a:pt x="98" y="62"/>
                      <a:pt x="98" y="62"/>
                      <a:pt x="98" y="62"/>
                    </a:cubicBezTo>
                    <a:cubicBezTo>
                      <a:pt x="98" y="62"/>
                      <a:pt x="98" y="62"/>
                      <a:pt x="98" y="62"/>
                    </a:cubicBezTo>
                    <a:cubicBezTo>
                      <a:pt x="98" y="62"/>
                      <a:pt x="98" y="62"/>
                      <a:pt x="98" y="62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4" y="66"/>
                      <a:pt x="94" y="66"/>
                      <a:pt x="94" y="66"/>
                    </a:cubicBezTo>
                    <a:cubicBezTo>
                      <a:pt x="94" y="35"/>
                      <a:pt x="94" y="35"/>
                      <a:pt x="94" y="35"/>
                    </a:cubicBezTo>
                    <a:close/>
                    <a:moveTo>
                      <a:pt x="106" y="104"/>
                    </a:moveTo>
                    <a:cubicBezTo>
                      <a:pt x="106" y="140"/>
                      <a:pt x="106" y="140"/>
                      <a:pt x="106" y="140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4" y="137"/>
                      <a:pt x="94" y="137"/>
                      <a:pt x="94" y="137"/>
                    </a:cubicBezTo>
                    <a:cubicBezTo>
                      <a:pt x="94" y="116"/>
                      <a:pt x="94" y="116"/>
                      <a:pt x="94" y="116"/>
                    </a:cubicBezTo>
                    <a:cubicBezTo>
                      <a:pt x="100" y="110"/>
                      <a:pt x="100" y="110"/>
                      <a:pt x="100" y="110"/>
                    </a:cubicBezTo>
                    <a:cubicBezTo>
                      <a:pt x="100" y="110"/>
                      <a:pt x="100" y="110"/>
                      <a:pt x="100" y="110"/>
                    </a:cubicBezTo>
                    <a:cubicBezTo>
                      <a:pt x="100" y="110"/>
                      <a:pt x="100" y="110"/>
                      <a:pt x="100" y="110"/>
                    </a:cubicBezTo>
                    <a:cubicBezTo>
                      <a:pt x="100" y="110"/>
                      <a:pt x="100" y="110"/>
                      <a:pt x="100" y="110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lnTo>
                      <a:pt x="106" y="104"/>
                    </a:lnTo>
                    <a:close/>
                    <a:moveTo>
                      <a:pt x="94" y="223"/>
                    </a:moveTo>
                    <a:cubicBezTo>
                      <a:pt x="81" y="210"/>
                      <a:pt x="81" y="210"/>
                      <a:pt x="81" y="210"/>
                    </a:cubicBezTo>
                    <a:cubicBezTo>
                      <a:pt x="81" y="182"/>
                      <a:pt x="81" y="182"/>
                      <a:pt x="81" y="182"/>
                    </a:cubicBezTo>
                    <a:cubicBezTo>
                      <a:pt x="90" y="191"/>
                      <a:pt x="90" y="191"/>
                      <a:pt x="90" y="191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223"/>
                      <a:pt x="94" y="223"/>
                      <a:pt x="94" y="223"/>
                    </a:cubicBezTo>
                    <a:close/>
                    <a:moveTo>
                      <a:pt x="81" y="48"/>
                    </a:move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66"/>
                      <a:pt x="94" y="66"/>
                      <a:pt x="94" y="66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84" y="77"/>
                      <a:pt x="84" y="77"/>
                      <a:pt x="84" y="77"/>
                    </a:cubicBezTo>
                    <a:cubicBezTo>
                      <a:pt x="84" y="77"/>
                      <a:pt x="84" y="77"/>
                      <a:pt x="84" y="77"/>
                    </a:cubicBezTo>
                    <a:cubicBezTo>
                      <a:pt x="84" y="77"/>
                      <a:pt x="84" y="77"/>
                      <a:pt x="84" y="77"/>
                    </a:cubicBezTo>
                    <a:cubicBezTo>
                      <a:pt x="84" y="77"/>
                      <a:pt x="84" y="77"/>
                      <a:pt x="84" y="77"/>
                    </a:cubicBezTo>
                    <a:cubicBezTo>
                      <a:pt x="83" y="77"/>
                      <a:pt x="83" y="77"/>
                      <a:pt x="83" y="77"/>
                    </a:cubicBezTo>
                    <a:cubicBezTo>
                      <a:pt x="83" y="77"/>
                      <a:pt x="83" y="77"/>
                      <a:pt x="83" y="77"/>
                    </a:cubicBezTo>
                    <a:cubicBezTo>
                      <a:pt x="83" y="77"/>
                      <a:pt x="83" y="77"/>
                      <a:pt x="83" y="77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1" y="48"/>
                      <a:pt x="81" y="48"/>
                      <a:pt x="81" y="48"/>
                    </a:cubicBezTo>
                    <a:close/>
                    <a:moveTo>
                      <a:pt x="94" y="116"/>
                    </a:moveTo>
                    <a:cubicBezTo>
                      <a:pt x="94" y="137"/>
                      <a:pt x="94" y="137"/>
                      <a:pt x="94" y="137"/>
                    </a:cubicBezTo>
                    <a:cubicBezTo>
                      <a:pt x="88" y="143"/>
                      <a:pt x="88" y="143"/>
                      <a:pt x="88" y="143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4" y="174"/>
                      <a:pt x="94" y="174"/>
                      <a:pt x="94" y="174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82" y="127"/>
                      <a:pt x="82" y="127"/>
                      <a:pt x="82" y="127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84" y="125"/>
                      <a:pt x="84" y="125"/>
                      <a:pt x="84" y="125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2"/>
                      <a:pt x="87" y="122"/>
                      <a:pt x="87" y="122"/>
                    </a:cubicBezTo>
                    <a:cubicBezTo>
                      <a:pt x="88" y="122"/>
                      <a:pt x="88" y="122"/>
                      <a:pt x="88" y="122"/>
                    </a:cubicBezTo>
                    <a:lnTo>
                      <a:pt x="94" y="116"/>
                    </a:lnTo>
                    <a:close/>
                    <a:moveTo>
                      <a:pt x="81" y="210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3"/>
                      <a:pt x="78" y="83"/>
                      <a:pt x="78" y="83"/>
                    </a:cubicBezTo>
                    <a:cubicBezTo>
                      <a:pt x="78" y="83"/>
                      <a:pt x="78" y="83"/>
                      <a:pt x="78" y="83"/>
                    </a:cubicBezTo>
                    <a:cubicBezTo>
                      <a:pt x="78" y="83"/>
                      <a:pt x="78" y="83"/>
                      <a:pt x="78" y="83"/>
                    </a:cubicBezTo>
                    <a:cubicBezTo>
                      <a:pt x="77" y="83"/>
                      <a:pt x="77" y="83"/>
                      <a:pt x="77" y="83"/>
                    </a:cubicBezTo>
                    <a:cubicBezTo>
                      <a:pt x="77" y="83"/>
                      <a:pt x="77" y="83"/>
                      <a:pt x="77" y="83"/>
                    </a:cubicBezTo>
                    <a:cubicBezTo>
                      <a:pt x="77" y="83"/>
                      <a:pt x="77" y="83"/>
                      <a:pt x="77" y="83"/>
                    </a:cubicBezTo>
                    <a:cubicBezTo>
                      <a:pt x="77" y="83"/>
                      <a:pt x="77" y="83"/>
                      <a:pt x="77" y="83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7"/>
                      <a:pt x="54" y="107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30" y="130"/>
                      <a:pt x="30" y="130"/>
                      <a:pt x="30" y="130"/>
                    </a:cubicBezTo>
                    <a:cubicBezTo>
                      <a:pt x="38" y="138"/>
                      <a:pt x="47" y="147"/>
                      <a:pt x="55" y="155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80" y="130"/>
                      <a:pt x="80" y="130"/>
                      <a:pt x="80" y="130"/>
                    </a:cubicBezTo>
                    <a:cubicBezTo>
                      <a:pt x="80" y="130"/>
                      <a:pt x="80" y="130"/>
                      <a:pt x="80" y="130"/>
                    </a:cubicBezTo>
                    <a:cubicBezTo>
                      <a:pt x="80" y="130"/>
                      <a:pt x="80" y="130"/>
                      <a:pt x="80" y="130"/>
                    </a:cubicBezTo>
                    <a:cubicBezTo>
                      <a:pt x="80" y="130"/>
                      <a:pt x="80" y="130"/>
                      <a:pt x="80" y="130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1" y="129"/>
                      <a:pt x="81" y="129"/>
                      <a:pt x="81" y="129"/>
                    </a:cubicBezTo>
                    <a:cubicBezTo>
                      <a:pt x="81" y="129"/>
                      <a:pt x="81" y="129"/>
                      <a:pt x="81" y="129"/>
                    </a:cubicBezTo>
                    <a:cubicBezTo>
                      <a:pt x="81" y="129"/>
                      <a:pt x="81" y="129"/>
                      <a:pt x="81" y="129"/>
                    </a:cubicBezTo>
                    <a:cubicBezTo>
                      <a:pt x="81" y="129"/>
                      <a:pt x="81" y="129"/>
                      <a:pt x="81" y="129"/>
                    </a:cubicBezTo>
                    <a:cubicBezTo>
                      <a:pt x="81" y="129"/>
                      <a:pt x="81" y="129"/>
                      <a:pt x="81" y="129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76" y="156"/>
                      <a:pt x="76" y="156"/>
                      <a:pt x="76" y="156"/>
                    </a:cubicBezTo>
                    <a:cubicBezTo>
                      <a:pt x="72" y="159"/>
                      <a:pt x="69" y="162"/>
                      <a:pt x="66" y="166"/>
                    </a:cubicBezTo>
                    <a:cubicBezTo>
                      <a:pt x="81" y="182"/>
                      <a:pt x="81" y="182"/>
                      <a:pt x="81" y="182"/>
                    </a:cubicBezTo>
                    <a:lnTo>
                      <a:pt x="81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26"/>
              <p:cNvSpPr>
                <a:spLocks noEditPoints="1"/>
              </p:cNvSpPr>
              <p:nvPr/>
            </p:nvSpPr>
            <p:spPr bwMode="auto">
              <a:xfrm flipH="1">
                <a:off x="4103689" y="4137025"/>
                <a:ext cx="298450" cy="295275"/>
              </a:xfrm>
              <a:custGeom>
                <a:avLst/>
                <a:gdLst>
                  <a:gd name="T0" fmla="*/ 213 w 262"/>
                  <a:gd name="T1" fmla="*/ 160 h 260"/>
                  <a:gd name="T2" fmla="*/ 223 w 262"/>
                  <a:gd name="T3" fmla="*/ 131 h 260"/>
                  <a:gd name="T4" fmla="*/ 234 w 262"/>
                  <a:gd name="T5" fmla="*/ 97 h 260"/>
                  <a:gd name="T6" fmla="*/ 213 w 262"/>
                  <a:gd name="T7" fmla="*/ 49 h 260"/>
                  <a:gd name="T8" fmla="*/ 210 w 262"/>
                  <a:gd name="T9" fmla="*/ 89 h 260"/>
                  <a:gd name="T10" fmla="*/ 198 w 262"/>
                  <a:gd name="T11" fmla="*/ 123 h 260"/>
                  <a:gd name="T12" fmla="*/ 189 w 262"/>
                  <a:gd name="T13" fmla="*/ 149 h 260"/>
                  <a:gd name="T14" fmla="*/ 189 w 262"/>
                  <a:gd name="T15" fmla="*/ 65 h 260"/>
                  <a:gd name="T16" fmla="*/ 189 w 262"/>
                  <a:gd name="T17" fmla="*/ 257 h 260"/>
                  <a:gd name="T18" fmla="*/ 189 w 262"/>
                  <a:gd name="T19" fmla="*/ 196 h 260"/>
                  <a:gd name="T20" fmla="*/ 189 w 262"/>
                  <a:gd name="T21" fmla="*/ 158 h 260"/>
                  <a:gd name="T22" fmla="*/ 143 w 262"/>
                  <a:gd name="T23" fmla="*/ 26 h 260"/>
                  <a:gd name="T24" fmla="*/ 180 w 262"/>
                  <a:gd name="T25" fmla="*/ 62 h 260"/>
                  <a:gd name="T26" fmla="*/ 187 w 262"/>
                  <a:gd name="T27" fmla="*/ 157 h 260"/>
                  <a:gd name="T28" fmla="*/ 175 w 262"/>
                  <a:gd name="T29" fmla="*/ 191 h 260"/>
                  <a:gd name="T30" fmla="*/ 164 w 262"/>
                  <a:gd name="T31" fmla="*/ 225 h 260"/>
                  <a:gd name="T32" fmla="*/ 143 w 262"/>
                  <a:gd name="T33" fmla="*/ 242 h 260"/>
                  <a:gd name="T34" fmla="*/ 146 w 262"/>
                  <a:gd name="T35" fmla="*/ 164 h 260"/>
                  <a:gd name="T36" fmla="*/ 143 w 262"/>
                  <a:gd name="T37" fmla="*/ 125 h 260"/>
                  <a:gd name="T38" fmla="*/ 143 w 262"/>
                  <a:gd name="T39" fmla="*/ 87 h 260"/>
                  <a:gd name="T40" fmla="*/ 145 w 262"/>
                  <a:gd name="T41" fmla="*/ 50 h 260"/>
                  <a:gd name="T42" fmla="*/ 143 w 262"/>
                  <a:gd name="T43" fmla="*/ 26 h 260"/>
                  <a:gd name="T44" fmla="*/ 143 w 262"/>
                  <a:gd name="T45" fmla="*/ 87 h 260"/>
                  <a:gd name="T46" fmla="*/ 143 w 262"/>
                  <a:gd name="T47" fmla="*/ 125 h 260"/>
                  <a:gd name="T48" fmla="*/ 129 w 262"/>
                  <a:gd name="T49" fmla="*/ 62 h 260"/>
                  <a:gd name="T50" fmla="*/ 143 w 262"/>
                  <a:gd name="T51" fmla="*/ 242 h 260"/>
                  <a:gd name="T52" fmla="*/ 119 w 262"/>
                  <a:gd name="T53" fmla="*/ 193 h 260"/>
                  <a:gd name="T54" fmla="*/ 119 w 262"/>
                  <a:gd name="T55" fmla="*/ 155 h 260"/>
                  <a:gd name="T56" fmla="*/ 143 w 262"/>
                  <a:gd name="T57" fmla="*/ 172 h 260"/>
                  <a:gd name="T58" fmla="*/ 96 w 262"/>
                  <a:gd name="T59" fmla="*/ 10 h 260"/>
                  <a:gd name="T60" fmla="*/ 105 w 262"/>
                  <a:gd name="T61" fmla="*/ 54 h 260"/>
                  <a:gd name="T62" fmla="*/ 119 w 262"/>
                  <a:gd name="T63" fmla="*/ 135 h 260"/>
                  <a:gd name="T64" fmla="*/ 119 w 262"/>
                  <a:gd name="T65" fmla="*/ 173 h 260"/>
                  <a:gd name="T66" fmla="*/ 96 w 262"/>
                  <a:gd name="T67" fmla="*/ 127 h 260"/>
                  <a:gd name="T68" fmla="*/ 96 w 262"/>
                  <a:gd name="T69" fmla="*/ 42 h 260"/>
                  <a:gd name="T70" fmla="*/ 119 w 262"/>
                  <a:gd name="T71" fmla="*/ 234 h 260"/>
                  <a:gd name="T72" fmla="*/ 118 w 262"/>
                  <a:gd name="T73" fmla="*/ 210 h 260"/>
                  <a:gd name="T74" fmla="*/ 96 w 262"/>
                  <a:gd name="T75" fmla="*/ 10 h 260"/>
                  <a:gd name="T76" fmla="*/ 73 w 262"/>
                  <a:gd name="T77" fmla="*/ 2 h 260"/>
                  <a:gd name="T78" fmla="*/ 83 w 262"/>
                  <a:gd name="T79" fmla="*/ 198 h 260"/>
                  <a:gd name="T80" fmla="*/ 83 w 262"/>
                  <a:gd name="T81" fmla="*/ 84 h 260"/>
                  <a:gd name="T82" fmla="*/ 94 w 262"/>
                  <a:gd name="T83" fmla="*/ 50 h 260"/>
                  <a:gd name="T84" fmla="*/ 82 w 262"/>
                  <a:gd name="T85" fmla="*/ 122 h 260"/>
                  <a:gd name="T86" fmla="*/ 96 w 262"/>
                  <a:gd name="T87" fmla="*/ 203 h 260"/>
                  <a:gd name="T88" fmla="*/ 73 w 262"/>
                  <a:gd name="T89" fmla="*/ 2 h 260"/>
                  <a:gd name="T90" fmla="*/ 73 w 262"/>
                  <a:gd name="T91" fmla="*/ 64 h 260"/>
                  <a:gd name="T92" fmla="*/ 73 w 262"/>
                  <a:gd name="T93" fmla="*/ 178 h 260"/>
                  <a:gd name="T94" fmla="*/ 73 w 262"/>
                  <a:gd name="T95" fmla="*/ 218 h 260"/>
                  <a:gd name="T96" fmla="*/ 53 w 262"/>
                  <a:gd name="T97" fmla="*/ 171 h 260"/>
                  <a:gd name="T98" fmla="*/ 65 w 262"/>
                  <a:gd name="T99" fmla="*/ 137 h 260"/>
                  <a:gd name="T100" fmla="*/ 0 w 262"/>
                  <a:gd name="T101" fmla="*/ 194 h 260"/>
                  <a:gd name="T102" fmla="*/ 39 w 262"/>
                  <a:gd name="T103" fmla="*/ 145 h 260"/>
                  <a:gd name="T104" fmla="*/ 39 w 262"/>
                  <a:gd name="T105" fmla="*/ 183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2" h="260">
                    <a:moveTo>
                      <a:pt x="213" y="49"/>
                    </a:moveTo>
                    <a:cubicBezTo>
                      <a:pt x="262" y="66"/>
                      <a:pt x="262" y="66"/>
                      <a:pt x="262" y="66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160"/>
                      <a:pt x="213" y="160"/>
                      <a:pt x="213" y="160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3" y="149"/>
                      <a:pt x="213" y="149"/>
                      <a:pt x="213" y="149"/>
                    </a:cubicBezTo>
                    <a:cubicBezTo>
                      <a:pt x="213" y="128"/>
                      <a:pt x="213" y="128"/>
                      <a:pt x="213" y="128"/>
                    </a:cubicBezTo>
                    <a:cubicBezTo>
                      <a:pt x="223" y="131"/>
                      <a:pt x="223" y="131"/>
                      <a:pt x="223" y="131"/>
                    </a:cubicBezTo>
                    <a:cubicBezTo>
                      <a:pt x="224" y="126"/>
                      <a:pt x="226" y="121"/>
                      <a:pt x="228" y="116"/>
                    </a:cubicBezTo>
                    <a:cubicBezTo>
                      <a:pt x="213" y="111"/>
                      <a:pt x="213" y="111"/>
                      <a:pt x="213" y="111"/>
                    </a:cubicBezTo>
                    <a:cubicBezTo>
                      <a:pt x="213" y="90"/>
                      <a:pt x="213" y="90"/>
                      <a:pt x="213" y="90"/>
                    </a:cubicBezTo>
                    <a:cubicBezTo>
                      <a:pt x="234" y="97"/>
                      <a:pt x="234" y="97"/>
                      <a:pt x="234" y="97"/>
                    </a:cubicBezTo>
                    <a:cubicBezTo>
                      <a:pt x="236" y="92"/>
                      <a:pt x="238" y="87"/>
                      <a:pt x="239" y="82"/>
                    </a:cubicBezTo>
                    <a:cubicBezTo>
                      <a:pt x="231" y="79"/>
                      <a:pt x="223" y="76"/>
                      <a:pt x="215" y="73"/>
                    </a:cubicBezTo>
                    <a:cubicBezTo>
                      <a:pt x="213" y="79"/>
                      <a:pt x="213" y="79"/>
                      <a:pt x="213" y="79"/>
                    </a:cubicBezTo>
                    <a:lnTo>
                      <a:pt x="213" y="49"/>
                    </a:lnTo>
                    <a:close/>
                    <a:moveTo>
                      <a:pt x="189" y="41"/>
                    </a:moveTo>
                    <a:cubicBezTo>
                      <a:pt x="213" y="49"/>
                      <a:pt x="213" y="49"/>
                      <a:pt x="213" y="49"/>
                    </a:cubicBezTo>
                    <a:cubicBezTo>
                      <a:pt x="213" y="79"/>
                      <a:pt x="213" y="79"/>
                      <a:pt x="213" y="79"/>
                    </a:cubicBezTo>
                    <a:cubicBezTo>
                      <a:pt x="210" y="89"/>
                      <a:pt x="210" y="89"/>
                      <a:pt x="210" y="89"/>
                    </a:cubicBezTo>
                    <a:cubicBezTo>
                      <a:pt x="213" y="90"/>
                      <a:pt x="213" y="90"/>
                      <a:pt x="213" y="90"/>
                    </a:cubicBezTo>
                    <a:cubicBezTo>
                      <a:pt x="213" y="111"/>
                      <a:pt x="213" y="111"/>
                      <a:pt x="213" y="111"/>
                    </a:cubicBezTo>
                    <a:cubicBezTo>
                      <a:pt x="203" y="108"/>
                      <a:pt x="203" y="108"/>
                      <a:pt x="203" y="108"/>
                    </a:cubicBezTo>
                    <a:cubicBezTo>
                      <a:pt x="202" y="113"/>
                      <a:pt x="200" y="118"/>
                      <a:pt x="198" y="123"/>
                    </a:cubicBezTo>
                    <a:cubicBezTo>
                      <a:pt x="213" y="128"/>
                      <a:pt x="213" y="128"/>
                      <a:pt x="213" y="128"/>
                    </a:cubicBezTo>
                    <a:cubicBezTo>
                      <a:pt x="213" y="149"/>
                      <a:pt x="213" y="149"/>
                      <a:pt x="213" y="149"/>
                    </a:cubicBezTo>
                    <a:cubicBezTo>
                      <a:pt x="192" y="142"/>
                      <a:pt x="192" y="142"/>
                      <a:pt x="192" y="142"/>
                    </a:cubicBezTo>
                    <a:cubicBezTo>
                      <a:pt x="189" y="149"/>
                      <a:pt x="189" y="149"/>
                      <a:pt x="189" y="149"/>
                    </a:cubicBezTo>
                    <a:cubicBezTo>
                      <a:pt x="189" y="82"/>
                      <a:pt x="189" y="82"/>
                      <a:pt x="189" y="82"/>
                    </a:cubicBezTo>
                    <a:cubicBezTo>
                      <a:pt x="199" y="85"/>
                      <a:pt x="199" y="85"/>
                      <a:pt x="199" y="85"/>
                    </a:cubicBezTo>
                    <a:cubicBezTo>
                      <a:pt x="201" y="80"/>
                      <a:pt x="203" y="75"/>
                      <a:pt x="204" y="70"/>
                    </a:cubicBezTo>
                    <a:cubicBezTo>
                      <a:pt x="189" y="65"/>
                      <a:pt x="189" y="65"/>
                      <a:pt x="189" y="65"/>
                    </a:cubicBezTo>
                    <a:cubicBezTo>
                      <a:pt x="189" y="41"/>
                      <a:pt x="189" y="41"/>
                      <a:pt x="189" y="41"/>
                    </a:cubicBezTo>
                    <a:close/>
                    <a:moveTo>
                      <a:pt x="213" y="211"/>
                    </a:moveTo>
                    <a:cubicBezTo>
                      <a:pt x="197" y="260"/>
                      <a:pt x="197" y="260"/>
                      <a:pt x="197" y="260"/>
                    </a:cubicBezTo>
                    <a:cubicBezTo>
                      <a:pt x="189" y="257"/>
                      <a:pt x="189" y="257"/>
                      <a:pt x="189" y="257"/>
                    </a:cubicBezTo>
                    <a:cubicBezTo>
                      <a:pt x="189" y="230"/>
                      <a:pt x="189" y="230"/>
                      <a:pt x="189" y="230"/>
                    </a:cubicBezTo>
                    <a:cubicBezTo>
                      <a:pt x="194" y="218"/>
                      <a:pt x="194" y="218"/>
                      <a:pt x="194" y="218"/>
                    </a:cubicBezTo>
                    <a:cubicBezTo>
                      <a:pt x="189" y="217"/>
                      <a:pt x="189" y="217"/>
                      <a:pt x="189" y="217"/>
                    </a:cubicBezTo>
                    <a:cubicBezTo>
                      <a:pt x="189" y="196"/>
                      <a:pt x="189" y="196"/>
                      <a:pt x="189" y="196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202" y="194"/>
                      <a:pt x="203" y="189"/>
                      <a:pt x="205" y="184"/>
                    </a:cubicBezTo>
                    <a:cubicBezTo>
                      <a:pt x="189" y="179"/>
                      <a:pt x="189" y="179"/>
                      <a:pt x="189" y="179"/>
                    </a:cubicBezTo>
                    <a:cubicBezTo>
                      <a:pt x="189" y="158"/>
                      <a:pt x="189" y="158"/>
                      <a:pt x="189" y="158"/>
                    </a:cubicBezTo>
                    <a:cubicBezTo>
                      <a:pt x="211" y="165"/>
                      <a:pt x="211" y="165"/>
                      <a:pt x="211" y="165"/>
                    </a:cubicBezTo>
                    <a:cubicBezTo>
                      <a:pt x="213" y="160"/>
                      <a:pt x="213" y="160"/>
                      <a:pt x="213" y="160"/>
                    </a:cubicBezTo>
                    <a:lnTo>
                      <a:pt x="213" y="211"/>
                    </a:lnTo>
                    <a:close/>
                    <a:moveTo>
                      <a:pt x="143" y="26"/>
                    </a:moveTo>
                    <a:cubicBezTo>
                      <a:pt x="164" y="33"/>
                      <a:pt x="164" y="33"/>
                      <a:pt x="164" y="33"/>
                    </a:cubicBezTo>
                    <a:cubicBezTo>
                      <a:pt x="189" y="41"/>
                      <a:pt x="189" y="41"/>
                      <a:pt x="189" y="41"/>
                    </a:cubicBezTo>
                    <a:cubicBezTo>
                      <a:pt x="189" y="65"/>
                      <a:pt x="189" y="65"/>
                      <a:pt x="189" y="65"/>
                    </a:cubicBezTo>
                    <a:cubicBezTo>
                      <a:pt x="180" y="62"/>
                      <a:pt x="180" y="62"/>
                      <a:pt x="180" y="62"/>
                    </a:cubicBezTo>
                    <a:cubicBezTo>
                      <a:pt x="178" y="67"/>
                      <a:pt x="176" y="72"/>
                      <a:pt x="175" y="77"/>
                    </a:cubicBezTo>
                    <a:cubicBezTo>
                      <a:pt x="189" y="82"/>
                      <a:pt x="189" y="82"/>
                      <a:pt x="189" y="82"/>
                    </a:cubicBezTo>
                    <a:cubicBezTo>
                      <a:pt x="189" y="149"/>
                      <a:pt x="189" y="149"/>
                      <a:pt x="189" y="149"/>
                    </a:cubicBezTo>
                    <a:cubicBezTo>
                      <a:pt x="187" y="157"/>
                      <a:pt x="187" y="157"/>
                      <a:pt x="187" y="157"/>
                    </a:cubicBezTo>
                    <a:cubicBezTo>
                      <a:pt x="189" y="158"/>
                      <a:pt x="189" y="158"/>
                      <a:pt x="189" y="158"/>
                    </a:cubicBezTo>
                    <a:cubicBezTo>
                      <a:pt x="189" y="179"/>
                      <a:pt x="189" y="179"/>
                      <a:pt x="189" y="179"/>
                    </a:cubicBezTo>
                    <a:cubicBezTo>
                      <a:pt x="181" y="176"/>
                      <a:pt x="181" y="176"/>
                      <a:pt x="181" y="176"/>
                    </a:cubicBezTo>
                    <a:cubicBezTo>
                      <a:pt x="179" y="181"/>
                      <a:pt x="177" y="186"/>
                      <a:pt x="175" y="191"/>
                    </a:cubicBezTo>
                    <a:cubicBezTo>
                      <a:pt x="189" y="196"/>
                      <a:pt x="189" y="196"/>
                      <a:pt x="189" y="196"/>
                    </a:cubicBezTo>
                    <a:cubicBezTo>
                      <a:pt x="189" y="217"/>
                      <a:pt x="189" y="217"/>
                      <a:pt x="189" y="217"/>
                    </a:cubicBezTo>
                    <a:cubicBezTo>
                      <a:pt x="169" y="210"/>
                      <a:pt x="169" y="210"/>
                      <a:pt x="169" y="210"/>
                    </a:cubicBezTo>
                    <a:cubicBezTo>
                      <a:pt x="167" y="215"/>
                      <a:pt x="166" y="220"/>
                      <a:pt x="164" y="225"/>
                    </a:cubicBezTo>
                    <a:cubicBezTo>
                      <a:pt x="172" y="228"/>
                      <a:pt x="180" y="231"/>
                      <a:pt x="188" y="234"/>
                    </a:cubicBezTo>
                    <a:cubicBezTo>
                      <a:pt x="189" y="230"/>
                      <a:pt x="189" y="230"/>
                      <a:pt x="189" y="230"/>
                    </a:cubicBezTo>
                    <a:cubicBezTo>
                      <a:pt x="189" y="257"/>
                      <a:pt x="189" y="257"/>
                      <a:pt x="189" y="257"/>
                    </a:cubicBezTo>
                    <a:cubicBezTo>
                      <a:pt x="143" y="242"/>
                      <a:pt x="143" y="242"/>
                      <a:pt x="143" y="242"/>
                    </a:cubicBezTo>
                    <a:cubicBezTo>
                      <a:pt x="143" y="180"/>
                      <a:pt x="143" y="180"/>
                      <a:pt x="143" y="180"/>
                    </a:cubicBezTo>
                    <a:cubicBezTo>
                      <a:pt x="165" y="188"/>
                      <a:pt x="165" y="188"/>
                      <a:pt x="165" y="188"/>
                    </a:cubicBezTo>
                    <a:cubicBezTo>
                      <a:pt x="166" y="183"/>
                      <a:pt x="168" y="177"/>
                      <a:pt x="170" y="172"/>
                    </a:cubicBezTo>
                    <a:cubicBezTo>
                      <a:pt x="162" y="169"/>
                      <a:pt x="154" y="167"/>
                      <a:pt x="146" y="164"/>
                    </a:cubicBezTo>
                    <a:cubicBezTo>
                      <a:pt x="143" y="172"/>
                      <a:pt x="143" y="172"/>
                      <a:pt x="143" y="172"/>
                    </a:cubicBezTo>
                    <a:cubicBezTo>
                      <a:pt x="143" y="136"/>
                      <a:pt x="143" y="136"/>
                      <a:pt x="143" y="136"/>
                    </a:cubicBezTo>
                    <a:cubicBezTo>
                      <a:pt x="146" y="126"/>
                      <a:pt x="146" y="126"/>
                      <a:pt x="146" y="126"/>
                    </a:cubicBezTo>
                    <a:cubicBezTo>
                      <a:pt x="143" y="125"/>
                      <a:pt x="143" y="125"/>
                      <a:pt x="143" y="125"/>
                    </a:cubicBezTo>
                    <a:cubicBezTo>
                      <a:pt x="143" y="104"/>
                      <a:pt x="143" y="104"/>
                      <a:pt x="143" y="104"/>
                    </a:cubicBezTo>
                    <a:cubicBezTo>
                      <a:pt x="153" y="108"/>
                      <a:pt x="153" y="108"/>
                      <a:pt x="153" y="108"/>
                    </a:cubicBezTo>
                    <a:cubicBezTo>
                      <a:pt x="154" y="103"/>
                      <a:pt x="156" y="97"/>
                      <a:pt x="158" y="92"/>
                    </a:cubicBezTo>
                    <a:cubicBezTo>
                      <a:pt x="143" y="87"/>
                      <a:pt x="143" y="87"/>
                      <a:pt x="143" y="87"/>
                    </a:cubicBezTo>
                    <a:cubicBezTo>
                      <a:pt x="143" y="67"/>
                      <a:pt x="143" y="67"/>
                      <a:pt x="143" y="67"/>
                    </a:cubicBezTo>
                    <a:cubicBezTo>
                      <a:pt x="164" y="74"/>
                      <a:pt x="164" y="74"/>
                      <a:pt x="164" y="74"/>
                    </a:cubicBezTo>
                    <a:cubicBezTo>
                      <a:pt x="166" y="68"/>
                      <a:pt x="168" y="63"/>
                      <a:pt x="169" y="58"/>
                    </a:cubicBezTo>
                    <a:cubicBezTo>
                      <a:pt x="161" y="55"/>
                      <a:pt x="153" y="53"/>
                      <a:pt x="145" y="50"/>
                    </a:cubicBezTo>
                    <a:cubicBezTo>
                      <a:pt x="143" y="55"/>
                      <a:pt x="143" y="55"/>
                      <a:pt x="143" y="55"/>
                    </a:cubicBezTo>
                    <a:lnTo>
                      <a:pt x="143" y="26"/>
                    </a:lnTo>
                    <a:close/>
                    <a:moveTo>
                      <a:pt x="119" y="18"/>
                    </a:move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55"/>
                      <a:pt x="143" y="55"/>
                      <a:pt x="143" y="55"/>
                    </a:cubicBezTo>
                    <a:cubicBezTo>
                      <a:pt x="140" y="65"/>
                      <a:pt x="140" y="65"/>
                      <a:pt x="140" y="65"/>
                    </a:cubicBezTo>
                    <a:cubicBezTo>
                      <a:pt x="143" y="67"/>
                      <a:pt x="143" y="67"/>
                      <a:pt x="143" y="67"/>
                    </a:cubicBezTo>
                    <a:cubicBezTo>
                      <a:pt x="143" y="87"/>
                      <a:pt x="143" y="87"/>
                      <a:pt x="143" y="87"/>
                    </a:cubicBezTo>
                    <a:cubicBezTo>
                      <a:pt x="133" y="84"/>
                      <a:pt x="133" y="84"/>
                      <a:pt x="133" y="84"/>
                    </a:cubicBezTo>
                    <a:cubicBezTo>
                      <a:pt x="132" y="89"/>
                      <a:pt x="130" y="94"/>
                      <a:pt x="128" y="99"/>
                    </a:cubicBezTo>
                    <a:cubicBezTo>
                      <a:pt x="143" y="104"/>
                      <a:pt x="143" y="104"/>
                      <a:pt x="143" y="104"/>
                    </a:cubicBezTo>
                    <a:cubicBezTo>
                      <a:pt x="143" y="125"/>
                      <a:pt x="143" y="125"/>
                      <a:pt x="143" y="125"/>
                    </a:cubicBezTo>
                    <a:cubicBezTo>
                      <a:pt x="122" y="118"/>
                      <a:pt x="122" y="118"/>
                      <a:pt x="122" y="118"/>
                    </a:cubicBezTo>
                    <a:cubicBezTo>
                      <a:pt x="119" y="126"/>
                      <a:pt x="119" y="126"/>
                      <a:pt x="119" y="126"/>
                    </a:cubicBezTo>
                    <a:cubicBezTo>
                      <a:pt x="119" y="59"/>
                      <a:pt x="119" y="59"/>
                      <a:pt x="119" y="59"/>
                    </a:cubicBezTo>
                    <a:cubicBezTo>
                      <a:pt x="129" y="62"/>
                      <a:pt x="129" y="62"/>
                      <a:pt x="129" y="62"/>
                    </a:cubicBezTo>
                    <a:cubicBezTo>
                      <a:pt x="131" y="57"/>
                      <a:pt x="132" y="52"/>
                      <a:pt x="134" y="46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19" y="18"/>
                      <a:pt x="119" y="18"/>
                      <a:pt x="119" y="18"/>
                    </a:cubicBezTo>
                    <a:close/>
                    <a:moveTo>
                      <a:pt x="143" y="242"/>
                    </a:moveTo>
                    <a:cubicBezTo>
                      <a:pt x="119" y="234"/>
                      <a:pt x="119" y="234"/>
                      <a:pt x="119" y="234"/>
                    </a:cubicBezTo>
                    <a:cubicBezTo>
                      <a:pt x="119" y="207"/>
                      <a:pt x="119" y="207"/>
                      <a:pt x="119" y="207"/>
                    </a:cubicBezTo>
                    <a:cubicBezTo>
                      <a:pt x="123" y="195"/>
                      <a:pt x="123" y="195"/>
                      <a:pt x="123" y="195"/>
                    </a:cubicBezTo>
                    <a:cubicBezTo>
                      <a:pt x="119" y="193"/>
                      <a:pt x="119" y="193"/>
                      <a:pt x="119" y="193"/>
                    </a:cubicBezTo>
                    <a:cubicBezTo>
                      <a:pt x="119" y="173"/>
                      <a:pt x="119" y="173"/>
                      <a:pt x="119" y="173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31" y="171"/>
                      <a:pt x="133" y="166"/>
                      <a:pt x="135" y="160"/>
                    </a:cubicBezTo>
                    <a:cubicBezTo>
                      <a:pt x="119" y="155"/>
                      <a:pt x="119" y="155"/>
                      <a:pt x="119" y="155"/>
                    </a:cubicBezTo>
                    <a:cubicBezTo>
                      <a:pt x="119" y="135"/>
                      <a:pt x="119" y="135"/>
                      <a:pt x="119" y="135"/>
                    </a:cubicBezTo>
                    <a:cubicBezTo>
                      <a:pt x="141" y="142"/>
                      <a:pt x="141" y="142"/>
                      <a:pt x="141" y="142"/>
                    </a:cubicBezTo>
                    <a:cubicBezTo>
                      <a:pt x="143" y="136"/>
                      <a:pt x="143" y="136"/>
                      <a:pt x="143" y="136"/>
                    </a:cubicBezTo>
                    <a:cubicBezTo>
                      <a:pt x="143" y="172"/>
                      <a:pt x="143" y="172"/>
                      <a:pt x="143" y="172"/>
                    </a:cubicBezTo>
                    <a:cubicBezTo>
                      <a:pt x="140" y="180"/>
                      <a:pt x="140" y="180"/>
                      <a:pt x="140" y="180"/>
                    </a:cubicBezTo>
                    <a:cubicBezTo>
                      <a:pt x="143" y="180"/>
                      <a:pt x="143" y="180"/>
                      <a:pt x="143" y="180"/>
                    </a:cubicBezTo>
                    <a:lnTo>
                      <a:pt x="143" y="242"/>
                    </a:lnTo>
                    <a:close/>
                    <a:moveTo>
                      <a:pt x="96" y="10"/>
                    </a:move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10" y="38"/>
                      <a:pt x="110" y="38"/>
                      <a:pt x="110" y="38"/>
                    </a:cubicBezTo>
                    <a:cubicBezTo>
                      <a:pt x="108" y="43"/>
                      <a:pt x="106" y="49"/>
                      <a:pt x="105" y="54"/>
                    </a:cubicBezTo>
                    <a:cubicBezTo>
                      <a:pt x="119" y="59"/>
                      <a:pt x="119" y="59"/>
                      <a:pt x="119" y="59"/>
                    </a:cubicBezTo>
                    <a:cubicBezTo>
                      <a:pt x="119" y="126"/>
                      <a:pt x="119" y="126"/>
                      <a:pt x="119" y="126"/>
                    </a:cubicBezTo>
                    <a:cubicBezTo>
                      <a:pt x="117" y="134"/>
                      <a:pt x="117" y="134"/>
                      <a:pt x="117" y="134"/>
                    </a:cubicBezTo>
                    <a:cubicBezTo>
                      <a:pt x="119" y="135"/>
                      <a:pt x="119" y="135"/>
                      <a:pt x="119" y="135"/>
                    </a:cubicBezTo>
                    <a:cubicBezTo>
                      <a:pt x="119" y="155"/>
                      <a:pt x="119" y="155"/>
                      <a:pt x="119" y="155"/>
                    </a:cubicBezTo>
                    <a:cubicBezTo>
                      <a:pt x="110" y="152"/>
                      <a:pt x="110" y="152"/>
                      <a:pt x="110" y="152"/>
                    </a:cubicBezTo>
                    <a:cubicBezTo>
                      <a:pt x="109" y="157"/>
                      <a:pt x="107" y="163"/>
                      <a:pt x="105" y="168"/>
                    </a:cubicBezTo>
                    <a:cubicBezTo>
                      <a:pt x="119" y="173"/>
                      <a:pt x="119" y="173"/>
                      <a:pt x="119" y="173"/>
                    </a:cubicBezTo>
                    <a:cubicBezTo>
                      <a:pt x="119" y="193"/>
                      <a:pt x="119" y="193"/>
                      <a:pt x="119" y="193"/>
                    </a:cubicBezTo>
                    <a:cubicBezTo>
                      <a:pt x="99" y="186"/>
                      <a:pt x="99" y="186"/>
                      <a:pt x="99" y="186"/>
                    </a:cubicBezTo>
                    <a:cubicBezTo>
                      <a:pt x="96" y="194"/>
                      <a:pt x="96" y="194"/>
                      <a:pt x="96" y="194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8" y="125"/>
                      <a:pt x="110" y="120"/>
                      <a:pt x="111" y="115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6" y="34"/>
                      <a:pt x="96" y="34"/>
                      <a:pt x="96" y="34"/>
                    </a:cubicBezTo>
                    <a:cubicBezTo>
                      <a:pt x="96" y="10"/>
                      <a:pt x="96" y="10"/>
                      <a:pt x="96" y="10"/>
                    </a:cubicBezTo>
                    <a:close/>
                    <a:moveTo>
                      <a:pt x="119" y="234"/>
                    </a:moveTo>
                    <a:cubicBezTo>
                      <a:pt x="99" y="227"/>
                      <a:pt x="99" y="227"/>
                      <a:pt x="99" y="227"/>
                    </a:cubicBezTo>
                    <a:cubicBezTo>
                      <a:pt x="96" y="226"/>
                      <a:pt x="96" y="226"/>
                      <a:pt x="96" y="226"/>
                    </a:cubicBezTo>
                    <a:cubicBezTo>
                      <a:pt x="96" y="203"/>
                      <a:pt x="96" y="203"/>
                      <a:pt x="96" y="203"/>
                    </a:cubicBezTo>
                    <a:cubicBezTo>
                      <a:pt x="118" y="210"/>
                      <a:pt x="118" y="210"/>
                      <a:pt x="118" y="210"/>
                    </a:cubicBezTo>
                    <a:cubicBezTo>
                      <a:pt x="119" y="207"/>
                      <a:pt x="119" y="207"/>
                      <a:pt x="119" y="207"/>
                    </a:cubicBezTo>
                    <a:lnTo>
                      <a:pt x="119" y="234"/>
                    </a:lnTo>
                    <a:close/>
                    <a:moveTo>
                      <a:pt x="73" y="2"/>
                    </a:moveTo>
                    <a:cubicBezTo>
                      <a:pt x="96" y="10"/>
                      <a:pt x="96" y="10"/>
                      <a:pt x="96" y="10"/>
                    </a:cubicBezTo>
                    <a:cubicBezTo>
                      <a:pt x="96" y="34"/>
                      <a:pt x="96" y="34"/>
                      <a:pt x="96" y="34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2"/>
                      <a:pt x="73" y="2"/>
                      <a:pt x="73" y="2"/>
                    </a:cubicBezTo>
                    <a:close/>
                    <a:moveTo>
                      <a:pt x="96" y="226"/>
                    </a:moveTo>
                    <a:cubicBezTo>
                      <a:pt x="73" y="218"/>
                      <a:pt x="73" y="218"/>
                      <a:pt x="73" y="218"/>
                    </a:cubicBezTo>
                    <a:cubicBezTo>
                      <a:pt x="73" y="195"/>
                      <a:pt x="73" y="195"/>
                      <a:pt x="73" y="195"/>
                    </a:cubicBezTo>
                    <a:cubicBezTo>
                      <a:pt x="83" y="198"/>
                      <a:pt x="83" y="198"/>
                      <a:pt x="83" y="198"/>
                    </a:cubicBezTo>
                    <a:cubicBezTo>
                      <a:pt x="85" y="193"/>
                      <a:pt x="87" y="188"/>
                      <a:pt x="88" y="183"/>
                    </a:cubicBezTo>
                    <a:cubicBezTo>
                      <a:pt x="73" y="178"/>
                      <a:pt x="73" y="178"/>
                      <a:pt x="73" y="178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4" y="79"/>
                      <a:pt x="86" y="74"/>
                      <a:pt x="88" y="69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87" y="106"/>
                      <a:pt x="87" y="106"/>
                      <a:pt x="87" y="106"/>
                    </a:cubicBezTo>
                    <a:cubicBezTo>
                      <a:pt x="85" y="112"/>
                      <a:pt x="83" y="117"/>
                      <a:pt x="82" y="122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94"/>
                      <a:pt x="96" y="194"/>
                      <a:pt x="96" y="194"/>
                    </a:cubicBezTo>
                    <a:cubicBezTo>
                      <a:pt x="94" y="202"/>
                      <a:pt x="94" y="202"/>
                      <a:pt x="94" y="202"/>
                    </a:cubicBezTo>
                    <a:cubicBezTo>
                      <a:pt x="96" y="203"/>
                      <a:pt x="96" y="203"/>
                      <a:pt x="96" y="203"/>
                    </a:cubicBezTo>
                    <a:lnTo>
                      <a:pt x="96" y="226"/>
                    </a:lnTo>
                    <a:close/>
                    <a:moveTo>
                      <a:pt x="39" y="8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2" y="66"/>
                      <a:pt x="60" y="71"/>
                      <a:pt x="58" y="76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178"/>
                      <a:pt x="73" y="178"/>
                      <a:pt x="73" y="178"/>
                    </a:cubicBezTo>
                    <a:cubicBezTo>
                      <a:pt x="64" y="175"/>
                      <a:pt x="64" y="175"/>
                      <a:pt x="64" y="175"/>
                    </a:cubicBezTo>
                    <a:cubicBezTo>
                      <a:pt x="62" y="180"/>
                      <a:pt x="60" y="185"/>
                      <a:pt x="59" y="190"/>
                    </a:cubicBezTo>
                    <a:cubicBezTo>
                      <a:pt x="73" y="195"/>
                      <a:pt x="73" y="195"/>
                      <a:pt x="73" y="195"/>
                    </a:cubicBezTo>
                    <a:cubicBezTo>
                      <a:pt x="73" y="218"/>
                      <a:pt x="73" y="218"/>
                      <a:pt x="73" y="218"/>
                    </a:cubicBezTo>
                    <a:cubicBezTo>
                      <a:pt x="39" y="207"/>
                      <a:pt x="39" y="207"/>
                      <a:pt x="39" y="207"/>
                    </a:cubicBezTo>
                    <a:cubicBezTo>
                      <a:pt x="39" y="183"/>
                      <a:pt x="39" y="183"/>
                      <a:pt x="39" y="183"/>
                    </a:cubicBezTo>
                    <a:cubicBezTo>
                      <a:pt x="48" y="186"/>
                      <a:pt x="48" y="186"/>
                      <a:pt x="48" y="186"/>
                    </a:cubicBezTo>
                    <a:cubicBezTo>
                      <a:pt x="50" y="181"/>
                      <a:pt x="52" y="176"/>
                      <a:pt x="53" y="171"/>
                    </a:cubicBezTo>
                    <a:cubicBezTo>
                      <a:pt x="39" y="166"/>
                      <a:pt x="39" y="166"/>
                      <a:pt x="39" y="166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60" y="152"/>
                      <a:pt x="60" y="152"/>
                      <a:pt x="60" y="152"/>
                    </a:cubicBezTo>
                    <a:cubicBezTo>
                      <a:pt x="61" y="147"/>
                      <a:pt x="63" y="142"/>
                      <a:pt x="65" y="137"/>
                    </a:cubicBezTo>
                    <a:cubicBezTo>
                      <a:pt x="57" y="134"/>
                      <a:pt x="49" y="131"/>
                      <a:pt x="40" y="129"/>
                    </a:cubicBezTo>
                    <a:cubicBezTo>
                      <a:pt x="39" y="134"/>
                      <a:pt x="39" y="134"/>
                      <a:pt x="39" y="134"/>
                    </a:cubicBezTo>
                    <a:lnTo>
                      <a:pt x="39" y="80"/>
                    </a:lnTo>
                    <a:close/>
                    <a:moveTo>
                      <a:pt x="0" y="194"/>
                    </a:move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134"/>
                      <a:pt x="39" y="134"/>
                      <a:pt x="39" y="134"/>
                    </a:cubicBezTo>
                    <a:cubicBezTo>
                      <a:pt x="35" y="144"/>
                      <a:pt x="35" y="144"/>
                      <a:pt x="35" y="144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66"/>
                      <a:pt x="39" y="166"/>
                      <a:pt x="39" y="166"/>
                    </a:cubicBezTo>
                    <a:cubicBezTo>
                      <a:pt x="29" y="163"/>
                      <a:pt x="29" y="163"/>
                      <a:pt x="29" y="163"/>
                    </a:cubicBezTo>
                    <a:cubicBezTo>
                      <a:pt x="27" y="168"/>
                      <a:pt x="25" y="173"/>
                      <a:pt x="24" y="178"/>
                    </a:cubicBezTo>
                    <a:cubicBezTo>
                      <a:pt x="39" y="183"/>
                      <a:pt x="39" y="183"/>
                      <a:pt x="39" y="183"/>
                    </a:cubicBezTo>
                    <a:cubicBezTo>
                      <a:pt x="39" y="207"/>
                      <a:pt x="39" y="207"/>
                      <a:pt x="39" y="207"/>
                    </a:cubicBezTo>
                    <a:lnTo>
                      <a:pt x="0" y="1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7"/>
              <p:cNvSpPr>
                <a:spLocks/>
              </p:cNvSpPr>
              <p:nvPr/>
            </p:nvSpPr>
            <p:spPr bwMode="auto">
              <a:xfrm flipH="1">
                <a:off x="2520952" y="3417888"/>
                <a:ext cx="196850" cy="125413"/>
              </a:xfrm>
              <a:custGeom>
                <a:avLst/>
                <a:gdLst>
                  <a:gd name="T0" fmla="*/ 121 w 173"/>
                  <a:gd name="T1" fmla="*/ 14 h 111"/>
                  <a:gd name="T2" fmla="*/ 173 w 173"/>
                  <a:gd name="T3" fmla="*/ 52 h 111"/>
                  <a:gd name="T4" fmla="*/ 121 w 173"/>
                  <a:gd name="T5" fmla="*/ 90 h 111"/>
                  <a:gd name="T6" fmla="*/ 101 w 173"/>
                  <a:gd name="T7" fmla="*/ 87 h 111"/>
                  <a:gd name="T8" fmla="*/ 52 w 173"/>
                  <a:gd name="T9" fmla="*/ 111 h 111"/>
                  <a:gd name="T10" fmla="*/ 0 w 173"/>
                  <a:gd name="T11" fmla="*/ 73 h 111"/>
                  <a:gd name="T12" fmla="*/ 12 w 173"/>
                  <a:gd name="T13" fmla="*/ 49 h 111"/>
                  <a:gd name="T14" fmla="*/ 9 w 173"/>
                  <a:gd name="T15" fmla="*/ 38 h 111"/>
                  <a:gd name="T16" fmla="*/ 61 w 173"/>
                  <a:gd name="T17" fmla="*/ 0 h 111"/>
                  <a:gd name="T18" fmla="*/ 104 w 173"/>
                  <a:gd name="T19" fmla="*/ 16 h 111"/>
                  <a:gd name="T20" fmla="*/ 121 w 173"/>
                  <a:gd name="T21" fmla="*/ 1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111">
                    <a:moveTo>
                      <a:pt x="121" y="14"/>
                    </a:moveTo>
                    <a:cubicBezTo>
                      <a:pt x="150" y="14"/>
                      <a:pt x="173" y="31"/>
                      <a:pt x="173" y="52"/>
                    </a:cubicBezTo>
                    <a:cubicBezTo>
                      <a:pt x="173" y="73"/>
                      <a:pt x="150" y="90"/>
                      <a:pt x="121" y="90"/>
                    </a:cubicBezTo>
                    <a:cubicBezTo>
                      <a:pt x="114" y="90"/>
                      <a:pt x="107" y="89"/>
                      <a:pt x="101" y="87"/>
                    </a:cubicBezTo>
                    <a:cubicBezTo>
                      <a:pt x="93" y="101"/>
                      <a:pt x="74" y="111"/>
                      <a:pt x="52" y="111"/>
                    </a:cubicBezTo>
                    <a:cubicBezTo>
                      <a:pt x="23" y="111"/>
                      <a:pt x="0" y="94"/>
                      <a:pt x="0" y="73"/>
                    </a:cubicBezTo>
                    <a:cubicBezTo>
                      <a:pt x="0" y="64"/>
                      <a:pt x="4" y="56"/>
                      <a:pt x="12" y="49"/>
                    </a:cubicBezTo>
                    <a:cubicBezTo>
                      <a:pt x="10" y="46"/>
                      <a:pt x="9" y="42"/>
                      <a:pt x="9" y="38"/>
                    </a:cubicBezTo>
                    <a:cubicBezTo>
                      <a:pt x="9" y="17"/>
                      <a:pt x="33" y="0"/>
                      <a:pt x="61" y="0"/>
                    </a:cubicBezTo>
                    <a:cubicBezTo>
                      <a:pt x="79" y="0"/>
                      <a:pt x="95" y="6"/>
                      <a:pt x="104" y="16"/>
                    </a:cubicBezTo>
                    <a:cubicBezTo>
                      <a:pt x="109" y="14"/>
                      <a:pt x="115" y="14"/>
                      <a:pt x="1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8"/>
              <p:cNvSpPr>
                <a:spLocks/>
              </p:cNvSpPr>
              <p:nvPr/>
            </p:nvSpPr>
            <p:spPr bwMode="auto">
              <a:xfrm flipH="1">
                <a:off x="2806702" y="3276600"/>
                <a:ext cx="158750" cy="103188"/>
              </a:xfrm>
              <a:custGeom>
                <a:avLst/>
                <a:gdLst>
                  <a:gd name="T0" fmla="*/ 98 w 140"/>
                  <a:gd name="T1" fmla="*/ 11 h 91"/>
                  <a:gd name="T2" fmla="*/ 140 w 140"/>
                  <a:gd name="T3" fmla="*/ 43 h 91"/>
                  <a:gd name="T4" fmla="*/ 98 w 140"/>
                  <a:gd name="T5" fmla="*/ 74 h 91"/>
                  <a:gd name="T6" fmla="*/ 82 w 140"/>
                  <a:gd name="T7" fmla="*/ 71 h 91"/>
                  <a:gd name="T8" fmla="*/ 42 w 140"/>
                  <a:gd name="T9" fmla="*/ 91 h 91"/>
                  <a:gd name="T10" fmla="*/ 0 w 140"/>
                  <a:gd name="T11" fmla="*/ 60 h 91"/>
                  <a:gd name="T12" fmla="*/ 9 w 140"/>
                  <a:gd name="T13" fmla="*/ 40 h 91"/>
                  <a:gd name="T14" fmla="*/ 7 w 140"/>
                  <a:gd name="T15" fmla="*/ 31 h 91"/>
                  <a:gd name="T16" fmla="*/ 50 w 140"/>
                  <a:gd name="T17" fmla="*/ 0 h 91"/>
                  <a:gd name="T18" fmla="*/ 84 w 140"/>
                  <a:gd name="T19" fmla="*/ 13 h 91"/>
                  <a:gd name="T20" fmla="*/ 98 w 140"/>
                  <a:gd name="T21" fmla="*/ 1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91">
                    <a:moveTo>
                      <a:pt x="98" y="11"/>
                    </a:moveTo>
                    <a:cubicBezTo>
                      <a:pt x="121" y="11"/>
                      <a:pt x="140" y="25"/>
                      <a:pt x="140" y="43"/>
                    </a:cubicBezTo>
                    <a:cubicBezTo>
                      <a:pt x="140" y="60"/>
                      <a:pt x="121" y="74"/>
                      <a:pt x="98" y="74"/>
                    </a:cubicBezTo>
                    <a:cubicBezTo>
                      <a:pt x="92" y="74"/>
                      <a:pt x="87" y="73"/>
                      <a:pt x="82" y="71"/>
                    </a:cubicBezTo>
                    <a:cubicBezTo>
                      <a:pt x="75" y="83"/>
                      <a:pt x="60" y="91"/>
                      <a:pt x="42" y="91"/>
                    </a:cubicBezTo>
                    <a:cubicBezTo>
                      <a:pt x="19" y="91"/>
                      <a:pt x="0" y="77"/>
                      <a:pt x="0" y="60"/>
                    </a:cubicBezTo>
                    <a:cubicBezTo>
                      <a:pt x="0" y="52"/>
                      <a:pt x="3" y="46"/>
                      <a:pt x="9" y="40"/>
                    </a:cubicBezTo>
                    <a:cubicBezTo>
                      <a:pt x="8" y="37"/>
                      <a:pt x="7" y="34"/>
                      <a:pt x="7" y="31"/>
                    </a:cubicBezTo>
                    <a:cubicBezTo>
                      <a:pt x="7" y="14"/>
                      <a:pt x="26" y="0"/>
                      <a:pt x="50" y="0"/>
                    </a:cubicBezTo>
                    <a:cubicBezTo>
                      <a:pt x="64" y="0"/>
                      <a:pt x="77" y="5"/>
                      <a:pt x="84" y="13"/>
                    </a:cubicBezTo>
                    <a:cubicBezTo>
                      <a:pt x="89" y="12"/>
                      <a:pt x="93" y="11"/>
                      <a:pt x="9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9"/>
              <p:cNvSpPr>
                <a:spLocks/>
              </p:cNvSpPr>
              <p:nvPr/>
            </p:nvSpPr>
            <p:spPr bwMode="auto">
              <a:xfrm flipH="1">
                <a:off x="3652839" y="3238500"/>
                <a:ext cx="196850" cy="125413"/>
              </a:xfrm>
              <a:custGeom>
                <a:avLst/>
                <a:gdLst>
                  <a:gd name="T0" fmla="*/ 121 w 173"/>
                  <a:gd name="T1" fmla="*/ 14 h 111"/>
                  <a:gd name="T2" fmla="*/ 173 w 173"/>
                  <a:gd name="T3" fmla="*/ 52 h 111"/>
                  <a:gd name="T4" fmla="*/ 121 w 173"/>
                  <a:gd name="T5" fmla="*/ 90 h 111"/>
                  <a:gd name="T6" fmla="*/ 101 w 173"/>
                  <a:gd name="T7" fmla="*/ 87 h 111"/>
                  <a:gd name="T8" fmla="*/ 52 w 173"/>
                  <a:gd name="T9" fmla="*/ 111 h 111"/>
                  <a:gd name="T10" fmla="*/ 0 w 173"/>
                  <a:gd name="T11" fmla="*/ 73 h 111"/>
                  <a:gd name="T12" fmla="*/ 12 w 173"/>
                  <a:gd name="T13" fmla="*/ 49 h 111"/>
                  <a:gd name="T14" fmla="*/ 9 w 173"/>
                  <a:gd name="T15" fmla="*/ 38 h 111"/>
                  <a:gd name="T16" fmla="*/ 61 w 173"/>
                  <a:gd name="T17" fmla="*/ 0 h 111"/>
                  <a:gd name="T18" fmla="*/ 104 w 173"/>
                  <a:gd name="T19" fmla="*/ 16 h 111"/>
                  <a:gd name="T20" fmla="*/ 121 w 173"/>
                  <a:gd name="T21" fmla="*/ 1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111">
                    <a:moveTo>
                      <a:pt x="121" y="14"/>
                    </a:moveTo>
                    <a:cubicBezTo>
                      <a:pt x="150" y="14"/>
                      <a:pt x="173" y="31"/>
                      <a:pt x="173" y="52"/>
                    </a:cubicBezTo>
                    <a:cubicBezTo>
                      <a:pt x="173" y="73"/>
                      <a:pt x="150" y="90"/>
                      <a:pt x="121" y="90"/>
                    </a:cubicBezTo>
                    <a:cubicBezTo>
                      <a:pt x="114" y="90"/>
                      <a:pt x="107" y="89"/>
                      <a:pt x="101" y="87"/>
                    </a:cubicBezTo>
                    <a:cubicBezTo>
                      <a:pt x="93" y="101"/>
                      <a:pt x="74" y="111"/>
                      <a:pt x="52" y="111"/>
                    </a:cubicBezTo>
                    <a:cubicBezTo>
                      <a:pt x="23" y="111"/>
                      <a:pt x="0" y="94"/>
                      <a:pt x="0" y="73"/>
                    </a:cubicBezTo>
                    <a:cubicBezTo>
                      <a:pt x="0" y="64"/>
                      <a:pt x="4" y="56"/>
                      <a:pt x="12" y="49"/>
                    </a:cubicBezTo>
                    <a:cubicBezTo>
                      <a:pt x="10" y="46"/>
                      <a:pt x="9" y="42"/>
                      <a:pt x="9" y="38"/>
                    </a:cubicBezTo>
                    <a:cubicBezTo>
                      <a:pt x="9" y="17"/>
                      <a:pt x="33" y="0"/>
                      <a:pt x="61" y="0"/>
                    </a:cubicBezTo>
                    <a:cubicBezTo>
                      <a:pt x="79" y="0"/>
                      <a:pt x="95" y="6"/>
                      <a:pt x="104" y="16"/>
                    </a:cubicBezTo>
                    <a:cubicBezTo>
                      <a:pt x="109" y="14"/>
                      <a:pt x="115" y="14"/>
                      <a:pt x="1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30"/>
              <p:cNvSpPr>
                <a:spLocks/>
              </p:cNvSpPr>
              <p:nvPr/>
            </p:nvSpPr>
            <p:spPr bwMode="auto">
              <a:xfrm flipH="1">
                <a:off x="3832227" y="3384550"/>
                <a:ext cx="160338" cy="103188"/>
              </a:xfrm>
              <a:custGeom>
                <a:avLst/>
                <a:gdLst>
                  <a:gd name="T0" fmla="*/ 99 w 141"/>
                  <a:gd name="T1" fmla="*/ 12 h 91"/>
                  <a:gd name="T2" fmla="*/ 141 w 141"/>
                  <a:gd name="T3" fmla="*/ 43 h 91"/>
                  <a:gd name="T4" fmla="*/ 99 w 141"/>
                  <a:gd name="T5" fmla="*/ 74 h 91"/>
                  <a:gd name="T6" fmla="*/ 82 w 141"/>
                  <a:gd name="T7" fmla="*/ 71 h 91"/>
                  <a:gd name="T8" fmla="*/ 43 w 141"/>
                  <a:gd name="T9" fmla="*/ 91 h 91"/>
                  <a:gd name="T10" fmla="*/ 0 w 141"/>
                  <a:gd name="T11" fmla="*/ 60 h 91"/>
                  <a:gd name="T12" fmla="*/ 10 w 141"/>
                  <a:gd name="T13" fmla="*/ 40 h 91"/>
                  <a:gd name="T14" fmla="*/ 8 w 141"/>
                  <a:gd name="T15" fmla="*/ 31 h 91"/>
                  <a:gd name="T16" fmla="*/ 50 w 141"/>
                  <a:gd name="T17" fmla="*/ 0 h 91"/>
                  <a:gd name="T18" fmla="*/ 85 w 141"/>
                  <a:gd name="T19" fmla="*/ 13 h 91"/>
                  <a:gd name="T20" fmla="*/ 99 w 141"/>
                  <a:gd name="T21" fmla="*/ 1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1" h="91">
                    <a:moveTo>
                      <a:pt x="99" y="12"/>
                    </a:moveTo>
                    <a:cubicBezTo>
                      <a:pt x="122" y="12"/>
                      <a:pt x="141" y="25"/>
                      <a:pt x="141" y="43"/>
                    </a:cubicBezTo>
                    <a:cubicBezTo>
                      <a:pt x="141" y="60"/>
                      <a:pt x="122" y="74"/>
                      <a:pt x="99" y="74"/>
                    </a:cubicBezTo>
                    <a:cubicBezTo>
                      <a:pt x="93" y="74"/>
                      <a:pt x="87" y="73"/>
                      <a:pt x="82" y="71"/>
                    </a:cubicBezTo>
                    <a:cubicBezTo>
                      <a:pt x="76" y="83"/>
                      <a:pt x="61" y="91"/>
                      <a:pt x="43" y="91"/>
                    </a:cubicBezTo>
                    <a:cubicBezTo>
                      <a:pt x="19" y="91"/>
                      <a:pt x="0" y="77"/>
                      <a:pt x="0" y="60"/>
                    </a:cubicBezTo>
                    <a:cubicBezTo>
                      <a:pt x="0" y="52"/>
                      <a:pt x="4" y="46"/>
                      <a:pt x="10" y="40"/>
                    </a:cubicBezTo>
                    <a:cubicBezTo>
                      <a:pt x="8" y="37"/>
                      <a:pt x="8" y="34"/>
                      <a:pt x="8" y="31"/>
                    </a:cubicBezTo>
                    <a:cubicBezTo>
                      <a:pt x="8" y="14"/>
                      <a:pt x="27" y="0"/>
                      <a:pt x="50" y="0"/>
                    </a:cubicBezTo>
                    <a:cubicBezTo>
                      <a:pt x="65" y="0"/>
                      <a:pt x="77" y="5"/>
                      <a:pt x="85" y="13"/>
                    </a:cubicBezTo>
                    <a:cubicBezTo>
                      <a:pt x="89" y="12"/>
                      <a:pt x="94" y="12"/>
                      <a:pt x="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8" name="Freeform 32"/>
            <p:cNvSpPr>
              <a:spLocks/>
            </p:cNvSpPr>
            <p:nvPr/>
          </p:nvSpPr>
          <p:spPr bwMode="auto">
            <a:xfrm flipH="1">
              <a:off x="2447306" y="3652232"/>
              <a:ext cx="2006600" cy="2427288"/>
            </a:xfrm>
            <a:custGeom>
              <a:avLst/>
              <a:gdLst>
                <a:gd name="T0" fmla="*/ 0 w 1764"/>
                <a:gd name="T1" fmla="*/ 564 h 2140"/>
                <a:gd name="T2" fmla="*/ 153 w 1764"/>
                <a:gd name="T3" fmla="*/ 804 h 2140"/>
                <a:gd name="T4" fmla="*/ 345 w 1764"/>
                <a:gd name="T5" fmla="*/ 594 h 2140"/>
                <a:gd name="T6" fmla="*/ 239 w 1764"/>
                <a:gd name="T7" fmla="*/ 585 h 2140"/>
                <a:gd name="T8" fmla="*/ 241 w 1764"/>
                <a:gd name="T9" fmla="*/ 567 h 2140"/>
                <a:gd name="T10" fmla="*/ 610 w 1764"/>
                <a:gd name="T11" fmla="*/ 79 h 2140"/>
                <a:gd name="T12" fmla="*/ 1428 w 1764"/>
                <a:gd name="T13" fmla="*/ 464 h 2140"/>
                <a:gd name="T14" fmla="*/ 1445 w 1764"/>
                <a:gd name="T15" fmla="*/ 533 h 2140"/>
                <a:gd name="T16" fmla="*/ 1454 w 1764"/>
                <a:gd name="T17" fmla="*/ 624 h 2140"/>
                <a:gd name="T18" fmla="*/ 1436 w 1764"/>
                <a:gd name="T19" fmla="*/ 839 h 2140"/>
                <a:gd name="T20" fmla="*/ 1335 w 1764"/>
                <a:gd name="T21" fmla="*/ 1060 h 2140"/>
                <a:gd name="T22" fmla="*/ 1173 w 1764"/>
                <a:gd name="T23" fmla="*/ 1173 h 2140"/>
                <a:gd name="T24" fmla="*/ 968 w 1764"/>
                <a:gd name="T25" fmla="*/ 1233 h 2140"/>
                <a:gd name="T26" fmla="*/ 759 w 1764"/>
                <a:gd name="T27" fmla="*/ 1331 h 2140"/>
                <a:gd name="T28" fmla="*/ 314 w 1764"/>
                <a:gd name="T29" fmla="*/ 2136 h 2140"/>
                <a:gd name="T30" fmla="*/ 656 w 1764"/>
                <a:gd name="T31" fmla="*/ 1948 h 2140"/>
                <a:gd name="T32" fmla="*/ 945 w 1764"/>
                <a:gd name="T33" fmla="*/ 2140 h 2140"/>
                <a:gd name="T34" fmla="*/ 974 w 1764"/>
                <a:gd name="T35" fmla="*/ 2019 h 2140"/>
                <a:gd name="T36" fmla="*/ 1030 w 1764"/>
                <a:gd name="T37" fmla="*/ 1865 h 2140"/>
                <a:gd name="T38" fmla="*/ 1105 w 1764"/>
                <a:gd name="T39" fmla="*/ 1739 h 2140"/>
                <a:gd name="T40" fmla="*/ 1189 w 1764"/>
                <a:gd name="T41" fmla="*/ 1703 h 2140"/>
                <a:gd name="T42" fmla="*/ 1247 w 1764"/>
                <a:gd name="T43" fmla="*/ 1710 h 2140"/>
                <a:gd name="T44" fmla="*/ 1539 w 1764"/>
                <a:gd name="T45" fmla="*/ 1728 h 2140"/>
                <a:gd name="T46" fmla="*/ 1573 w 1764"/>
                <a:gd name="T47" fmla="*/ 1687 h 2140"/>
                <a:gd name="T48" fmla="*/ 1576 w 1764"/>
                <a:gd name="T49" fmla="*/ 1635 h 2140"/>
                <a:gd name="T50" fmla="*/ 1576 w 1764"/>
                <a:gd name="T51" fmla="*/ 1580 h 2140"/>
                <a:gd name="T52" fmla="*/ 1608 w 1764"/>
                <a:gd name="T53" fmla="*/ 1530 h 2140"/>
                <a:gd name="T54" fmla="*/ 1628 w 1764"/>
                <a:gd name="T55" fmla="*/ 1524 h 2140"/>
                <a:gd name="T56" fmla="*/ 1643 w 1764"/>
                <a:gd name="T57" fmla="*/ 1517 h 2140"/>
                <a:gd name="T58" fmla="*/ 1627 w 1764"/>
                <a:gd name="T59" fmla="*/ 1464 h 2140"/>
                <a:gd name="T60" fmla="*/ 1618 w 1764"/>
                <a:gd name="T61" fmla="*/ 1452 h 2140"/>
                <a:gd name="T62" fmla="*/ 1629 w 1764"/>
                <a:gd name="T63" fmla="*/ 1441 h 2140"/>
                <a:gd name="T64" fmla="*/ 1649 w 1764"/>
                <a:gd name="T65" fmla="*/ 1413 h 2140"/>
                <a:gd name="T66" fmla="*/ 1653 w 1764"/>
                <a:gd name="T67" fmla="*/ 1401 h 2140"/>
                <a:gd name="T68" fmla="*/ 1636 w 1764"/>
                <a:gd name="T69" fmla="*/ 1355 h 2140"/>
                <a:gd name="T70" fmla="*/ 1632 w 1764"/>
                <a:gd name="T71" fmla="*/ 1324 h 2140"/>
                <a:gd name="T72" fmla="*/ 1674 w 1764"/>
                <a:gd name="T73" fmla="*/ 1284 h 2140"/>
                <a:gd name="T74" fmla="*/ 1739 w 1764"/>
                <a:gd name="T75" fmla="*/ 1246 h 2140"/>
                <a:gd name="T76" fmla="*/ 1763 w 1764"/>
                <a:gd name="T77" fmla="*/ 1216 h 2140"/>
                <a:gd name="T78" fmla="*/ 1748 w 1764"/>
                <a:gd name="T79" fmla="*/ 1174 h 2140"/>
                <a:gd name="T80" fmla="*/ 1696 w 1764"/>
                <a:gd name="T81" fmla="*/ 1107 h 2140"/>
                <a:gd name="T82" fmla="*/ 1623 w 1764"/>
                <a:gd name="T83" fmla="*/ 829 h 2140"/>
                <a:gd name="T84" fmla="*/ 1635 w 1764"/>
                <a:gd name="T85" fmla="*/ 704 h 2140"/>
                <a:gd name="T86" fmla="*/ 1620 w 1764"/>
                <a:gd name="T87" fmla="*/ 563 h 2140"/>
                <a:gd name="T88" fmla="*/ 1569 w 1764"/>
                <a:gd name="T89" fmla="*/ 440 h 2140"/>
                <a:gd name="T90" fmla="*/ 1471 w 1764"/>
                <a:gd name="T91" fmla="*/ 299 h 2140"/>
                <a:gd name="T92" fmla="*/ 1365 w 1764"/>
                <a:gd name="T93" fmla="*/ 192 h 2140"/>
                <a:gd name="T94" fmla="*/ 959 w 1764"/>
                <a:gd name="T95" fmla="*/ 30 h 2140"/>
                <a:gd name="T96" fmla="*/ 425 w 1764"/>
                <a:gd name="T97" fmla="*/ 111 h 2140"/>
                <a:gd name="T98" fmla="*/ 98 w 1764"/>
                <a:gd name="T99" fmla="*/ 557 h 2140"/>
                <a:gd name="T100" fmla="*/ 95 w 1764"/>
                <a:gd name="T101" fmla="*/ 573 h 2140"/>
                <a:gd name="T102" fmla="*/ 0 w 1764"/>
                <a:gd name="T103" fmla="*/ 564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64" h="2140">
                  <a:moveTo>
                    <a:pt x="0" y="564"/>
                  </a:moveTo>
                  <a:cubicBezTo>
                    <a:pt x="153" y="804"/>
                    <a:pt x="153" y="804"/>
                    <a:pt x="153" y="804"/>
                  </a:cubicBezTo>
                  <a:cubicBezTo>
                    <a:pt x="345" y="594"/>
                    <a:pt x="345" y="594"/>
                    <a:pt x="345" y="594"/>
                  </a:cubicBezTo>
                  <a:cubicBezTo>
                    <a:pt x="239" y="585"/>
                    <a:pt x="239" y="585"/>
                    <a:pt x="239" y="585"/>
                  </a:cubicBezTo>
                  <a:cubicBezTo>
                    <a:pt x="241" y="567"/>
                    <a:pt x="241" y="567"/>
                    <a:pt x="241" y="567"/>
                  </a:cubicBezTo>
                  <a:cubicBezTo>
                    <a:pt x="265" y="337"/>
                    <a:pt x="371" y="134"/>
                    <a:pt x="610" y="79"/>
                  </a:cubicBezTo>
                  <a:cubicBezTo>
                    <a:pt x="952" y="0"/>
                    <a:pt x="1303" y="112"/>
                    <a:pt x="1428" y="464"/>
                  </a:cubicBezTo>
                  <a:cubicBezTo>
                    <a:pt x="1436" y="486"/>
                    <a:pt x="1441" y="510"/>
                    <a:pt x="1445" y="533"/>
                  </a:cubicBezTo>
                  <a:cubicBezTo>
                    <a:pt x="1450" y="563"/>
                    <a:pt x="1453" y="594"/>
                    <a:pt x="1454" y="624"/>
                  </a:cubicBezTo>
                  <a:cubicBezTo>
                    <a:pt x="1457" y="695"/>
                    <a:pt x="1451" y="769"/>
                    <a:pt x="1436" y="839"/>
                  </a:cubicBezTo>
                  <a:cubicBezTo>
                    <a:pt x="1419" y="918"/>
                    <a:pt x="1388" y="998"/>
                    <a:pt x="1335" y="1060"/>
                  </a:cubicBezTo>
                  <a:cubicBezTo>
                    <a:pt x="1290" y="1112"/>
                    <a:pt x="1237" y="1147"/>
                    <a:pt x="1173" y="1173"/>
                  </a:cubicBezTo>
                  <a:cubicBezTo>
                    <a:pt x="1107" y="1199"/>
                    <a:pt x="1036" y="1213"/>
                    <a:pt x="968" y="1233"/>
                  </a:cubicBezTo>
                  <a:cubicBezTo>
                    <a:pt x="891" y="1255"/>
                    <a:pt x="823" y="1283"/>
                    <a:pt x="759" y="1331"/>
                  </a:cubicBezTo>
                  <a:cubicBezTo>
                    <a:pt x="528" y="1503"/>
                    <a:pt x="387" y="1857"/>
                    <a:pt x="314" y="2136"/>
                  </a:cubicBezTo>
                  <a:cubicBezTo>
                    <a:pt x="656" y="1948"/>
                    <a:pt x="656" y="1948"/>
                    <a:pt x="656" y="1948"/>
                  </a:cubicBezTo>
                  <a:cubicBezTo>
                    <a:pt x="945" y="2140"/>
                    <a:pt x="945" y="2140"/>
                    <a:pt x="945" y="2140"/>
                  </a:cubicBezTo>
                  <a:cubicBezTo>
                    <a:pt x="951" y="2099"/>
                    <a:pt x="962" y="2058"/>
                    <a:pt x="974" y="2019"/>
                  </a:cubicBezTo>
                  <a:cubicBezTo>
                    <a:pt x="991" y="1967"/>
                    <a:pt x="1011" y="1916"/>
                    <a:pt x="1030" y="1865"/>
                  </a:cubicBezTo>
                  <a:cubicBezTo>
                    <a:pt x="1047" y="1822"/>
                    <a:pt x="1070" y="1772"/>
                    <a:pt x="1105" y="1739"/>
                  </a:cubicBezTo>
                  <a:cubicBezTo>
                    <a:pt x="1129" y="1716"/>
                    <a:pt x="1156" y="1704"/>
                    <a:pt x="1189" y="1703"/>
                  </a:cubicBezTo>
                  <a:cubicBezTo>
                    <a:pt x="1209" y="1702"/>
                    <a:pt x="1228" y="1705"/>
                    <a:pt x="1247" y="1710"/>
                  </a:cubicBezTo>
                  <a:cubicBezTo>
                    <a:pt x="1313" y="1726"/>
                    <a:pt x="1479" y="1762"/>
                    <a:pt x="1539" y="1728"/>
                  </a:cubicBezTo>
                  <a:cubicBezTo>
                    <a:pt x="1556" y="1718"/>
                    <a:pt x="1568" y="1706"/>
                    <a:pt x="1573" y="1687"/>
                  </a:cubicBezTo>
                  <a:cubicBezTo>
                    <a:pt x="1577" y="1671"/>
                    <a:pt x="1577" y="1652"/>
                    <a:pt x="1576" y="1635"/>
                  </a:cubicBezTo>
                  <a:cubicBezTo>
                    <a:pt x="1575" y="1617"/>
                    <a:pt x="1574" y="1598"/>
                    <a:pt x="1576" y="1580"/>
                  </a:cubicBezTo>
                  <a:cubicBezTo>
                    <a:pt x="1578" y="1558"/>
                    <a:pt x="1586" y="1539"/>
                    <a:pt x="1608" y="1530"/>
                  </a:cubicBezTo>
                  <a:cubicBezTo>
                    <a:pt x="1614" y="1527"/>
                    <a:pt x="1621" y="1526"/>
                    <a:pt x="1628" y="1524"/>
                  </a:cubicBezTo>
                  <a:cubicBezTo>
                    <a:pt x="1634" y="1523"/>
                    <a:pt x="1640" y="1522"/>
                    <a:pt x="1643" y="1517"/>
                  </a:cubicBezTo>
                  <a:cubicBezTo>
                    <a:pt x="1652" y="1505"/>
                    <a:pt x="1634" y="1473"/>
                    <a:pt x="1627" y="1464"/>
                  </a:cubicBezTo>
                  <a:cubicBezTo>
                    <a:pt x="1618" y="1452"/>
                    <a:pt x="1618" y="1452"/>
                    <a:pt x="1618" y="1452"/>
                  </a:cubicBezTo>
                  <a:cubicBezTo>
                    <a:pt x="1629" y="1441"/>
                    <a:pt x="1629" y="1441"/>
                    <a:pt x="1629" y="1441"/>
                  </a:cubicBezTo>
                  <a:cubicBezTo>
                    <a:pt x="1636" y="1434"/>
                    <a:pt x="1644" y="1421"/>
                    <a:pt x="1649" y="1413"/>
                  </a:cubicBezTo>
                  <a:cubicBezTo>
                    <a:pt x="1651" y="1409"/>
                    <a:pt x="1653" y="1405"/>
                    <a:pt x="1653" y="1401"/>
                  </a:cubicBezTo>
                  <a:cubicBezTo>
                    <a:pt x="1654" y="1388"/>
                    <a:pt x="1641" y="1365"/>
                    <a:pt x="1636" y="1355"/>
                  </a:cubicBezTo>
                  <a:cubicBezTo>
                    <a:pt x="1631" y="1345"/>
                    <a:pt x="1629" y="1335"/>
                    <a:pt x="1632" y="1324"/>
                  </a:cubicBezTo>
                  <a:cubicBezTo>
                    <a:pt x="1637" y="1305"/>
                    <a:pt x="1658" y="1293"/>
                    <a:pt x="1674" y="1284"/>
                  </a:cubicBezTo>
                  <a:cubicBezTo>
                    <a:pt x="1697" y="1272"/>
                    <a:pt x="1718" y="1260"/>
                    <a:pt x="1739" y="1246"/>
                  </a:cubicBezTo>
                  <a:cubicBezTo>
                    <a:pt x="1749" y="1239"/>
                    <a:pt x="1761" y="1229"/>
                    <a:pt x="1763" y="1216"/>
                  </a:cubicBezTo>
                  <a:cubicBezTo>
                    <a:pt x="1764" y="1202"/>
                    <a:pt x="1755" y="1185"/>
                    <a:pt x="1748" y="1174"/>
                  </a:cubicBezTo>
                  <a:cubicBezTo>
                    <a:pt x="1733" y="1151"/>
                    <a:pt x="1713" y="1129"/>
                    <a:pt x="1696" y="1107"/>
                  </a:cubicBezTo>
                  <a:cubicBezTo>
                    <a:pt x="1631" y="1027"/>
                    <a:pt x="1608" y="931"/>
                    <a:pt x="1623" y="829"/>
                  </a:cubicBezTo>
                  <a:cubicBezTo>
                    <a:pt x="1629" y="788"/>
                    <a:pt x="1634" y="746"/>
                    <a:pt x="1635" y="704"/>
                  </a:cubicBezTo>
                  <a:cubicBezTo>
                    <a:pt x="1635" y="656"/>
                    <a:pt x="1630" y="610"/>
                    <a:pt x="1620" y="563"/>
                  </a:cubicBezTo>
                  <a:cubicBezTo>
                    <a:pt x="1611" y="522"/>
                    <a:pt x="1589" y="477"/>
                    <a:pt x="1569" y="440"/>
                  </a:cubicBezTo>
                  <a:cubicBezTo>
                    <a:pt x="1541" y="391"/>
                    <a:pt x="1508" y="343"/>
                    <a:pt x="1471" y="299"/>
                  </a:cubicBezTo>
                  <a:cubicBezTo>
                    <a:pt x="1440" y="260"/>
                    <a:pt x="1404" y="223"/>
                    <a:pt x="1365" y="192"/>
                  </a:cubicBezTo>
                  <a:cubicBezTo>
                    <a:pt x="1253" y="103"/>
                    <a:pt x="1099" y="49"/>
                    <a:pt x="959" y="30"/>
                  </a:cubicBezTo>
                  <a:cubicBezTo>
                    <a:pt x="777" y="5"/>
                    <a:pt x="590" y="31"/>
                    <a:pt x="425" y="111"/>
                  </a:cubicBezTo>
                  <a:cubicBezTo>
                    <a:pt x="240" y="200"/>
                    <a:pt x="137" y="360"/>
                    <a:pt x="98" y="557"/>
                  </a:cubicBezTo>
                  <a:cubicBezTo>
                    <a:pt x="95" y="573"/>
                    <a:pt x="95" y="573"/>
                    <a:pt x="95" y="573"/>
                  </a:cubicBezTo>
                  <a:lnTo>
                    <a:pt x="0" y="5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2"/>
            <p:cNvSpPr>
              <a:spLocks/>
            </p:cNvSpPr>
            <p:nvPr/>
          </p:nvSpPr>
          <p:spPr bwMode="auto">
            <a:xfrm rot="1434058" flipH="1">
              <a:off x="3370025" y="4813851"/>
              <a:ext cx="1635743" cy="374577"/>
            </a:xfrm>
            <a:custGeom>
              <a:avLst/>
              <a:gdLst>
                <a:gd name="T0" fmla="*/ 243 w 1695"/>
                <a:gd name="T1" fmla="*/ 3 h 388"/>
                <a:gd name="T2" fmla="*/ 0 w 1695"/>
                <a:gd name="T3" fmla="*/ 59 h 388"/>
                <a:gd name="T4" fmla="*/ 117 w 1695"/>
                <a:gd name="T5" fmla="*/ 280 h 388"/>
                <a:gd name="T6" fmla="*/ 157 w 1695"/>
                <a:gd name="T7" fmla="*/ 191 h 388"/>
                <a:gd name="T8" fmla="*/ 173 w 1695"/>
                <a:gd name="T9" fmla="*/ 199 h 388"/>
                <a:gd name="T10" fmla="*/ 573 w 1695"/>
                <a:gd name="T11" fmla="*/ 343 h 388"/>
                <a:gd name="T12" fmla="*/ 957 w 1695"/>
                <a:gd name="T13" fmla="*/ 386 h 388"/>
                <a:gd name="T14" fmla="*/ 1567 w 1695"/>
                <a:gd name="T15" fmla="*/ 167 h 388"/>
                <a:gd name="T16" fmla="*/ 1695 w 1695"/>
                <a:gd name="T17" fmla="*/ 0 h 388"/>
                <a:gd name="T18" fmla="*/ 1390 w 1695"/>
                <a:gd name="T19" fmla="*/ 254 h 388"/>
                <a:gd name="T20" fmla="*/ 1176 w 1695"/>
                <a:gd name="T21" fmla="*/ 311 h 388"/>
                <a:gd name="T22" fmla="*/ 912 w 1695"/>
                <a:gd name="T23" fmla="*/ 311 h 388"/>
                <a:gd name="T24" fmla="*/ 595 w 1695"/>
                <a:gd name="T25" fmla="*/ 243 h 388"/>
                <a:gd name="T26" fmla="*/ 220 w 1695"/>
                <a:gd name="T27" fmla="*/ 94 h 388"/>
                <a:gd name="T28" fmla="*/ 205 w 1695"/>
                <a:gd name="T29" fmla="*/ 87 h 388"/>
                <a:gd name="T30" fmla="*/ 243 w 1695"/>
                <a:gd name="T31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5" h="388">
                  <a:moveTo>
                    <a:pt x="243" y="3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117" y="280"/>
                    <a:pt x="117" y="280"/>
                    <a:pt x="117" y="280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73" y="199"/>
                    <a:pt x="173" y="199"/>
                    <a:pt x="173" y="199"/>
                  </a:cubicBezTo>
                  <a:cubicBezTo>
                    <a:pt x="301" y="261"/>
                    <a:pt x="435" y="310"/>
                    <a:pt x="573" y="343"/>
                  </a:cubicBezTo>
                  <a:cubicBezTo>
                    <a:pt x="698" y="372"/>
                    <a:pt x="828" y="388"/>
                    <a:pt x="957" y="386"/>
                  </a:cubicBezTo>
                  <a:cubicBezTo>
                    <a:pt x="1177" y="381"/>
                    <a:pt x="1404" y="321"/>
                    <a:pt x="1567" y="167"/>
                  </a:cubicBezTo>
                  <a:cubicBezTo>
                    <a:pt x="1620" y="117"/>
                    <a:pt x="1662" y="61"/>
                    <a:pt x="1695" y="0"/>
                  </a:cubicBezTo>
                  <a:cubicBezTo>
                    <a:pt x="1621" y="110"/>
                    <a:pt x="1519" y="199"/>
                    <a:pt x="1390" y="254"/>
                  </a:cubicBezTo>
                  <a:cubicBezTo>
                    <a:pt x="1322" y="284"/>
                    <a:pt x="1250" y="302"/>
                    <a:pt x="1176" y="311"/>
                  </a:cubicBezTo>
                  <a:cubicBezTo>
                    <a:pt x="1089" y="322"/>
                    <a:pt x="1000" y="321"/>
                    <a:pt x="912" y="311"/>
                  </a:cubicBezTo>
                  <a:cubicBezTo>
                    <a:pt x="805" y="299"/>
                    <a:pt x="698" y="275"/>
                    <a:pt x="595" y="243"/>
                  </a:cubicBezTo>
                  <a:cubicBezTo>
                    <a:pt x="467" y="203"/>
                    <a:pt x="342" y="152"/>
                    <a:pt x="220" y="94"/>
                  </a:cubicBezTo>
                  <a:cubicBezTo>
                    <a:pt x="205" y="87"/>
                    <a:pt x="205" y="87"/>
                    <a:pt x="205" y="87"/>
                  </a:cubicBezTo>
                  <a:lnTo>
                    <a:pt x="243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1" name="Subtitle 2"/>
          <p:cNvSpPr txBox="1">
            <a:spLocks/>
          </p:cNvSpPr>
          <p:nvPr/>
        </p:nvSpPr>
        <p:spPr>
          <a:xfrm>
            <a:off x="136634" y="97839"/>
            <a:ext cx="11698014" cy="5484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altLang="ru-RU" sz="1800" b="1" dirty="0">
                <a:solidFill>
                  <a:schemeClr val="bg1"/>
                </a:solidFill>
              </a:rPr>
              <a:t>Муниципальное бюджетное общеобразовательное учреждение средняя общеобразовательная школа № 2 имени Героя Советского </a:t>
            </a:r>
            <a:r>
              <a:rPr lang="ru-RU" altLang="ru-RU" sz="1800" b="1" dirty="0" err="1">
                <a:solidFill>
                  <a:schemeClr val="bg1"/>
                </a:solidFill>
              </a:rPr>
              <a:t>Cоюза</a:t>
            </a:r>
            <a:r>
              <a:rPr lang="ru-RU" altLang="ru-RU" sz="1800" b="1" dirty="0">
                <a:solidFill>
                  <a:schemeClr val="bg1"/>
                </a:solidFill>
              </a:rPr>
              <a:t> В.П. Чкалова 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г</a:t>
            </a:r>
            <a:r>
              <a:rPr lang="ru-RU" altLang="ru-RU" sz="1800" b="1" dirty="0">
                <a:solidFill>
                  <a:schemeClr val="bg1"/>
                </a:solidFill>
              </a:rPr>
              <a:t>. Николаевска-на-Амуре Хабаровского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100737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22746908"/>
              </p:ext>
            </p:extLst>
          </p:nvPr>
        </p:nvGraphicFramePr>
        <p:xfrm>
          <a:off x="1349746" y="241949"/>
          <a:ext cx="8771716" cy="5896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/>
          <a:srcRect l="55695" t="65950" r="39638" b="26767"/>
          <a:stretch/>
        </p:blipFill>
        <p:spPr>
          <a:xfrm>
            <a:off x="1239875" y="481427"/>
            <a:ext cx="1538494" cy="13505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/>
          <a:srcRect l="55699" t="65737" r="39576" b="26400"/>
          <a:stretch/>
        </p:blipFill>
        <p:spPr>
          <a:xfrm>
            <a:off x="1799375" y="1847673"/>
            <a:ext cx="1481959" cy="13873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 cstate="print"/>
          <a:srcRect l="55827" t="66020" r="39640" b="26445"/>
          <a:stretch/>
        </p:blipFill>
        <p:spPr>
          <a:xfrm>
            <a:off x="1816414" y="3189995"/>
            <a:ext cx="1464920" cy="13696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 cstate="print"/>
          <a:srcRect l="55739" t="65702" r="39447" b="26080"/>
          <a:stretch/>
        </p:blipFill>
        <p:spPr>
          <a:xfrm>
            <a:off x="1280388" y="4554782"/>
            <a:ext cx="1497981" cy="14385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175324" y="11197"/>
            <a:ext cx="9564413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Каковы причины загрязнения гидросферы?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326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3" name="Title 1"/>
          <p:cNvSpPr txBox="1">
            <a:spLocks/>
          </p:cNvSpPr>
          <p:nvPr/>
        </p:nvSpPr>
        <p:spPr>
          <a:xfrm>
            <a:off x="285750" y="801330"/>
            <a:ext cx="11144249" cy="48993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/>
              <a:t>Каковы последствия загрязнения гидросферы?</a:t>
            </a:r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/>
              <a:t>Задание!</a:t>
            </a:r>
          </a:p>
          <a:p>
            <a:pPr algn="ctr"/>
            <a:endParaRPr lang="ru-RU" sz="3200" dirty="0" smtClean="0"/>
          </a:p>
          <a:p>
            <a:pPr algn="ctr">
              <a:buFont typeface="Arial" charset="0"/>
              <a:buChar char="•"/>
            </a:pPr>
            <a:r>
              <a:rPr lang="ru-RU" sz="3200" dirty="0" smtClean="0"/>
              <a:t>Работаем в парах</a:t>
            </a:r>
          </a:p>
          <a:p>
            <a:pPr algn="ctr">
              <a:buFont typeface="Arial" charset="0"/>
              <a:buChar char="•"/>
            </a:pPr>
            <a:r>
              <a:rPr lang="ru-RU" sz="3200" dirty="0" smtClean="0"/>
              <a:t> 1 </a:t>
            </a:r>
            <a:r>
              <a:rPr lang="ru-RU" sz="3200" dirty="0" err="1" smtClean="0"/>
              <a:t>стикер</a:t>
            </a:r>
            <a:r>
              <a:rPr lang="ru-RU" sz="3200" dirty="0" smtClean="0"/>
              <a:t> – 1 последствие</a:t>
            </a:r>
          </a:p>
          <a:p>
            <a:pPr algn="ctr">
              <a:buFont typeface="Arial" charset="0"/>
              <a:buChar char="•"/>
            </a:pPr>
            <a:r>
              <a:rPr lang="ru-RU" sz="3200" dirty="0" smtClean="0"/>
              <a:t> 2 минуты</a:t>
            </a:r>
          </a:p>
          <a:p>
            <a:pPr algn="ctr"/>
            <a:endParaRPr lang="ru-RU" sz="3200" dirty="0" smtClean="0"/>
          </a:p>
          <a:p>
            <a:pPr algn="ctr"/>
            <a:endParaRPr lang="en-US" sz="3200" dirty="0"/>
          </a:p>
        </p:txBody>
      </p:sp>
      <p:sp>
        <p:nvSpPr>
          <p:cNvPr id="11266" name="AutoShape 2" descr="ᐈ Человечек для презентации фото, рисунки 3d человечки | скачать на  Depositphotos®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ᐈ Человечек для презентации фото, рисунки 3d человечки | скачать на  Depositphotos®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/>
          <a:srcRect l="70877" t="22917" r="7769" b="28646"/>
          <a:stretch>
            <a:fillRect/>
          </a:stretch>
        </p:blipFill>
        <p:spPr bwMode="auto">
          <a:xfrm>
            <a:off x="514350" y="1514476"/>
            <a:ext cx="2686049" cy="4569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71" name="AutoShape 7" descr="Стикер для записей — Картинки для презентаций | Всё о Prezi-презентация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3" name="Picture 9" descr="F:\___20130309_115788830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0913" y="1757363"/>
            <a:ext cx="2830512" cy="3168854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208575" y="5877282"/>
            <a:ext cx="9564413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/>
              <a:t>Проверяем!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2525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713" y="365125"/>
            <a:ext cx="10436478" cy="1325563"/>
          </a:xfrm>
        </p:spPr>
        <p:txBody>
          <a:bodyPr/>
          <a:lstStyle/>
          <a:p>
            <a:pPr algn="ctr"/>
            <a:r>
              <a:rPr lang="ru-RU" dirty="0" smtClean="0"/>
              <a:t>Загрязнение гидросферы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659290" y="1792988"/>
            <a:ext cx="6523038" cy="3830638"/>
            <a:chOff x="4786312" y="1971675"/>
            <a:chExt cx="6523038" cy="3830638"/>
          </a:xfrm>
        </p:grpSpPr>
        <p:sp>
          <p:nvSpPr>
            <p:cNvPr id="263" name="Freeform 22"/>
            <p:cNvSpPr>
              <a:spLocks noEditPoints="1"/>
            </p:cNvSpPr>
            <p:nvPr/>
          </p:nvSpPr>
          <p:spPr bwMode="auto">
            <a:xfrm>
              <a:off x="7518400" y="2216150"/>
              <a:ext cx="3406775" cy="3011488"/>
            </a:xfrm>
            <a:custGeom>
              <a:avLst/>
              <a:gdLst>
                <a:gd name="T0" fmla="*/ 1599 w 2327"/>
                <a:gd name="T1" fmla="*/ 1383 h 2063"/>
                <a:gd name="T2" fmla="*/ 1730 w 2327"/>
                <a:gd name="T3" fmla="*/ 1266 h 2063"/>
                <a:gd name="T4" fmla="*/ 1848 w 2327"/>
                <a:gd name="T5" fmla="*/ 1073 h 2063"/>
                <a:gd name="T6" fmla="*/ 1856 w 2327"/>
                <a:gd name="T7" fmla="*/ 937 h 2063"/>
                <a:gd name="T8" fmla="*/ 1993 w 2327"/>
                <a:gd name="T9" fmla="*/ 806 h 2063"/>
                <a:gd name="T10" fmla="*/ 1994 w 2327"/>
                <a:gd name="T11" fmla="*/ 601 h 2063"/>
                <a:gd name="T12" fmla="*/ 1937 w 2327"/>
                <a:gd name="T13" fmla="*/ 467 h 2063"/>
                <a:gd name="T14" fmla="*/ 2135 w 2327"/>
                <a:gd name="T15" fmla="*/ 339 h 2063"/>
                <a:gd name="T16" fmla="*/ 2224 w 2327"/>
                <a:gd name="T17" fmla="*/ 546 h 2063"/>
                <a:gd name="T18" fmla="*/ 2242 w 2327"/>
                <a:gd name="T19" fmla="*/ 369 h 2063"/>
                <a:gd name="T20" fmla="*/ 2266 w 2327"/>
                <a:gd name="T21" fmla="*/ 132 h 2063"/>
                <a:gd name="T22" fmla="*/ 2138 w 2327"/>
                <a:gd name="T23" fmla="*/ 32 h 2063"/>
                <a:gd name="T24" fmla="*/ 1809 w 2327"/>
                <a:gd name="T25" fmla="*/ 76 h 2063"/>
                <a:gd name="T26" fmla="*/ 1627 w 2327"/>
                <a:gd name="T27" fmla="*/ 125 h 2063"/>
                <a:gd name="T28" fmla="*/ 1435 w 2327"/>
                <a:gd name="T29" fmla="*/ 121 h 2063"/>
                <a:gd name="T30" fmla="*/ 1326 w 2327"/>
                <a:gd name="T31" fmla="*/ 61 h 2063"/>
                <a:gd name="T32" fmla="*/ 1125 w 2327"/>
                <a:gd name="T33" fmla="*/ 89 h 2063"/>
                <a:gd name="T34" fmla="*/ 1095 w 2327"/>
                <a:gd name="T35" fmla="*/ 293 h 2063"/>
                <a:gd name="T36" fmla="*/ 994 w 2327"/>
                <a:gd name="T37" fmla="*/ 260 h 2063"/>
                <a:gd name="T38" fmla="*/ 981 w 2327"/>
                <a:gd name="T39" fmla="*/ 299 h 2063"/>
                <a:gd name="T40" fmla="*/ 872 w 2327"/>
                <a:gd name="T41" fmla="*/ 394 h 2063"/>
                <a:gd name="T42" fmla="*/ 688 w 2327"/>
                <a:gd name="T43" fmla="*/ 467 h 2063"/>
                <a:gd name="T44" fmla="*/ 680 w 2327"/>
                <a:gd name="T45" fmla="*/ 443 h 2063"/>
                <a:gd name="T46" fmla="*/ 467 w 2327"/>
                <a:gd name="T47" fmla="*/ 369 h 2063"/>
                <a:gd name="T48" fmla="*/ 393 w 2327"/>
                <a:gd name="T49" fmla="*/ 417 h 2063"/>
                <a:gd name="T50" fmla="*/ 310 w 2327"/>
                <a:gd name="T51" fmla="*/ 562 h 2063"/>
                <a:gd name="T52" fmla="*/ 430 w 2327"/>
                <a:gd name="T53" fmla="*/ 692 h 2063"/>
                <a:gd name="T54" fmla="*/ 484 w 2327"/>
                <a:gd name="T55" fmla="*/ 614 h 2063"/>
                <a:gd name="T56" fmla="*/ 454 w 2327"/>
                <a:gd name="T57" fmla="*/ 733 h 2063"/>
                <a:gd name="T58" fmla="*/ 328 w 2327"/>
                <a:gd name="T59" fmla="*/ 692 h 2063"/>
                <a:gd name="T60" fmla="*/ 149 w 2327"/>
                <a:gd name="T61" fmla="*/ 927 h 2063"/>
                <a:gd name="T62" fmla="*/ 358 w 2327"/>
                <a:gd name="T63" fmla="*/ 927 h 2063"/>
                <a:gd name="T64" fmla="*/ 389 w 2327"/>
                <a:gd name="T65" fmla="*/ 898 h 2063"/>
                <a:gd name="T66" fmla="*/ 551 w 2327"/>
                <a:gd name="T67" fmla="*/ 974 h 2063"/>
                <a:gd name="T68" fmla="*/ 643 w 2327"/>
                <a:gd name="T69" fmla="*/ 1120 h 2063"/>
                <a:gd name="T70" fmla="*/ 257 w 2327"/>
                <a:gd name="T71" fmla="*/ 1044 h 2063"/>
                <a:gd name="T72" fmla="*/ 9 w 2327"/>
                <a:gd name="T73" fmla="*/ 1394 h 2063"/>
                <a:gd name="T74" fmla="*/ 359 w 2327"/>
                <a:gd name="T75" fmla="*/ 1550 h 2063"/>
                <a:gd name="T76" fmla="*/ 508 w 2327"/>
                <a:gd name="T77" fmla="*/ 2057 h 2063"/>
                <a:gd name="T78" fmla="*/ 788 w 2327"/>
                <a:gd name="T79" fmla="*/ 1603 h 2063"/>
                <a:gd name="T80" fmla="*/ 691 w 2327"/>
                <a:gd name="T81" fmla="*/ 1174 h 2063"/>
                <a:gd name="T82" fmla="*/ 1016 w 2327"/>
                <a:gd name="T83" fmla="*/ 1289 h 2063"/>
                <a:gd name="T84" fmla="*/ 963 w 2327"/>
                <a:gd name="T85" fmla="*/ 1191 h 2063"/>
                <a:gd name="T86" fmla="*/ 1249 w 2327"/>
                <a:gd name="T87" fmla="*/ 1377 h 2063"/>
                <a:gd name="T88" fmla="*/ 1511 w 2327"/>
                <a:gd name="T89" fmla="*/ 1306 h 2063"/>
                <a:gd name="T90" fmla="*/ 2225 w 2327"/>
                <a:gd name="T91" fmla="*/ 201 h 2063"/>
                <a:gd name="T92" fmla="*/ 1713 w 2327"/>
                <a:gd name="T93" fmla="*/ 757 h 2063"/>
                <a:gd name="T94" fmla="*/ 390 w 2327"/>
                <a:gd name="T95" fmla="*/ 651 h 2063"/>
                <a:gd name="T96" fmla="*/ 494 w 2327"/>
                <a:gd name="T97" fmla="*/ 369 h 2063"/>
                <a:gd name="T98" fmla="*/ 557 w 2327"/>
                <a:gd name="T99" fmla="*/ 583 h 2063"/>
                <a:gd name="T100" fmla="*/ 237 w 2327"/>
                <a:gd name="T101" fmla="*/ 1463 h 2063"/>
                <a:gd name="T102" fmla="*/ 648 w 2327"/>
                <a:gd name="T103" fmla="*/ 1675 h 2063"/>
                <a:gd name="T104" fmla="*/ 685 w 2327"/>
                <a:gd name="T105" fmla="*/ 1548 h 2063"/>
                <a:gd name="T106" fmla="*/ 670 w 2327"/>
                <a:gd name="T107" fmla="*/ 854 h 2063"/>
                <a:gd name="T108" fmla="*/ 583 w 2327"/>
                <a:gd name="T109" fmla="*/ 489 h 2063"/>
                <a:gd name="T110" fmla="*/ 596 w 2327"/>
                <a:gd name="T111" fmla="*/ 911 h 2063"/>
                <a:gd name="T112" fmla="*/ 711 w 2327"/>
                <a:gd name="T113" fmla="*/ 907 h 2063"/>
                <a:gd name="T114" fmla="*/ 878 w 2327"/>
                <a:gd name="T115" fmla="*/ 901 h 2063"/>
                <a:gd name="T116" fmla="*/ 1074 w 2327"/>
                <a:gd name="T117" fmla="*/ 387 h 2063"/>
                <a:gd name="T118" fmla="*/ 1201 w 2327"/>
                <a:gd name="T119" fmla="*/ 24 h 2063"/>
                <a:gd name="T120" fmla="*/ 1244 w 2327"/>
                <a:gd name="T121" fmla="*/ 94 h 2063"/>
                <a:gd name="T122" fmla="*/ 1396 w 2327"/>
                <a:gd name="T123" fmla="*/ 810 h 2063"/>
                <a:gd name="T124" fmla="*/ 1551 w 2327"/>
                <a:gd name="T125" fmla="*/ 691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7" h="2063">
                  <a:moveTo>
                    <a:pt x="1550" y="1331"/>
                  </a:moveTo>
                  <a:cubicBezTo>
                    <a:pt x="1550" y="1331"/>
                    <a:pt x="1552" y="1330"/>
                    <a:pt x="1552" y="1331"/>
                  </a:cubicBezTo>
                  <a:cubicBezTo>
                    <a:pt x="1556" y="1334"/>
                    <a:pt x="1560" y="1336"/>
                    <a:pt x="1561" y="1341"/>
                  </a:cubicBezTo>
                  <a:cubicBezTo>
                    <a:pt x="1561" y="1345"/>
                    <a:pt x="1562" y="1348"/>
                    <a:pt x="1564" y="1352"/>
                  </a:cubicBezTo>
                  <a:cubicBezTo>
                    <a:pt x="1567" y="1361"/>
                    <a:pt x="1568" y="1371"/>
                    <a:pt x="1574" y="1380"/>
                  </a:cubicBezTo>
                  <a:cubicBezTo>
                    <a:pt x="1575" y="1381"/>
                    <a:pt x="1576" y="1384"/>
                    <a:pt x="1576" y="1386"/>
                  </a:cubicBezTo>
                  <a:cubicBezTo>
                    <a:pt x="1577" y="1388"/>
                    <a:pt x="1577" y="1390"/>
                    <a:pt x="1578" y="1392"/>
                  </a:cubicBezTo>
                  <a:cubicBezTo>
                    <a:pt x="1580" y="1400"/>
                    <a:pt x="1580" y="1408"/>
                    <a:pt x="1578" y="1416"/>
                  </a:cubicBezTo>
                  <a:cubicBezTo>
                    <a:pt x="1577" y="1419"/>
                    <a:pt x="1577" y="1421"/>
                    <a:pt x="1577" y="1423"/>
                  </a:cubicBezTo>
                  <a:cubicBezTo>
                    <a:pt x="1579" y="1429"/>
                    <a:pt x="1578" y="1435"/>
                    <a:pt x="1576" y="1441"/>
                  </a:cubicBezTo>
                  <a:cubicBezTo>
                    <a:pt x="1574" y="1447"/>
                    <a:pt x="1575" y="1453"/>
                    <a:pt x="1582" y="1455"/>
                  </a:cubicBezTo>
                  <a:cubicBezTo>
                    <a:pt x="1583" y="1456"/>
                    <a:pt x="1583" y="1456"/>
                    <a:pt x="1584" y="1456"/>
                  </a:cubicBezTo>
                  <a:cubicBezTo>
                    <a:pt x="1590" y="1464"/>
                    <a:pt x="1597" y="1473"/>
                    <a:pt x="1603" y="1481"/>
                  </a:cubicBezTo>
                  <a:cubicBezTo>
                    <a:pt x="1606" y="1485"/>
                    <a:pt x="1606" y="1490"/>
                    <a:pt x="1606" y="1495"/>
                  </a:cubicBezTo>
                  <a:cubicBezTo>
                    <a:pt x="1606" y="1496"/>
                    <a:pt x="1607" y="1497"/>
                    <a:pt x="1608" y="1498"/>
                  </a:cubicBezTo>
                  <a:cubicBezTo>
                    <a:pt x="1609" y="1501"/>
                    <a:pt x="1610" y="1504"/>
                    <a:pt x="1610" y="1508"/>
                  </a:cubicBezTo>
                  <a:cubicBezTo>
                    <a:pt x="1609" y="1511"/>
                    <a:pt x="1611" y="1514"/>
                    <a:pt x="1613" y="1517"/>
                  </a:cubicBezTo>
                  <a:cubicBezTo>
                    <a:pt x="1616" y="1520"/>
                    <a:pt x="1620" y="1524"/>
                    <a:pt x="1621" y="1529"/>
                  </a:cubicBezTo>
                  <a:cubicBezTo>
                    <a:pt x="1621" y="1530"/>
                    <a:pt x="1623" y="1531"/>
                    <a:pt x="1624" y="1532"/>
                  </a:cubicBezTo>
                  <a:cubicBezTo>
                    <a:pt x="1626" y="1534"/>
                    <a:pt x="1628" y="1535"/>
                    <a:pt x="1629" y="1537"/>
                  </a:cubicBezTo>
                  <a:cubicBezTo>
                    <a:pt x="1632" y="1541"/>
                    <a:pt x="1636" y="1543"/>
                    <a:pt x="1641" y="1546"/>
                  </a:cubicBezTo>
                  <a:cubicBezTo>
                    <a:pt x="1646" y="1548"/>
                    <a:pt x="1651" y="1551"/>
                    <a:pt x="1657" y="1554"/>
                  </a:cubicBezTo>
                  <a:cubicBezTo>
                    <a:pt x="1656" y="1554"/>
                    <a:pt x="1656" y="1554"/>
                    <a:pt x="1656" y="1554"/>
                  </a:cubicBezTo>
                  <a:cubicBezTo>
                    <a:pt x="1657" y="1554"/>
                    <a:pt x="1657" y="1554"/>
                    <a:pt x="1658" y="1554"/>
                  </a:cubicBezTo>
                  <a:cubicBezTo>
                    <a:pt x="1657" y="1554"/>
                    <a:pt x="1657" y="1554"/>
                    <a:pt x="1657" y="1554"/>
                  </a:cubicBezTo>
                  <a:cubicBezTo>
                    <a:pt x="1658" y="1553"/>
                    <a:pt x="1659" y="1552"/>
                    <a:pt x="1660" y="1551"/>
                  </a:cubicBezTo>
                  <a:cubicBezTo>
                    <a:pt x="1662" y="1550"/>
                    <a:pt x="1663" y="1548"/>
                    <a:pt x="1662" y="1545"/>
                  </a:cubicBezTo>
                  <a:cubicBezTo>
                    <a:pt x="1660" y="1541"/>
                    <a:pt x="1658" y="1536"/>
                    <a:pt x="1655" y="1532"/>
                  </a:cubicBezTo>
                  <a:cubicBezTo>
                    <a:pt x="1651" y="1528"/>
                    <a:pt x="1651" y="1523"/>
                    <a:pt x="1650" y="1517"/>
                  </a:cubicBezTo>
                  <a:cubicBezTo>
                    <a:pt x="1650" y="1514"/>
                    <a:pt x="1650" y="1511"/>
                    <a:pt x="1650" y="1507"/>
                  </a:cubicBezTo>
                  <a:cubicBezTo>
                    <a:pt x="1650" y="1503"/>
                    <a:pt x="1649" y="1500"/>
                    <a:pt x="1647" y="1497"/>
                  </a:cubicBezTo>
                  <a:cubicBezTo>
                    <a:pt x="1643" y="1492"/>
                    <a:pt x="1638" y="1487"/>
                    <a:pt x="1633" y="1483"/>
                  </a:cubicBezTo>
                  <a:cubicBezTo>
                    <a:pt x="1627" y="1480"/>
                    <a:pt x="1623" y="1474"/>
                    <a:pt x="1616" y="1471"/>
                  </a:cubicBezTo>
                  <a:cubicBezTo>
                    <a:pt x="1611" y="1469"/>
                    <a:pt x="1608" y="1465"/>
                    <a:pt x="1608" y="1459"/>
                  </a:cubicBezTo>
                  <a:cubicBezTo>
                    <a:pt x="1608" y="1456"/>
                    <a:pt x="1607" y="1453"/>
                    <a:pt x="1605" y="1451"/>
                  </a:cubicBezTo>
                  <a:cubicBezTo>
                    <a:pt x="1601" y="1447"/>
                    <a:pt x="1599" y="1443"/>
                    <a:pt x="1597" y="1438"/>
                  </a:cubicBezTo>
                  <a:cubicBezTo>
                    <a:pt x="1593" y="1437"/>
                    <a:pt x="1590" y="1434"/>
                    <a:pt x="1589" y="1429"/>
                  </a:cubicBezTo>
                  <a:cubicBezTo>
                    <a:pt x="1589" y="1426"/>
                    <a:pt x="1589" y="1423"/>
                    <a:pt x="1590" y="1420"/>
                  </a:cubicBezTo>
                  <a:cubicBezTo>
                    <a:pt x="1594" y="1408"/>
                    <a:pt x="1598" y="1396"/>
                    <a:pt x="1599" y="1383"/>
                  </a:cubicBezTo>
                  <a:cubicBezTo>
                    <a:pt x="1599" y="1382"/>
                    <a:pt x="1599" y="1382"/>
                    <a:pt x="1600" y="1381"/>
                  </a:cubicBezTo>
                  <a:cubicBezTo>
                    <a:pt x="1600" y="1381"/>
                    <a:pt x="1601" y="1380"/>
                    <a:pt x="1602" y="1380"/>
                  </a:cubicBezTo>
                  <a:cubicBezTo>
                    <a:pt x="1603" y="1380"/>
                    <a:pt x="1604" y="1380"/>
                    <a:pt x="1605" y="1381"/>
                  </a:cubicBezTo>
                  <a:cubicBezTo>
                    <a:pt x="1606" y="1381"/>
                    <a:pt x="1607" y="1383"/>
                    <a:pt x="1607" y="1384"/>
                  </a:cubicBezTo>
                  <a:cubicBezTo>
                    <a:pt x="1608" y="1390"/>
                    <a:pt x="1611" y="1392"/>
                    <a:pt x="1617" y="1392"/>
                  </a:cubicBezTo>
                  <a:cubicBezTo>
                    <a:pt x="1619" y="1392"/>
                    <a:pt x="1621" y="1392"/>
                    <a:pt x="1622" y="1393"/>
                  </a:cubicBezTo>
                  <a:cubicBezTo>
                    <a:pt x="1627" y="1397"/>
                    <a:pt x="1634" y="1400"/>
                    <a:pt x="1637" y="1407"/>
                  </a:cubicBezTo>
                  <a:cubicBezTo>
                    <a:pt x="1641" y="1415"/>
                    <a:pt x="1649" y="1420"/>
                    <a:pt x="1655" y="1426"/>
                  </a:cubicBezTo>
                  <a:cubicBezTo>
                    <a:pt x="1657" y="1425"/>
                    <a:pt x="1659" y="1424"/>
                    <a:pt x="1660" y="1424"/>
                  </a:cubicBezTo>
                  <a:cubicBezTo>
                    <a:pt x="1663" y="1426"/>
                    <a:pt x="1666" y="1427"/>
                    <a:pt x="1666" y="1433"/>
                  </a:cubicBezTo>
                  <a:cubicBezTo>
                    <a:pt x="1666" y="1437"/>
                    <a:pt x="1666" y="1441"/>
                    <a:pt x="1666" y="1446"/>
                  </a:cubicBezTo>
                  <a:cubicBezTo>
                    <a:pt x="1666" y="1447"/>
                    <a:pt x="1669" y="1448"/>
                    <a:pt x="1670" y="1447"/>
                  </a:cubicBezTo>
                  <a:cubicBezTo>
                    <a:pt x="1671" y="1447"/>
                    <a:pt x="1672" y="1447"/>
                    <a:pt x="1672" y="1447"/>
                  </a:cubicBezTo>
                  <a:cubicBezTo>
                    <a:pt x="1678" y="1440"/>
                    <a:pt x="1685" y="1434"/>
                    <a:pt x="1691" y="1428"/>
                  </a:cubicBezTo>
                  <a:cubicBezTo>
                    <a:pt x="1692" y="1427"/>
                    <a:pt x="1694" y="1425"/>
                    <a:pt x="1696" y="1425"/>
                  </a:cubicBezTo>
                  <a:cubicBezTo>
                    <a:pt x="1705" y="1423"/>
                    <a:pt x="1711" y="1417"/>
                    <a:pt x="1717" y="1412"/>
                  </a:cubicBezTo>
                  <a:cubicBezTo>
                    <a:pt x="1721" y="1408"/>
                    <a:pt x="1723" y="1404"/>
                    <a:pt x="1724" y="1399"/>
                  </a:cubicBezTo>
                  <a:cubicBezTo>
                    <a:pt x="1726" y="1391"/>
                    <a:pt x="1727" y="1384"/>
                    <a:pt x="1724" y="1376"/>
                  </a:cubicBezTo>
                  <a:cubicBezTo>
                    <a:pt x="1724" y="1376"/>
                    <a:pt x="1724" y="1375"/>
                    <a:pt x="1724" y="1375"/>
                  </a:cubicBezTo>
                  <a:cubicBezTo>
                    <a:pt x="1722" y="1365"/>
                    <a:pt x="1719" y="1356"/>
                    <a:pt x="1714" y="1347"/>
                  </a:cubicBezTo>
                  <a:cubicBezTo>
                    <a:pt x="1712" y="1343"/>
                    <a:pt x="1710" y="1340"/>
                    <a:pt x="1707" y="1338"/>
                  </a:cubicBezTo>
                  <a:cubicBezTo>
                    <a:pt x="1702" y="1332"/>
                    <a:pt x="1695" y="1328"/>
                    <a:pt x="1689" y="1324"/>
                  </a:cubicBezTo>
                  <a:cubicBezTo>
                    <a:pt x="1685" y="1321"/>
                    <a:pt x="1681" y="1318"/>
                    <a:pt x="1680" y="1312"/>
                  </a:cubicBezTo>
                  <a:cubicBezTo>
                    <a:pt x="1679" y="1310"/>
                    <a:pt x="1677" y="1308"/>
                    <a:pt x="1675" y="1306"/>
                  </a:cubicBezTo>
                  <a:cubicBezTo>
                    <a:pt x="1673" y="1304"/>
                    <a:pt x="1672" y="1303"/>
                    <a:pt x="1670" y="1301"/>
                  </a:cubicBezTo>
                  <a:cubicBezTo>
                    <a:pt x="1669" y="1301"/>
                    <a:pt x="1669" y="1299"/>
                    <a:pt x="1669" y="1299"/>
                  </a:cubicBezTo>
                  <a:cubicBezTo>
                    <a:pt x="1668" y="1293"/>
                    <a:pt x="1667" y="1286"/>
                    <a:pt x="1672" y="1282"/>
                  </a:cubicBezTo>
                  <a:cubicBezTo>
                    <a:pt x="1675" y="1280"/>
                    <a:pt x="1676" y="1277"/>
                    <a:pt x="1677" y="1273"/>
                  </a:cubicBezTo>
                  <a:cubicBezTo>
                    <a:pt x="1677" y="1271"/>
                    <a:pt x="1679" y="1269"/>
                    <a:pt x="1681" y="1268"/>
                  </a:cubicBezTo>
                  <a:cubicBezTo>
                    <a:pt x="1687" y="1264"/>
                    <a:pt x="1693" y="1261"/>
                    <a:pt x="1699" y="1258"/>
                  </a:cubicBezTo>
                  <a:cubicBezTo>
                    <a:pt x="1701" y="1257"/>
                    <a:pt x="1703" y="1257"/>
                    <a:pt x="1704" y="1257"/>
                  </a:cubicBezTo>
                  <a:cubicBezTo>
                    <a:pt x="1706" y="1258"/>
                    <a:pt x="1707" y="1259"/>
                    <a:pt x="1709" y="1259"/>
                  </a:cubicBezTo>
                  <a:cubicBezTo>
                    <a:pt x="1713" y="1260"/>
                    <a:pt x="1716" y="1261"/>
                    <a:pt x="1717" y="1266"/>
                  </a:cubicBezTo>
                  <a:cubicBezTo>
                    <a:pt x="1717" y="1269"/>
                    <a:pt x="1719" y="1272"/>
                    <a:pt x="1722" y="1274"/>
                  </a:cubicBezTo>
                  <a:cubicBezTo>
                    <a:pt x="1725" y="1276"/>
                    <a:pt x="1729" y="1275"/>
                    <a:pt x="1730" y="1271"/>
                  </a:cubicBezTo>
                  <a:cubicBezTo>
                    <a:pt x="1730" y="1270"/>
                    <a:pt x="1730" y="1268"/>
                    <a:pt x="1730" y="1266"/>
                  </a:cubicBezTo>
                  <a:cubicBezTo>
                    <a:pt x="1730" y="1267"/>
                    <a:pt x="1730" y="1267"/>
                    <a:pt x="1730" y="1267"/>
                  </a:cubicBezTo>
                  <a:cubicBezTo>
                    <a:pt x="1730" y="1266"/>
                    <a:pt x="1730" y="1266"/>
                    <a:pt x="1730" y="1266"/>
                  </a:cubicBezTo>
                  <a:cubicBezTo>
                    <a:pt x="1730" y="1266"/>
                    <a:pt x="1730" y="1266"/>
                    <a:pt x="1730" y="1266"/>
                  </a:cubicBezTo>
                  <a:cubicBezTo>
                    <a:pt x="1729" y="1265"/>
                    <a:pt x="1729" y="1265"/>
                    <a:pt x="1729" y="1264"/>
                  </a:cubicBezTo>
                  <a:cubicBezTo>
                    <a:pt x="1729" y="1263"/>
                    <a:pt x="1730" y="1262"/>
                    <a:pt x="1731" y="1261"/>
                  </a:cubicBezTo>
                  <a:cubicBezTo>
                    <a:pt x="1738" y="1260"/>
                    <a:pt x="1745" y="1256"/>
                    <a:pt x="1752" y="1254"/>
                  </a:cubicBezTo>
                  <a:cubicBezTo>
                    <a:pt x="1758" y="1252"/>
                    <a:pt x="1764" y="1248"/>
                    <a:pt x="1767" y="1242"/>
                  </a:cubicBezTo>
                  <a:cubicBezTo>
                    <a:pt x="1768" y="1240"/>
                    <a:pt x="1769" y="1240"/>
                    <a:pt x="1771" y="1241"/>
                  </a:cubicBezTo>
                  <a:cubicBezTo>
                    <a:pt x="1773" y="1242"/>
                    <a:pt x="1774" y="1243"/>
                    <a:pt x="1777" y="1242"/>
                  </a:cubicBezTo>
                  <a:cubicBezTo>
                    <a:pt x="1781" y="1240"/>
                    <a:pt x="1786" y="1239"/>
                    <a:pt x="1791" y="1238"/>
                  </a:cubicBezTo>
                  <a:cubicBezTo>
                    <a:pt x="1795" y="1238"/>
                    <a:pt x="1798" y="1236"/>
                    <a:pt x="1802" y="1235"/>
                  </a:cubicBezTo>
                  <a:cubicBezTo>
                    <a:pt x="1805" y="1233"/>
                    <a:pt x="1809" y="1231"/>
                    <a:pt x="1810" y="1227"/>
                  </a:cubicBezTo>
                  <a:cubicBezTo>
                    <a:pt x="1810" y="1225"/>
                    <a:pt x="1812" y="1225"/>
                    <a:pt x="1813" y="1224"/>
                  </a:cubicBezTo>
                  <a:cubicBezTo>
                    <a:pt x="1818" y="1220"/>
                    <a:pt x="1824" y="1217"/>
                    <a:pt x="1827" y="1211"/>
                  </a:cubicBezTo>
                  <a:cubicBezTo>
                    <a:pt x="1827" y="1210"/>
                    <a:pt x="1827" y="1209"/>
                    <a:pt x="1827" y="1209"/>
                  </a:cubicBezTo>
                  <a:cubicBezTo>
                    <a:pt x="1832" y="1207"/>
                    <a:pt x="1834" y="1202"/>
                    <a:pt x="1836" y="1198"/>
                  </a:cubicBezTo>
                  <a:cubicBezTo>
                    <a:pt x="1837" y="1196"/>
                    <a:pt x="1839" y="1196"/>
                    <a:pt x="1840" y="1195"/>
                  </a:cubicBezTo>
                  <a:cubicBezTo>
                    <a:pt x="1843" y="1194"/>
                    <a:pt x="1844" y="1193"/>
                    <a:pt x="1843" y="1190"/>
                  </a:cubicBezTo>
                  <a:cubicBezTo>
                    <a:pt x="1842" y="1186"/>
                    <a:pt x="1842" y="1182"/>
                    <a:pt x="1842" y="1177"/>
                  </a:cubicBezTo>
                  <a:cubicBezTo>
                    <a:pt x="1842" y="1175"/>
                    <a:pt x="1841" y="1172"/>
                    <a:pt x="1844" y="1171"/>
                  </a:cubicBezTo>
                  <a:cubicBezTo>
                    <a:pt x="1849" y="1168"/>
                    <a:pt x="1852" y="1163"/>
                    <a:pt x="1853" y="1157"/>
                  </a:cubicBezTo>
                  <a:cubicBezTo>
                    <a:pt x="1853" y="1154"/>
                    <a:pt x="1854" y="1151"/>
                    <a:pt x="1857" y="1148"/>
                  </a:cubicBezTo>
                  <a:cubicBezTo>
                    <a:pt x="1861" y="1145"/>
                    <a:pt x="1862" y="1142"/>
                    <a:pt x="1862" y="1137"/>
                  </a:cubicBezTo>
                  <a:cubicBezTo>
                    <a:pt x="1862" y="1134"/>
                    <a:pt x="1862" y="1131"/>
                    <a:pt x="1864" y="1129"/>
                  </a:cubicBezTo>
                  <a:cubicBezTo>
                    <a:pt x="1867" y="1124"/>
                    <a:pt x="1865" y="1121"/>
                    <a:pt x="1862" y="1117"/>
                  </a:cubicBezTo>
                  <a:cubicBezTo>
                    <a:pt x="1860" y="1115"/>
                    <a:pt x="1858" y="1114"/>
                    <a:pt x="1856" y="1112"/>
                  </a:cubicBezTo>
                  <a:cubicBezTo>
                    <a:pt x="1854" y="1110"/>
                    <a:pt x="1852" y="1110"/>
                    <a:pt x="1850" y="1111"/>
                  </a:cubicBezTo>
                  <a:cubicBezTo>
                    <a:pt x="1850" y="1111"/>
                    <a:pt x="1850" y="1111"/>
                    <a:pt x="1850" y="1111"/>
                  </a:cubicBezTo>
                  <a:cubicBezTo>
                    <a:pt x="1849" y="1111"/>
                    <a:pt x="1849" y="1111"/>
                    <a:pt x="1849" y="1111"/>
                  </a:cubicBezTo>
                  <a:cubicBezTo>
                    <a:pt x="1849" y="1111"/>
                    <a:pt x="1849" y="1111"/>
                    <a:pt x="1849" y="1111"/>
                  </a:cubicBezTo>
                  <a:cubicBezTo>
                    <a:pt x="1849" y="1111"/>
                    <a:pt x="1850" y="1111"/>
                    <a:pt x="1850" y="1111"/>
                  </a:cubicBezTo>
                  <a:cubicBezTo>
                    <a:pt x="1850" y="1109"/>
                    <a:pt x="1850" y="1107"/>
                    <a:pt x="1851" y="1106"/>
                  </a:cubicBezTo>
                  <a:cubicBezTo>
                    <a:pt x="1853" y="1104"/>
                    <a:pt x="1855" y="1103"/>
                    <a:pt x="1857" y="1101"/>
                  </a:cubicBezTo>
                  <a:cubicBezTo>
                    <a:pt x="1858" y="1099"/>
                    <a:pt x="1858" y="1097"/>
                    <a:pt x="1857" y="1095"/>
                  </a:cubicBezTo>
                  <a:cubicBezTo>
                    <a:pt x="1856" y="1092"/>
                    <a:pt x="1852" y="1090"/>
                    <a:pt x="1850" y="1088"/>
                  </a:cubicBezTo>
                  <a:cubicBezTo>
                    <a:pt x="1849" y="1088"/>
                    <a:pt x="1849" y="1088"/>
                    <a:pt x="1849" y="1088"/>
                  </a:cubicBezTo>
                  <a:cubicBezTo>
                    <a:pt x="1848" y="1087"/>
                    <a:pt x="1848" y="1087"/>
                    <a:pt x="1848" y="1087"/>
                  </a:cubicBezTo>
                  <a:cubicBezTo>
                    <a:pt x="1849" y="1087"/>
                    <a:pt x="1849" y="1087"/>
                    <a:pt x="1849" y="1087"/>
                  </a:cubicBezTo>
                  <a:cubicBezTo>
                    <a:pt x="1849" y="1087"/>
                    <a:pt x="1850" y="1088"/>
                    <a:pt x="1850" y="1088"/>
                  </a:cubicBezTo>
                  <a:cubicBezTo>
                    <a:pt x="1851" y="1087"/>
                    <a:pt x="1852" y="1087"/>
                    <a:pt x="1852" y="1087"/>
                  </a:cubicBezTo>
                  <a:cubicBezTo>
                    <a:pt x="1856" y="1085"/>
                    <a:pt x="1857" y="1082"/>
                    <a:pt x="1854" y="1079"/>
                  </a:cubicBezTo>
                  <a:cubicBezTo>
                    <a:pt x="1852" y="1077"/>
                    <a:pt x="1851" y="1075"/>
                    <a:pt x="1848" y="1073"/>
                  </a:cubicBezTo>
                  <a:cubicBezTo>
                    <a:pt x="1844" y="1071"/>
                    <a:pt x="1842" y="1068"/>
                    <a:pt x="1840" y="1064"/>
                  </a:cubicBezTo>
                  <a:cubicBezTo>
                    <a:pt x="1837" y="1058"/>
                    <a:pt x="1834" y="1053"/>
                    <a:pt x="1831" y="1048"/>
                  </a:cubicBezTo>
                  <a:cubicBezTo>
                    <a:pt x="1829" y="1044"/>
                    <a:pt x="1827" y="1041"/>
                    <a:pt x="1823" y="1040"/>
                  </a:cubicBezTo>
                  <a:cubicBezTo>
                    <a:pt x="1821" y="1039"/>
                    <a:pt x="1820" y="1037"/>
                    <a:pt x="1818" y="1036"/>
                  </a:cubicBezTo>
                  <a:cubicBezTo>
                    <a:pt x="1813" y="1034"/>
                    <a:pt x="1812" y="1030"/>
                    <a:pt x="1812" y="1025"/>
                  </a:cubicBezTo>
                  <a:cubicBezTo>
                    <a:pt x="1812" y="1022"/>
                    <a:pt x="1813" y="1019"/>
                    <a:pt x="1815" y="1016"/>
                  </a:cubicBezTo>
                  <a:cubicBezTo>
                    <a:pt x="1817" y="1014"/>
                    <a:pt x="1818" y="1012"/>
                    <a:pt x="1819" y="1009"/>
                  </a:cubicBezTo>
                  <a:cubicBezTo>
                    <a:pt x="1821" y="1004"/>
                    <a:pt x="1825" y="1001"/>
                    <a:pt x="1829" y="999"/>
                  </a:cubicBezTo>
                  <a:cubicBezTo>
                    <a:pt x="1834" y="996"/>
                    <a:pt x="1838" y="994"/>
                    <a:pt x="1843" y="994"/>
                  </a:cubicBezTo>
                  <a:cubicBezTo>
                    <a:pt x="1845" y="994"/>
                    <a:pt x="1846" y="992"/>
                    <a:pt x="1846" y="991"/>
                  </a:cubicBezTo>
                  <a:cubicBezTo>
                    <a:pt x="1847" y="989"/>
                    <a:pt x="1847" y="987"/>
                    <a:pt x="1847" y="986"/>
                  </a:cubicBezTo>
                  <a:cubicBezTo>
                    <a:pt x="1847" y="983"/>
                    <a:pt x="1845" y="980"/>
                    <a:pt x="1842" y="980"/>
                  </a:cubicBezTo>
                  <a:cubicBezTo>
                    <a:pt x="1839" y="980"/>
                    <a:pt x="1837" y="980"/>
                    <a:pt x="1834" y="980"/>
                  </a:cubicBezTo>
                  <a:cubicBezTo>
                    <a:pt x="1832" y="980"/>
                    <a:pt x="1830" y="980"/>
                    <a:pt x="1828" y="979"/>
                  </a:cubicBezTo>
                  <a:cubicBezTo>
                    <a:pt x="1826" y="979"/>
                    <a:pt x="1824" y="977"/>
                    <a:pt x="1822" y="976"/>
                  </a:cubicBezTo>
                  <a:cubicBezTo>
                    <a:pt x="1820" y="975"/>
                    <a:pt x="1818" y="976"/>
                    <a:pt x="1816" y="977"/>
                  </a:cubicBezTo>
                  <a:cubicBezTo>
                    <a:pt x="1812" y="979"/>
                    <a:pt x="1809" y="982"/>
                    <a:pt x="1806" y="986"/>
                  </a:cubicBezTo>
                  <a:cubicBezTo>
                    <a:pt x="1805" y="987"/>
                    <a:pt x="1803" y="987"/>
                    <a:pt x="1802" y="988"/>
                  </a:cubicBezTo>
                  <a:cubicBezTo>
                    <a:pt x="1799" y="989"/>
                    <a:pt x="1797" y="987"/>
                    <a:pt x="1795" y="984"/>
                  </a:cubicBezTo>
                  <a:cubicBezTo>
                    <a:pt x="1794" y="980"/>
                    <a:pt x="1792" y="977"/>
                    <a:pt x="1787" y="975"/>
                  </a:cubicBezTo>
                  <a:cubicBezTo>
                    <a:pt x="1782" y="974"/>
                    <a:pt x="1778" y="970"/>
                    <a:pt x="1775" y="966"/>
                  </a:cubicBezTo>
                  <a:cubicBezTo>
                    <a:pt x="1772" y="963"/>
                    <a:pt x="1775" y="956"/>
                    <a:pt x="1779" y="956"/>
                  </a:cubicBezTo>
                  <a:cubicBezTo>
                    <a:pt x="1780" y="955"/>
                    <a:pt x="1782" y="955"/>
                    <a:pt x="1784" y="955"/>
                  </a:cubicBezTo>
                  <a:cubicBezTo>
                    <a:pt x="1787" y="955"/>
                    <a:pt x="1790" y="953"/>
                    <a:pt x="1791" y="950"/>
                  </a:cubicBezTo>
                  <a:cubicBezTo>
                    <a:pt x="1793" y="943"/>
                    <a:pt x="1794" y="937"/>
                    <a:pt x="1801" y="934"/>
                  </a:cubicBezTo>
                  <a:cubicBezTo>
                    <a:pt x="1803" y="933"/>
                    <a:pt x="1804" y="930"/>
                    <a:pt x="1805" y="928"/>
                  </a:cubicBezTo>
                  <a:cubicBezTo>
                    <a:pt x="1806" y="925"/>
                    <a:pt x="1808" y="922"/>
                    <a:pt x="1809" y="920"/>
                  </a:cubicBezTo>
                  <a:cubicBezTo>
                    <a:pt x="1810" y="918"/>
                    <a:pt x="1812" y="917"/>
                    <a:pt x="1813" y="917"/>
                  </a:cubicBezTo>
                  <a:cubicBezTo>
                    <a:pt x="1818" y="916"/>
                    <a:pt x="1821" y="918"/>
                    <a:pt x="1823" y="921"/>
                  </a:cubicBezTo>
                  <a:cubicBezTo>
                    <a:pt x="1826" y="924"/>
                    <a:pt x="1825" y="926"/>
                    <a:pt x="1824" y="929"/>
                  </a:cubicBezTo>
                  <a:cubicBezTo>
                    <a:pt x="1823" y="930"/>
                    <a:pt x="1823" y="931"/>
                    <a:pt x="1822" y="932"/>
                  </a:cubicBezTo>
                  <a:cubicBezTo>
                    <a:pt x="1820" y="935"/>
                    <a:pt x="1819" y="939"/>
                    <a:pt x="1821" y="943"/>
                  </a:cubicBezTo>
                  <a:cubicBezTo>
                    <a:pt x="1822" y="944"/>
                    <a:pt x="1822" y="946"/>
                    <a:pt x="1823" y="947"/>
                  </a:cubicBezTo>
                  <a:cubicBezTo>
                    <a:pt x="1824" y="950"/>
                    <a:pt x="1822" y="951"/>
                    <a:pt x="1821" y="953"/>
                  </a:cubicBezTo>
                  <a:cubicBezTo>
                    <a:pt x="1820" y="953"/>
                    <a:pt x="1820" y="954"/>
                    <a:pt x="1820" y="954"/>
                  </a:cubicBezTo>
                  <a:cubicBezTo>
                    <a:pt x="1820" y="955"/>
                    <a:pt x="1820" y="957"/>
                    <a:pt x="1821" y="957"/>
                  </a:cubicBezTo>
                  <a:cubicBezTo>
                    <a:pt x="1822" y="958"/>
                    <a:pt x="1823" y="958"/>
                    <a:pt x="1824" y="958"/>
                  </a:cubicBezTo>
                  <a:cubicBezTo>
                    <a:pt x="1827" y="956"/>
                    <a:pt x="1830" y="954"/>
                    <a:pt x="1832" y="950"/>
                  </a:cubicBezTo>
                  <a:cubicBezTo>
                    <a:pt x="1838" y="942"/>
                    <a:pt x="1847" y="939"/>
                    <a:pt x="1856" y="937"/>
                  </a:cubicBezTo>
                  <a:cubicBezTo>
                    <a:pt x="1858" y="937"/>
                    <a:pt x="1859" y="937"/>
                    <a:pt x="1861" y="938"/>
                  </a:cubicBezTo>
                  <a:cubicBezTo>
                    <a:pt x="1862" y="938"/>
                    <a:pt x="1864" y="939"/>
                    <a:pt x="1865" y="939"/>
                  </a:cubicBezTo>
                  <a:cubicBezTo>
                    <a:pt x="1872" y="942"/>
                    <a:pt x="1872" y="942"/>
                    <a:pt x="1872" y="948"/>
                  </a:cubicBezTo>
                  <a:cubicBezTo>
                    <a:pt x="1872" y="954"/>
                    <a:pt x="1872" y="959"/>
                    <a:pt x="1872" y="965"/>
                  </a:cubicBezTo>
                  <a:cubicBezTo>
                    <a:pt x="1872" y="968"/>
                    <a:pt x="1873" y="970"/>
                    <a:pt x="1875" y="972"/>
                  </a:cubicBezTo>
                  <a:cubicBezTo>
                    <a:pt x="1877" y="974"/>
                    <a:pt x="1878" y="975"/>
                    <a:pt x="1881" y="974"/>
                  </a:cubicBezTo>
                  <a:cubicBezTo>
                    <a:pt x="1882" y="974"/>
                    <a:pt x="1884" y="973"/>
                    <a:pt x="1886" y="973"/>
                  </a:cubicBezTo>
                  <a:cubicBezTo>
                    <a:pt x="1888" y="972"/>
                    <a:pt x="1891" y="973"/>
                    <a:pt x="1893" y="975"/>
                  </a:cubicBezTo>
                  <a:cubicBezTo>
                    <a:pt x="1895" y="977"/>
                    <a:pt x="1897" y="979"/>
                    <a:pt x="1899" y="981"/>
                  </a:cubicBezTo>
                  <a:cubicBezTo>
                    <a:pt x="1901" y="983"/>
                    <a:pt x="1900" y="984"/>
                    <a:pt x="1898" y="988"/>
                  </a:cubicBezTo>
                  <a:cubicBezTo>
                    <a:pt x="1896" y="990"/>
                    <a:pt x="1895" y="992"/>
                    <a:pt x="1897" y="993"/>
                  </a:cubicBezTo>
                  <a:cubicBezTo>
                    <a:pt x="1903" y="999"/>
                    <a:pt x="1905" y="1006"/>
                    <a:pt x="1904" y="1014"/>
                  </a:cubicBezTo>
                  <a:cubicBezTo>
                    <a:pt x="1904" y="1017"/>
                    <a:pt x="1903" y="1019"/>
                    <a:pt x="1903" y="1021"/>
                  </a:cubicBezTo>
                  <a:cubicBezTo>
                    <a:pt x="1904" y="1026"/>
                    <a:pt x="1906" y="1029"/>
                    <a:pt x="1908" y="1033"/>
                  </a:cubicBezTo>
                  <a:cubicBezTo>
                    <a:pt x="1908" y="1033"/>
                    <a:pt x="1909" y="1033"/>
                    <a:pt x="1910" y="1033"/>
                  </a:cubicBezTo>
                  <a:cubicBezTo>
                    <a:pt x="1913" y="1033"/>
                    <a:pt x="1915" y="1031"/>
                    <a:pt x="1917" y="1029"/>
                  </a:cubicBezTo>
                  <a:cubicBezTo>
                    <a:pt x="1920" y="1026"/>
                    <a:pt x="1923" y="1025"/>
                    <a:pt x="1927" y="1025"/>
                  </a:cubicBezTo>
                  <a:cubicBezTo>
                    <a:pt x="1929" y="1025"/>
                    <a:pt x="1931" y="1025"/>
                    <a:pt x="1932" y="1025"/>
                  </a:cubicBezTo>
                  <a:cubicBezTo>
                    <a:pt x="1936" y="1026"/>
                    <a:pt x="1938" y="1024"/>
                    <a:pt x="1940" y="1021"/>
                  </a:cubicBezTo>
                  <a:cubicBezTo>
                    <a:pt x="1945" y="1015"/>
                    <a:pt x="1946" y="1009"/>
                    <a:pt x="1944" y="1002"/>
                  </a:cubicBezTo>
                  <a:cubicBezTo>
                    <a:pt x="1943" y="999"/>
                    <a:pt x="1942" y="996"/>
                    <a:pt x="1941" y="993"/>
                  </a:cubicBezTo>
                  <a:cubicBezTo>
                    <a:pt x="1937" y="980"/>
                    <a:pt x="1937" y="980"/>
                    <a:pt x="1929" y="970"/>
                  </a:cubicBezTo>
                  <a:cubicBezTo>
                    <a:pt x="1925" y="966"/>
                    <a:pt x="1922" y="963"/>
                    <a:pt x="1920" y="958"/>
                  </a:cubicBezTo>
                  <a:cubicBezTo>
                    <a:pt x="1918" y="954"/>
                    <a:pt x="1915" y="951"/>
                    <a:pt x="1911" y="949"/>
                  </a:cubicBezTo>
                  <a:cubicBezTo>
                    <a:pt x="1908" y="947"/>
                    <a:pt x="1905" y="945"/>
                    <a:pt x="1903" y="943"/>
                  </a:cubicBezTo>
                  <a:cubicBezTo>
                    <a:pt x="1900" y="941"/>
                    <a:pt x="1899" y="935"/>
                    <a:pt x="1901" y="933"/>
                  </a:cubicBezTo>
                  <a:cubicBezTo>
                    <a:pt x="1902" y="931"/>
                    <a:pt x="1904" y="929"/>
                    <a:pt x="1905" y="928"/>
                  </a:cubicBezTo>
                  <a:cubicBezTo>
                    <a:pt x="1908" y="925"/>
                    <a:pt x="1911" y="922"/>
                    <a:pt x="1913" y="919"/>
                  </a:cubicBezTo>
                  <a:cubicBezTo>
                    <a:pt x="1920" y="912"/>
                    <a:pt x="1922" y="905"/>
                    <a:pt x="1919" y="895"/>
                  </a:cubicBezTo>
                  <a:cubicBezTo>
                    <a:pt x="1917" y="888"/>
                    <a:pt x="1919" y="882"/>
                    <a:pt x="1924" y="877"/>
                  </a:cubicBezTo>
                  <a:cubicBezTo>
                    <a:pt x="1926" y="876"/>
                    <a:pt x="1928" y="874"/>
                    <a:pt x="1929" y="873"/>
                  </a:cubicBezTo>
                  <a:cubicBezTo>
                    <a:pt x="1931" y="871"/>
                    <a:pt x="1932" y="870"/>
                    <a:pt x="1933" y="868"/>
                  </a:cubicBezTo>
                  <a:cubicBezTo>
                    <a:pt x="1935" y="865"/>
                    <a:pt x="1935" y="861"/>
                    <a:pt x="1939" y="860"/>
                  </a:cubicBezTo>
                  <a:cubicBezTo>
                    <a:pt x="1944" y="859"/>
                    <a:pt x="1946" y="863"/>
                    <a:pt x="1949" y="865"/>
                  </a:cubicBezTo>
                  <a:cubicBezTo>
                    <a:pt x="1953" y="866"/>
                    <a:pt x="1956" y="867"/>
                    <a:pt x="1960" y="865"/>
                  </a:cubicBezTo>
                  <a:cubicBezTo>
                    <a:pt x="1964" y="863"/>
                    <a:pt x="1967" y="861"/>
                    <a:pt x="1969" y="858"/>
                  </a:cubicBezTo>
                  <a:cubicBezTo>
                    <a:pt x="1973" y="853"/>
                    <a:pt x="1977" y="847"/>
                    <a:pt x="1979" y="841"/>
                  </a:cubicBezTo>
                  <a:cubicBezTo>
                    <a:pt x="1982" y="831"/>
                    <a:pt x="1988" y="822"/>
                    <a:pt x="1990" y="812"/>
                  </a:cubicBezTo>
                  <a:cubicBezTo>
                    <a:pt x="1991" y="810"/>
                    <a:pt x="1991" y="807"/>
                    <a:pt x="1993" y="806"/>
                  </a:cubicBezTo>
                  <a:cubicBezTo>
                    <a:pt x="1999" y="797"/>
                    <a:pt x="2000" y="786"/>
                    <a:pt x="2001" y="776"/>
                  </a:cubicBezTo>
                  <a:cubicBezTo>
                    <a:pt x="2002" y="767"/>
                    <a:pt x="2006" y="759"/>
                    <a:pt x="2005" y="750"/>
                  </a:cubicBezTo>
                  <a:cubicBezTo>
                    <a:pt x="2005" y="749"/>
                    <a:pt x="2006" y="747"/>
                    <a:pt x="2007" y="745"/>
                  </a:cubicBezTo>
                  <a:cubicBezTo>
                    <a:pt x="2011" y="740"/>
                    <a:pt x="2009" y="734"/>
                    <a:pt x="2009" y="728"/>
                  </a:cubicBezTo>
                  <a:cubicBezTo>
                    <a:pt x="2008" y="717"/>
                    <a:pt x="2005" y="706"/>
                    <a:pt x="1999" y="697"/>
                  </a:cubicBezTo>
                  <a:cubicBezTo>
                    <a:pt x="1997" y="693"/>
                    <a:pt x="1995" y="689"/>
                    <a:pt x="1995" y="684"/>
                  </a:cubicBezTo>
                  <a:cubicBezTo>
                    <a:pt x="1995" y="675"/>
                    <a:pt x="1995" y="666"/>
                    <a:pt x="1995" y="656"/>
                  </a:cubicBezTo>
                  <a:cubicBezTo>
                    <a:pt x="1994" y="655"/>
                    <a:pt x="1995" y="654"/>
                    <a:pt x="1996" y="654"/>
                  </a:cubicBezTo>
                  <a:cubicBezTo>
                    <a:pt x="1996" y="654"/>
                    <a:pt x="1997" y="654"/>
                    <a:pt x="1997" y="654"/>
                  </a:cubicBezTo>
                  <a:cubicBezTo>
                    <a:pt x="2000" y="659"/>
                    <a:pt x="2004" y="664"/>
                    <a:pt x="2009" y="668"/>
                  </a:cubicBezTo>
                  <a:cubicBezTo>
                    <a:pt x="2013" y="673"/>
                    <a:pt x="2012" y="680"/>
                    <a:pt x="2015" y="685"/>
                  </a:cubicBezTo>
                  <a:cubicBezTo>
                    <a:pt x="2016" y="688"/>
                    <a:pt x="2017" y="690"/>
                    <a:pt x="2019" y="692"/>
                  </a:cubicBezTo>
                  <a:cubicBezTo>
                    <a:pt x="2022" y="698"/>
                    <a:pt x="2024" y="705"/>
                    <a:pt x="2024" y="711"/>
                  </a:cubicBezTo>
                  <a:cubicBezTo>
                    <a:pt x="2024" y="712"/>
                    <a:pt x="2024" y="714"/>
                    <a:pt x="2025" y="715"/>
                  </a:cubicBezTo>
                  <a:cubicBezTo>
                    <a:pt x="2027" y="722"/>
                    <a:pt x="2027" y="730"/>
                    <a:pt x="2033" y="736"/>
                  </a:cubicBezTo>
                  <a:cubicBezTo>
                    <a:pt x="2035" y="739"/>
                    <a:pt x="2036" y="743"/>
                    <a:pt x="2036" y="747"/>
                  </a:cubicBezTo>
                  <a:cubicBezTo>
                    <a:pt x="2037" y="752"/>
                    <a:pt x="2038" y="758"/>
                    <a:pt x="2041" y="762"/>
                  </a:cubicBezTo>
                  <a:cubicBezTo>
                    <a:pt x="2043" y="766"/>
                    <a:pt x="2044" y="770"/>
                    <a:pt x="2043" y="774"/>
                  </a:cubicBezTo>
                  <a:cubicBezTo>
                    <a:pt x="2043" y="775"/>
                    <a:pt x="2043" y="777"/>
                    <a:pt x="2044" y="778"/>
                  </a:cubicBezTo>
                  <a:cubicBezTo>
                    <a:pt x="2045" y="782"/>
                    <a:pt x="2047" y="786"/>
                    <a:pt x="2051" y="787"/>
                  </a:cubicBezTo>
                  <a:cubicBezTo>
                    <a:pt x="2051" y="787"/>
                    <a:pt x="2053" y="787"/>
                    <a:pt x="2053" y="786"/>
                  </a:cubicBezTo>
                  <a:cubicBezTo>
                    <a:pt x="2053" y="784"/>
                    <a:pt x="2053" y="782"/>
                    <a:pt x="2053" y="780"/>
                  </a:cubicBezTo>
                  <a:cubicBezTo>
                    <a:pt x="2053" y="776"/>
                    <a:pt x="2055" y="775"/>
                    <a:pt x="2058" y="776"/>
                  </a:cubicBezTo>
                  <a:cubicBezTo>
                    <a:pt x="2062" y="776"/>
                    <a:pt x="2064" y="779"/>
                    <a:pt x="2067" y="780"/>
                  </a:cubicBezTo>
                  <a:cubicBezTo>
                    <a:pt x="2067" y="780"/>
                    <a:pt x="2068" y="780"/>
                    <a:pt x="2069" y="780"/>
                  </a:cubicBezTo>
                  <a:cubicBezTo>
                    <a:pt x="2069" y="779"/>
                    <a:pt x="2070" y="778"/>
                    <a:pt x="2070" y="777"/>
                  </a:cubicBezTo>
                  <a:cubicBezTo>
                    <a:pt x="2069" y="774"/>
                    <a:pt x="2068" y="769"/>
                    <a:pt x="2064" y="768"/>
                  </a:cubicBezTo>
                  <a:cubicBezTo>
                    <a:pt x="2057" y="765"/>
                    <a:pt x="2056" y="756"/>
                    <a:pt x="2050" y="753"/>
                  </a:cubicBezTo>
                  <a:cubicBezTo>
                    <a:pt x="2048" y="748"/>
                    <a:pt x="2046" y="745"/>
                    <a:pt x="2045" y="740"/>
                  </a:cubicBezTo>
                  <a:cubicBezTo>
                    <a:pt x="2044" y="735"/>
                    <a:pt x="2043" y="729"/>
                    <a:pt x="2042" y="724"/>
                  </a:cubicBezTo>
                  <a:cubicBezTo>
                    <a:pt x="2042" y="722"/>
                    <a:pt x="2042" y="721"/>
                    <a:pt x="2042" y="719"/>
                  </a:cubicBezTo>
                  <a:cubicBezTo>
                    <a:pt x="2042" y="717"/>
                    <a:pt x="2044" y="715"/>
                    <a:pt x="2046" y="714"/>
                  </a:cubicBezTo>
                  <a:cubicBezTo>
                    <a:pt x="2049" y="714"/>
                    <a:pt x="2051" y="714"/>
                    <a:pt x="2054" y="714"/>
                  </a:cubicBezTo>
                  <a:cubicBezTo>
                    <a:pt x="2055" y="711"/>
                    <a:pt x="2054" y="708"/>
                    <a:pt x="2052" y="706"/>
                  </a:cubicBezTo>
                  <a:cubicBezTo>
                    <a:pt x="2042" y="689"/>
                    <a:pt x="2033" y="671"/>
                    <a:pt x="2021" y="656"/>
                  </a:cubicBezTo>
                  <a:cubicBezTo>
                    <a:pt x="2017" y="651"/>
                    <a:pt x="2014" y="646"/>
                    <a:pt x="2015" y="639"/>
                  </a:cubicBezTo>
                  <a:cubicBezTo>
                    <a:pt x="2015" y="637"/>
                    <a:pt x="2014" y="634"/>
                    <a:pt x="2013" y="631"/>
                  </a:cubicBezTo>
                  <a:cubicBezTo>
                    <a:pt x="2008" y="624"/>
                    <a:pt x="2006" y="615"/>
                    <a:pt x="1999" y="609"/>
                  </a:cubicBezTo>
                  <a:cubicBezTo>
                    <a:pt x="1996" y="607"/>
                    <a:pt x="1996" y="604"/>
                    <a:pt x="1994" y="601"/>
                  </a:cubicBezTo>
                  <a:cubicBezTo>
                    <a:pt x="1992" y="598"/>
                    <a:pt x="1989" y="596"/>
                    <a:pt x="1986" y="596"/>
                  </a:cubicBezTo>
                  <a:cubicBezTo>
                    <a:pt x="1985" y="596"/>
                    <a:pt x="1984" y="597"/>
                    <a:pt x="1983" y="597"/>
                  </a:cubicBezTo>
                  <a:cubicBezTo>
                    <a:pt x="1983" y="598"/>
                    <a:pt x="1983" y="599"/>
                    <a:pt x="1983" y="599"/>
                  </a:cubicBezTo>
                  <a:cubicBezTo>
                    <a:pt x="1984" y="600"/>
                    <a:pt x="1984" y="601"/>
                    <a:pt x="1985" y="602"/>
                  </a:cubicBezTo>
                  <a:cubicBezTo>
                    <a:pt x="1990" y="608"/>
                    <a:pt x="1990" y="608"/>
                    <a:pt x="1985" y="617"/>
                  </a:cubicBezTo>
                  <a:cubicBezTo>
                    <a:pt x="1985" y="618"/>
                    <a:pt x="1984" y="619"/>
                    <a:pt x="1985" y="620"/>
                  </a:cubicBezTo>
                  <a:cubicBezTo>
                    <a:pt x="1985" y="622"/>
                    <a:pt x="1986" y="624"/>
                    <a:pt x="1987" y="626"/>
                  </a:cubicBezTo>
                  <a:cubicBezTo>
                    <a:pt x="1991" y="631"/>
                    <a:pt x="1992" y="637"/>
                    <a:pt x="1993" y="643"/>
                  </a:cubicBezTo>
                  <a:cubicBezTo>
                    <a:pt x="1993" y="644"/>
                    <a:pt x="1992" y="645"/>
                    <a:pt x="1992" y="646"/>
                  </a:cubicBezTo>
                  <a:cubicBezTo>
                    <a:pt x="1991" y="647"/>
                    <a:pt x="1989" y="646"/>
                    <a:pt x="1988" y="643"/>
                  </a:cubicBezTo>
                  <a:cubicBezTo>
                    <a:pt x="1988" y="640"/>
                    <a:pt x="1987" y="637"/>
                    <a:pt x="1985" y="634"/>
                  </a:cubicBezTo>
                  <a:cubicBezTo>
                    <a:pt x="1983" y="633"/>
                    <a:pt x="1982" y="631"/>
                    <a:pt x="1982" y="628"/>
                  </a:cubicBezTo>
                  <a:cubicBezTo>
                    <a:pt x="1983" y="623"/>
                    <a:pt x="1980" y="620"/>
                    <a:pt x="1976" y="618"/>
                  </a:cubicBezTo>
                  <a:cubicBezTo>
                    <a:pt x="1970" y="613"/>
                    <a:pt x="1963" y="610"/>
                    <a:pt x="1956" y="605"/>
                  </a:cubicBezTo>
                  <a:cubicBezTo>
                    <a:pt x="1955" y="604"/>
                    <a:pt x="1953" y="604"/>
                    <a:pt x="1952" y="604"/>
                  </a:cubicBezTo>
                  <a:cubicBezTo>
                    <a:pt x="1949" y="604"/>
                    <a:pt x="1946" y="605"/>
                    <a:pt x="1944" y="605"/>
                  </a:cubicBezTo>
                  <a:cubicBezTo>
                    <a:pt x="1940" y="605"/>
                    <a:pt x="1939" y="606"/>
                    <a:pt x="1938" y="609"/>
                  </a:cubicBezTo>
                  <a:cubicBezTo>
                    <a:pt x="1937" y="613"/>
                    <a:pt x="1936" y="617"/>
                    <a:pt x="1933" y="619"/>
                  </a:cubicBezTo>
                  <a:cubicBezTo>
                    <a:pt x="1932" y="620"/>
                    <a:pt x="1931" y="619"/>
                    <a:pt x="1931" y="619"/>
                  </a:cubicBezTo>
                  <a:cubicBezTo>
                    <a:pt x="1929" y="615"/>
                    <a:pt x="1927" y="610"/>
                    <a:pt x="1925" y="606"/>
                  </a:cubicBezTo>
                  <a:cubicBezTo>
                    <a:pt x="1925" y="606"/>
                    <a:pt x="1924" y="605"/>
                    <a:pt x="1924" y="605"/>
                  </a:cubicBezTo>
                  <a:cubicBezTo>
                    <a:pt x="1923" y="605"/>
                    <a:pt x="1922" y="606"/>
                    <a:pt x="1921" y="607"/>
                  </a:cubicBezTo>
                  <a:cubicBezTo>
                    <a:pt x="1919" y="609"/>
                    <a:pt x="1920" y="611"/>
                    <a:pt x="1920" y="613"/>
                  </a:cubicBezTo>
                  <a:cubicBezTo>
                    <a:pt x="1920" y="614"/>
                    <a:pt x="1920" y="615"/>
                    <a:pt x="1919" y="616"/>
                  </a:cubicBezTo>
                  <a:cubicBezTo>
                    <a:pt x="1918" y="616"/>
                    <a:pt x="1917" y="616"/>
                    <a:pt x="1916" y="615"/>
                  </a:cubicBezTo>
                  <a:cubicBezTo>
                    <a:pt x="1915" y="610"/>
                    <a:pt x="1913" y="606"/>
                    <a:pt x="1912" y="602"/>
                  </a:cubicBezTo>
                  <a:cubicBezTo>
                    <a:pt x="1910" y="598"/>
                    <a:pt x="1908" y="598"/>
                    <a:pt x="1904" y="599"/>
                  </a:cubicBezTo>
                  <a:cubicBezTo>
                    <a:pt x="1902" y="599"/>
                    <a:pt x="1901" y="600"/>
                    <a:pt x="1899" y="600"/>
                  </a:cubicBezTo>
                  <a:cubicBezTo>
                    <a:pt x="1898" y="601"/>
                    <a:pt x="1896" y="600"/>
                    <a:pt x="1894" y="600"/>
                  </a:cubicBezTo>
                  <a:cubicBezTo>
                    <a:pt x="1891" y="600"/>
                    <a:pt x="1889" y="597"/>
                    <a:pt x="1890" y="595"/>
                  </a:cubicBezTo>
                  <a:cubicBezTo>
                    <a:pt x="1891" y="593"/>
                    <a:pt x="1891" y="591"/>
                    <a:pt x="1892" y="590"/>
                  </a:cubicBezTo>
                  <a:cubicBezTo>
                    <a:pt x="1894" y="585"/>
                    <a:pt x="1897" y="580"/>
                    <a:pt x="1900" y="576"/>
                  </a:cubicBezTo>
                  <a:cubicBezTo>
                    <a:pt x="1903" y="570"/>
                    <a:pt x="1906" y="565"/>
                    <a:pt x="1906" y="559"/>
                  </a:cubicBezTo>
                  <a:cubicBezTo>
                    <a:pt x="1907" y="548"/>
                    <a:pt x="1911" y="537"/>
                    <a:pt x="1916" y="527"/>
                  </a:cubicBezTo>
                  <a:cubicBezTo>
                    <a:pt x="1919" y="520"/>
                    <a:pt x="1922" y="513"/>
                    <a:pt x="1920" y="505"/>
                  </a:cubicBezTo>
                  <a:cubicBezTo>
                    <a:pt x="1919" y="502"/>
                    <a:pt x="1920" y="498"/>
                    <a:pt x="1922" y="496"/>
                  </a:cubicBezTo>
                  <a:cubicBezTo>
                    <a:pt x="1925" y="491"/>
                    <a:pt x="1926" y="487"/>
                    <a:pt x="1924" y="482"/>
                  </a:cubicBezTo>
                  <a:cubicBezTo>
                    <a:pt x="1924" y="479"/>
                    <a:pt x="1925" y="477"/>
                    <a:pt x="1926" y="475"/>
                  </a:cubicBezTo>
                  <a:cubicBezTo>
                    <a:pt x="1928" y="471"/>
                    <a:pt x="1932" y="468"/>
                    <a:pt x="1937" y="467"/>
                  </a:cubicBezTo>
                  <a:cubicBezTo>
                    <a:pt x="1944" y="466"/>
                    <a:pt x="1950" y="463"/>
                    <a:pt x="1956" y="460"/>
                  </a:cubicBezTo>
                  <a:cubicBezTo>
                    <a:pt x="1958" y="459"/>
                    <a:pt x="1961" y="460"/>
                    <a:pt x="1964" y="461"/>
                  </a:cubicBezTo>
                  <a:cubicBezTo>
                    <a:pt x="1967" y="463"/>
                    <a:pt x="1969" y="462"/>
                    <a:pt x="1971" y="459"/>
                  </a:cubicBezTo>
                  <a:cubicBezTo>
                    <a:pt x="1973" y="455"/>
                    <a:pt x="1977" y="454"/>
                    <a:pt x="1980" y="454"/>
                  </a:cubicBezTo>
                  <a:cubicBezTo>
                    <a:pt x="1987" y="456"/>
                    <a:pt x="1992" y="452"/>
                    <a:pt x="1998" y="452"/>
                  </a:cubicBezTo>
                  <a:cubicBezTo>
                    <a:pt x="1999" y="452"/>
                    <a:pt x="2000" y="451"/>
                    <a:pt x="2000" y="450"/>
                  </a:cubicBezTo>
                  <a:cubicBezTo>
                    <a:pt x="2001" y="447"/>
                    <a:pt x="2001" y="444"/>
                    <a:pt x="2002" y="442"/>
                  </a:cubicBezTo>
                  <a:cubicBezTo>
                    <a:pt x="2003" y="439"/>
                    <a:pt x="2006" y="437"/>
                    <a:pt x="2009" y="437"/>
                  </a:cubicBezTo>
                  <a:cubicBezTo>
                    <a:pt x="2016" y="438"/>
                    <a:pt x="2024" y="439"/>
                    <a:pt x="2031" y="440"/>
                  </a:cubicBezTo>
                  <a:cubicBezTo>
                    <a:pt x="2033" y="440"/>
                    <a:pt x="2034" y="441"/>
                    <a:pt x="2036" y="442"/>
                  </a:cubicBezTo>
                  <a:cubicBezTo>
                    <a:pt x="2036" y="442"/>
                    <a:pt x="2037" y="444"/>
                    <a:pt x="2037" y="445"/>
                  </a:cubicBezTo>
                  <a:cubicBezTo>
                    <a:pt x="2036" y="446"/>
                    <a:pt x="2035" y="446"/>
                    <a:pt x="2035" y="447"/>
                  </a:cubicBezTo>
                  <a:cubicBezTo>
                    <a:pt x="2034" y="450"/>
                    <a:pt x="2034" y="451"/>
                    <a:pt x="2036" y="453"/>
                  </a:cubicBezTo>
                  <a:cubicBezTo>
                    <a:pt x="2038" y="455"/>
                    <a:pt x="2040" y="456"/>
                    <a:pt x="2042" y="455"/>
                  </a:cubicBezTo>
                  <a:cubicBezTo>
                    <a:pt x="2047" y="452"/>
                    <a:pt x="2054" y="450"/>
                    <a:pt x="2058" y="444"/>
                  </a:cubicBezTo>
                  <a:cubicBezTo>
                    <a:pt x="2059" y="442"/>
                    <a:pt x="2061" y="441"/>
                    <a:pt x="2064" y="442"/>
                  </a:cubicBezTo>
                  <a:cubicBezTo>
                    <a:pt x="2066" y="443"/>
                    <a:pt x="2068" y="442"/>
                    <a:pt x="2069" y="440"/>
                  </a:cubicBezTo>
                  <a:cubicBezTo>
                    <a:pt x="2071" y="438"/>
                    <a:pt x="2076" y="437"/>
                    <a:pt x="2075" y="433"/>
                  </a:cubicBezTo>
                  <a:cubicBezTo>
                    <a:pt x="2074" y="429"/>
                    <a:pt x="2070" y="429"/>
                    <a:pt x="2067" y="428"/>
                  </a:cubicBezTo>
                  <a:cubicBezTo>
                    <a:pt x="2066" y="428"/>
                    <a:pt x="2066" y="428"/>
                    <a:pt x="2065" y="428"/>
                  </a:cubicBezTo>
                  <a:cubicBezTo>
                    <a:pt x="2063" y="428"/>
                    <a:pt x="2062" y="427"/>
                    <a:pt x="2062" y="425"/>
                  </a:cubicBezTo>
                  <a:cubicBezTo>
                    <a:pt x="2059" y="419"/>
                    <a:pt x="2059" y="413"/>
                    <a:pt x="2061" y="407"/>
                  </a:cubicBezTo>
                  <a:cubicBezTo>
                    <a:pt x="2061" y="406"/>
                    <a:pt x="2062" y="405"/>
                    <a:pt x="2062" y="404"/>
                  </a:cubicBezTo>
                  <a:cubicBezTo>
                    <a:pt x="2064" y="400"/>
                    <a:pt x="2065" y="395"/>
                    <a:pt x="2064" y="390"/>
                  </a:cubicBezTo>
                  <a:cubicBezTo>
                    <a:pt x="2064" y="383"/>
                    <a:pt x="2065" y="377"/>
                    <a:pt x="2064" y="370"/>
                  </a:cubicBezTo>
                  <a:cubicBezTo>
                    <a:pt x="2064" y="365"/>
                    <a:pt x="2066" y="362"/>
                    <a:pt x="2071" y="360"/>
                  </a:cubicBezTo>
                  <a:cubicBezTo>
                    <a:pt x="2074" y="358"/>
                    <a:pt x="2078" y="357"/>
                    <a:pt x="2082" y="355"/>
                  </a:cubicBezTo>
                  <a:cubicBezTo>
                    <a:pt x="2085" y="353"/>
                    <a:pt x="2089" y="353"/>
                    <a:pt x="2093" y="354"/>
                  </a:cubicBezTo>
                  <a:cubicBezTo>
                    <a:pt x="2095" y="355"/>
                    <a:pt x="2097" y="353"/>
                    <a:pt x="2098" y="352"/>
                  </a:cubicBezTo>
                  <a:cubicBezTo>
                    <a:pt x="2100" y="351"/>
                    <a:pt x="2102" y="352"/>
                    <a:pt x="2102" y="353"/>
                  </a:cubicBezTo>
                  <a:cubicBezTo>
                    <a:pt x="2103" y="357"/>
                    <a:pt x="2103" y="361"/>
                    <a:pt x="2104" y="365"/>
                  </a:cubicBezTo>
                  <a:cubicBezTo>
                    <a:pt x="2104" y="368"/>
                    <a:pt x="2106" y="371"/>
                    <a:pt x="2109" y="373"/>
                  </a:cubicBezTo>
                  <a:cubicBezTo>
                    <a:pt x="2112" y="375"/>
                    <a:pt x="2116" y="376"/>
                    <a:pt x="2118" y="378"/>
                  </a:cubicBezTo>
                  <a:cubicBezTo>
                    <a:pt x="2119" y="379"/>
                    <a:pt x="2121" y="378"/>
                    <a:pt x="2121" y="377"/>
                  </a:cubicBezTo>
                  <a:cubicBezTo>
                    <a:pt x="2122" y="376"/>
                    <a:pt x="2123" y="375"/>
                    <a:pt x="2124" y="373"/>
                  </a:cubicBezTo>
                  <a:cubicBezTo>
                    <a:pt x="2125" y="367"/>
                    <a:pt x="2126" y="360"/>
                    <a:pt x="2127" y="354"/>
                  </a:cubicBezTo>
                  <a:cubicBezTo>
                    <a:pt x="2128" y="349"/>
                    <a:pt x="2130" y="347"/>
                    <a:pt x="2134" y="345"/>
                  </a:cubicBezTo>
                  <a:cubicBezTo>
                    <a:pt x="2136" y="345"/>
                    <a:pt x="2136" y="342"/>
                    <a:pt x="2136" y="340"/>
                  </a:cubicBezTo>
                  <a:cubicBezTo>
                    <a:pt x="2136" y="340"/>
                    <a:pt x="2136" y="340"/>
                    <a:pt x="2135" y="339"/>
                  </a:cubicBezTo>
                  <a:cubicBezTo>
                    <a:pt x="2128" y="334"/>
                    <a:pt x="2126" y="325"/>
                    <a:pt x="2124" y="316"/>
                  </a:cubicBezTo>
                  <a:cubicBezTo>
                    <a:pt x="2124" y="316"/>
                    <a:pt x="2125" y="315"/>
                    <a:pt x="2125" y="315"/>
                  </a:cubicBezTo>
                  <a:cubicBezTo>
                    <a:pt x="2127" y="311"/>
                    <a:pt x="2132" y="310"/>
                    <a:pt x="2137" y="311"/>
                  </a:cubicBezTo>
                  <a:cubicBezTo>
                    <a:pt x="2138" y="312"/>
                    <a:pt x="2139" y="314"/>
                    <a:pt x="2138" y="316"/>
                  </a:cubicBezTo>
                  <a:cubicBezTo>
                    <a:pt x="2135" y="320"/>
                    <a:pt x="2136" y="325"/>
                    <a:pt x="2139" y="330"/>
                  </a:cubicBezTo>
                  <a:cubicBezTo>
                    <a:pt x="2142" y="335"/>
                    <a:pt x="2146" y="341"/>
                    <a:pt x="2145" y="348"/>
                  </a:cubicBezTo>
                  <a:cubicBezTo>
                    <a:pt x="2145" y="349"/>
                    <a:pt x="2146" y="350"/>
                    <a:pt x="2147" y="351"/>
                  </a:cubicBezTo>
                  <a:cubicBezTo>
                    <a:pt x="2151" y="355"/>
                    <a:pt x="2148" y="362"/>
                    <a:pt x="2151" y="367"/>
                  </a:cubicBezTo>
                  <a:cubicBezTo>
                    <a:pt x="2150" y="370"/>
                    <a:pt x="2147" y="373"/>
                    <a:pt x="2144" y="376"/>
                  </a:cubicBezTo>
                  <a:cubicBezTo>
                    <a:pt x="2144" y="376"/>
                    <a:pt x="2144" y="377"/>
                    <a:pt x="2143" y="377"/>
                  </a:cubicBezTo>
                  <a:cubicBezTo>
                    <a:pt x="2141" y="380"/>
                    <a:pt x="2140" y="383"/>
                    <a:pt x="2140" y="386"/>
                  </a:cubicBezTo>
                  <a:cubicBezTo>
                    <a:pt x="2141" y="395"/>
                    <a:pt x="2141" y="404"/>
                    <a:pt x="2138" y="412"/>
                  </a:cubicBezTo>
                  <a:cubicBezTo>
                    <a:pt x="2137" y="414"/>
                    <a:pt x="2137" y="416"/>
                    <a:pt x="2137" y="419"/>
                  </a:cubicBezTo>
                  <a:cubicBezTo>
                    <a:pt x="2137" y="427"/>
                    <a:pt x="2136" y="435"/>
                    <a:pt x="2137" y="443"/>
                  </a:cubicBezTo>
                  <a:cubicBezTo>
                    <a:pt x="2137" y="450"/>
                    <a:pt x="2136" y="456"/>
                    <a:pt x="2131" y="462"/>
                  </a:cubicBezTo>
                  <a:cubicBezTo>
                    <a:pt x="2130" y="463"/>
                    <a:pt x="2130" y="465"/>
                    <a:pt x="2129" y="466"/>
                  </a:cubicBezTo>
                  <a:cubicBezTo>
                    <a:pt x="2128" y="467"/>
                    <a:pt x="2127" y="468"/>
                    <a:pt x="2125" y="469"/>
                  </a:cubicBezTo>
                  <a:cubicBezTo>
                    <a:pt x="2121" y="473"/>
                    <a:pt x="2121" y="473"/>
                    <a:pt x="2123" y="477"/>
                  </a:cubicBezTo>
                  <a:cubicBezTo>
                    <a:pt x="2127" y="481"/>
                    <a:pt x="2127" y="486"/>
                    <a:pt x="2126" y="491"/>
                  </a:cubicBezTo>
                  <a:cubicBezTo>
                    <a:pt x="2126" y="493"/>
                    <a:pt x="2125" y="496"/>
                    <a:pt x="2124" y="498"/>
                  </a:cubicBezTo>
                  <a:cubicBezTo>
                    <a:pt x="2122" y="502"/>
                    <a:pt x="2122" y="506"/>
                    <a:pt x="2123" y="510"/>
                  </a:cubicBezTo>
                  <a:cubicBezTo>
                    <a:pt x="2124" y="516"/>
                    <a:pt x="2127" y="522"/>
                    <a:pt x="2128" y="529"/>
                  </a:cubicBezTo>
                  <a:cubicBezTo>
                    <a:pt x="2134" y="550"/>
                    <a:pt x="2146" y="567"/>
                    <a:pt x="2158" y="585"/>
                  </a:cubicBezTo>
                  <a:cubicBezTo>
                    <a:pt x="2161" y="590"/>
                    <a:pt x="2165" y="595"/>
                    <a:pt x="2168" y="600"/>
                  </a:cubicBezTo>
                  <a:cubicBezTo>
                    <a:pt x="2170" y="604"/>
                    <a:pt x="2171" y="608"/>
                    <a:pt x="2174" y="610"/>
                  </a:cubicBezTo>
                  <a:cubicBezTo>
                    <a:pt x="2178" y="613"/>
                    <a:pt x="2181" y="618"/>
                    <a:pt x="2183" y="622"/>
                  </a:cubicBezTo>
                  <a:cubicBezTo>
                    <a:pt x="2185" y="626"/>
                    <a:pt x="2186" y="631"/>
                    <a:pt x="2188" y="636"/>
                  </a:cubicBezTo>
                  <a:cubicBezTo>
                    <a:pt x="2190" y="641"/>
                    <a:pt x="2195" y="643"/>
                    <a:pt x="2199" y="645"/>
                  </a:cubicBezTo>
                  <a:cubicBezTo>
                    <a:pt x="2199" y="645"/>
                    <a:pt x="2200" y="645"/>
                    <a:pt x="2200" y="645"/>
                  </a:cubicBezTo>
                  <a:cubicBezTo>
                    <a:pt x="2204" y="642"/>
                    <a:pt x="2204" y="638"/>
                    <a:pt x="2206" y="635"/>
                  </a:cubicBezTo>
                  <a:cubicBezTo>
                    <a:pt x="2210" y="626"/>
                    <a:pt x="2210" y="617"/>
                    <a:pt x="2207" y="608"/>
                  </a:cubicBezTo>
                  <a:cubicBezTo>
                    <a:pt x="2203" y="598"/>
                    <a:pt x="2202" y="595"/>
                    <a:pt x="2213" y="589"/>
                  </a:cubicBezTo>
                  <a:cubicBezTo>
                    <a:pt x="2214" y="589"/>
                    <a:pt x="2214" y="589"/>
                    <a:pt x="2215" y="588"/>
                  </a:cubicBezTo>
                  <a:cubicBezTo>
                    <a:pt x="2217" y="587"/>
                    <a:pt x="2217" y="586"/>
                    <a:pt x="2216" y="584"/>
                  </a:cubicBezTo>
                  <a:cubicBezTo>
                    <a:pt x="2214" y="582"/>
                    <a:pt x="2213" y="580"/>
                    <a:pt x="2211" y="577"/>
                  </a:cubicBezTo>
                  <a:cubicBezTo>
                    <a:pt x="2210" y="575"/>
                    <a:pt x="2209" y="573"/>
                    <a:pt x="2209" y="571"/>
                  </a:cubicBezTo>
                  <a:cubicBezTo>
                    <a:pt x="2209" y="566"/>
                    <a:pt x="2210" y="561"/>
                    <a:pt x="2210" y="556"/>
                  </a:cubicBezTo>
                  <a:cubicBezTo>
                    <a:pt x="2211" y="553"/>
                    <a:pt x="2213" y="550"/>
                    <a:pt x="2216" y="549"/>
                  </a:cubicBezTo>
                  <a:cubicBezTo>
                    <a:pt x="2219" y="548"/>
                    <a:pt x="2221" y="547"/>
                    <a:pt x="2224" y="546"/>
                  </a:cubicBezTo>
                  <a:cubicBezTo>
                    <a:pt x="2226" y="544"/>
                    <a:pt x="2226" y="540"/>
                    <a:pt x="2225" y="538"/>
                  </a:cubicBezTo>
                  <a:cubicBezTo>
                    <a:pt x="2222" y="535"/>
                    <a:pt x="2220" y="532"/>
                    <a:pt x="2217" y="529"/>
                  </a:cubicBezTo>
                  <a:cubicBezTo>
                    <a:pt x="2210" y="522"/>
                    <a:pt x="2208" y="513"/>
                    <a:pt x="2210" y="504"/>
                  </a:cubicBezTo>
                  <a:cubicBezTo>
                    <a:pt x="2210" y="502"/>
                    <a:pt x="2212" y="501"/>
                    <a:pt x="2213" y="501"/>
                  </a:cubicBezTo>
                  <a:cubicBezTo>
                    <a:pt x="2214" y="501"/>
                    <a:pt x="2215" y="501"/>
                    <a:pt x="2216" y="501"/>
                  </a:cubicBezTo>
                  <a:cubicBezTo>
                    <a:pt x="2220" y="502"/>
                    <a:pt x="2223" y="497"/>
                    <a:pt x="2221" y="495"/>
                  </a:cubicBezTo>
                  <a:cubicBezTo>
                    <a:pt x="2219" y="491"/>
                    <a:pt x="2216" y="487"/>
                    <a:pt x="2214" y="484"/>
                  </a:cubicBezTo>
                  <a:cubicBezTo>
                    <a:pt x="2213" y="480"/>
                    <a:pt x="2211" y="479"/>
                    <a:pt x="2207" y="479"/>
                  </a:cubicBezTo>
                  <a:cubicBezTo>
                    <a:pt x="2206" y="479"/>
                    <a:pt x="2205" y="479"/>
                    <a:pt x="2204" y="478"/>
                  </a:cubicBezTo>
                  <a:cubicBezTo>
                    <a:pt x="2202" y="473"/>
                    <a:pt x="2200" y="469"/>
                    <a:pt x="2202" y="464"/>
                  </a:cubicBezTo>
                  <a:cubicBezTo>
                    <a:pt x="2203" y="462"/>
                    <a:pt x="2202" y="461"/>
                    <a:pt x="2202" y="459"/>
                  </a:cubicBezTo>
                  <a:cubicBezTo>
                    <a:pt x="2202" y="457"/>
                    <a:pt x="2201" y="456"/>
                    <a:pt x="2200" y="455"/>
                  </a:cubicBezTo>
                  <a:cubicBezTo>
                    <a:pt x="2198" y="452"/>
                    <a:pt x="2195" y="451"/>
                    <a:pt x="2191" y="450"/>
                  </a:cubicBezTo>
                  <a:cubicBezTo>
                    <a:pt x="2191" y="450"/>
                    <a:pt x="2189" y="451"/>
                    <a:pt x="2189" y="452"/>
                  </a:cubicBezTo>
                  <a:cubicBezTo>
                    <a:pt x="2188" y="453"/>
                    <a:pt x="2187" y="454"/>
                    <a:pt x="2186" y="455"/>
                  </a:cubicBezTo>
                  <a:cubicBezTo>
                    <a:pt x="2186" y="455"/>
                    <a:pt x="2186" y="455"/>
                    <a:pt x="2186" y="455"/>
                  </a:cubicBezTo>
                  <a:cubicBezTo>
                    <a:pt x="2186" y="456"/>
                    <a:pt x="2187" y="456"/>
                    <a:pt x="2187" y="456"/>
                  </a:cubicBezTo>
                  <a:cubicBezTo>
                    <a:pt x="2187" y="456"/>
                    <a:pt x="2187" y="456"/>
                    <a:pt x="2187" y="456"/>
                  </a:cubicBezTo>
                  <a:cubicBezTo>
                    <a:pt x="2187" y="457"/>
                    <a:pt x="2187" y="457"/>
                    <a:pt x="2187" y="456"/>
                  </a:cubicBezTo>
                  <a:cubicBezTo>
                    <a:pt x="2186" y="456"/>
                    <a:pt x="2186" y="456"/>
                    <a:pt x="2186" y="456"/>
                  </a:cubicBezTo>
                  <a:cubicBezTo>
                    <a:pt x="2186" y="456"/>
                    <a:pt x="2186" y="456"/>
                    <a:pt x="2186" y="455"/>
                  </a:cubicBezTo>
                  <a:cubicBezTo>
                    <a:pt x="2183" y="454"/>
                    <a:pt x="2181" y="452"/>
                    <a:pt x="2180" y="448"/>
                  </a:cubicBezTo>
                  <a:cubicBezTo>
                    <a:pt x="2177" y="443"/>
                    <a:pt x="2177" y="437"/>
                    <a:pt x="2177" y="431"/>
                  </a:cubicBezTo>
                  <a:cubicBezTo>
                    <a:pt x="2178" y="421"/>
                    <a:pt x="2177" y="412"/>
                    <a:pt x="2172" y="404"/>
                  </a:cubicBezTo>
                  <a:cubicBezTo>
                    <a:pt x="2171" y="403"/>
                    <a:pt x="2171" y="402"/>
                    <a:pt x="2171" y="400"/>
                  </a:cubicBezTo>
                  <a:cubicBezTo>
                    <a:pt x="2169" y="395"/>
                    <a:pt x="2172" y="390"/>
                    <a:pt x="2178" y="388"/>
                  </a:cubicBezTo>
                  <a:cubicBezTo>
                    <a:pt x="2179" y="388"/>
                    <a:pt x="2180" y="388"/>
                    <a:pt x="2181" y="388"/>
                  </a:cubicBezTo>
                  <a:cubicBezTo>
                    <a:pt x="2185" y="388"/>
                    <a:pt x="2185" y="388"/>
                    <a:pt x="2186" y="385"/>
                  </a:cubicBezTo>
                  <a:cubicBezTo>
                    <a:pt x="2186" y="382"/>
                    <a:pt x="2187" y="379"/>
                    <a:pt x="2189" y="377"/>
                  </a:cubicBezTo>
                  <a:cubicBezTo>
                    <a:pt x="2190" y="376"/>
                    <a:pt x="2192" y="376"/>
                    <a:pt x="2193" y="377"/>
                  </a:cubicBezTo>
                  <a:cubicBezTo>
                    <a:pt x="2194" y="379"/>
                    <a:pt x="2195" y="382"/>
                    <a:pt x="2197" y="384"/>
                  </a:cubicBezTo>
                  <a:cubicBezTo>
                    <a:pt x="2197" y="385"/>
                    <a:pt x="2199" y="385"/>
                    <a:pt x="2200" y="385"/>
                  </a:cubicBezTo>
                  <a:cubicBezTo>
                    <a:pt x="2201" y="385"/>
                    <a:pt x="2202" y="384"/>
                    <a:pt x="2202" y="383"/>
                  </a:cubicBezTo>
                  <a:cubicBezTo>
                    <a:pt x="2203" y="380"/>
                    <a:pt x="2203" y="377"/>
                    <a:pt x="2204" y="375"/>
                  </a:cubicBezTo>
                  <a:cubicBezTo>
                    <a:pt x="2204" y="371"/>
                    <a:pt x="2207" y="368"/>
                    <a:pt x="2209" y="365"/>
                  </a:cubicBezTo>
                  <a:cubicBezTo>
                    <a:pt x="2212" y="361"/>
                    <a:pt x="2217" y="359"/>
                    <a:pt x="2222" y="358"/>
                  </a:cubicBezTo>
                  <a:cubicBezTo>
                    <a:pt x="2226" y="358"/>
                    <a:pt x="2228" y="360"/>
                    <a:pt x="2231" y="362"/>
                  </a:cubicBezTo>
                  <a:cubicBezTo>
                    <a:pt x="2234" y="364"/>
                    <a:pt x="2237" y="366"/>
                    <a:pt x="2239" y="368"/>
                  </a:cubicBezTo>
                  <a:cubicBezTo>
                    <a:pt x="2240" y="368"/>
                    <a:pt x="2241" y="369"/>
                    <a:pt x="2242" y="369"/>
                  </a:cubicBezTo>
                  <a:cubicBezTo>
                    <a:pt x="2244" y="370"/>
                    <a:pt x="2245" y="370"/>
                    <a:pt x="2247" y="370"/>
                  </a:cubicBezTo>
                  <a:cubicBezTo>
                    <a:pt x="2248" y="370"/>
                    <a:pt x="2250" y="369"/>
                    <a:pt x="2250" y="367"/>
                  </a:cubicBezTo>
                  <a:cubicBezTo>
                    <a:pt x="2250" y="363"/>
                    <a:pt x="2247" y="360"/>
                    <a:pt x="2248" y="356"/>
                  </a:cubicBezTo>
                  <a:cubicBezTo>
                    <a:pt x="2249" y="352"/>
                    <a:pt x="2249" y="348"/>
                    <a:pt x="2250" y="345"/>
                  </a:cubicBezTo>
                  <a:cubicBezTo>
                    <a:pt x="2252" y="339"/>
                    <a:pt x="2253" y="334"/>
                    <a:pt x="2253" y="329"/>
                  </a:cubicBezTo>
                  <a:cubicBezTo>
                    <a:pt x="2254" y="320"/>
                    <a:pt x="2256" y="312"/>
                    <a:pt x="2260" y="305"/>
                  </a:cubicBezTo>
                  <a:cubicBezTo>
                    <a:pt x="2263" y="301"/>
                    <a:pt x="2265" y="297"/>
                    <a:pt x="2267" y="292"/>
                  </a:cubicBezTo>
                  <a:cubicBezTo>
                    <a:pt x="2270" y="285"/>
                    <a:pt x="2274" y="279"/>
                    <a:pt x="2280" y="274"/>
                  </a:cubicBezTo>
                  <a:cubicBezTo>
                    <a:pt x="2282" y="272"/>
                    <a:pt x="2285" y="271"/>
                    <a:pt x="2288" y="271"/>
                  </a:cubicBezTo>
                  <a:cubicBezTo>
                    <a:pt x="2291" y="271"/>
                    <a:pt x="2295" y="271"/>
                    <a:pt x="2299" y="271"/>
                  </a:cubicBezTo>
                  <a:cubicBezTo>
                    <a:pt x="2301" y="271"/>
                    <a:pt x="2303" y="271"/>
                    <a:pt x="2304" y="270"/>
                  </a:cubicBezTo>
                  <a:cubicBezTo>
                    <a:pt x="2305" y="270"/>
                    <a:pt x="2306" y="269"/>
                    <a:pt x="2306" y="268"/>
                  </a:cubicBezTo>
                  <a:cubicBezTo>
                    <a:pt x="2306" y="261"/>
                    <a:pt x="2307" y="254"/>
                    <a:pt x="2300" y="249"/>
                  </a:cubicBezTo>
                  <a:cubicBezTo>
                    <a:pt x="2298" y="247"/>
                    <a:pt x="2298" y="245"/>
                    <a:pt x="2296" y="243"/>
                  </a:cubicBezTo>
                  <a:cubicBezTo>
                    <a:pt x="2296" y="242"/>
                    <a:pt x="2295" y="240"/>
                    <a:pt x="2293" y="240"/>
                  </a:cubicBezTo>
                  <a:cubicBezTo>
                    <a:pt x="2287" y="237"/>
                    <a:pt x="2283" y="232"/>
                    <a:pt x="2276" y="231"/>
                  </a:cubicBezTo>
                  <a:cubicBezTo>
                    <a:pt x="2276" y="231"/>
                    <a:pt x="2276" y="231"/>
                    <a:pt x="2276" y="231"/>
                  </a:cubicBezTo>
                  <a:cubicBezTo>
                    <a:pt x="2275" y="231"/>
                    <a:pt x="2275" y="231"/>
                    <a:pt x="2275" y="231"/>
                  </a:cubicBezTo>
                  <a:cubicBezTo>
                    <a:pt x="2276" y="231"/>
                    <a:pt x="2276" y="231"/>
                    <a:pt x="2276" y="231"/>
                  </a:cubicBezTo>
                  <a:cubicBezTo>
                    <a:pt x="2276" y="231"/>
                    <a:pt x="2276" y="231"/>
                    <a:pt x="2276" y="231"/>
                  </a:cubicBezTo>
                  <a:cubicBezTo>
                    <a:pt x="2275" y="229"/>
                    <a:pt x="2275" y="227"/>
                    <a:pt x="2274" y="225"/>
                  </a:cubicBezTo>
                  <a:cubicBezTo>
                    <a:pt x="2273" y="221"/>
                    <a:pt x="2271" y="218"/>
                    <a:pt x="2266" y="218"/>
                  </a:cubicBezTo>
                  <a:cubicBezTo>
                    <a:pt x="2265" y="218"/>
                    <a:pt x="2264" y="218"/>
                    <a:pt x="2263" y="217"/>
                  </a:cubicBezTo>
                  <a:cubicBezTo>
                    <a:pt x="2263" y="216"/>
                    <a:pt x="2263" y="215"/>
                    <a:pt x="2262" y="214"/>
                  </a:cubicBezTo>
                  <a:cubicBezTo>
                    <a:pt x="2260" y="209"/>
                    <a:pt x="2258" y="208"/>
                    <a:pt x="2253" y="209"/>
                  </a:cubicBezTo>
                  <a:cubicBezTo>
                    <a:pt x="2248" y="210"/>
                    <a:pt x="2245" y="207"/>
                    <a:pt x="2242" y="204"/>
                  </a:cubicBezTo>
                  <a:cubicBezTo>
                    <a:pt x="2241" y="203"/>
                    <a:pt x="2242" y="200"/>
                    <a:pt x="2243" y="200"/>
                  </a:cubicBezTo>
                  <a:cubicBezTo>
                    <a:pt x="2245" y="199"/>
                    <a:pt x="2247" y="198"/>
                    <a:pt x="2249" y="198"/>
                  </a:cubicBezTo>
                  <a:cubicBezTo>
                    <a:pt x="2256" y="196"/>
                    <a:pt x="2258" y="192"/>
                    <a:pt x="2259" y="186"/>
                  </a:cubicBezTo>
                  <a:cubicBezTo>
                    <a:pt x="2259" y="179"/>
                    <a:pt x="2259" y="173"/>
                    <a:pt x="2259" y="166"/>
                  </a:cubicBezTo>
                  <a:cubicBezTo>
                    <a:pt x="2259" y="164"/>
                    <a:pt x="2259" y="162"/>
                    <a:pt x="2258" y="160"/>
                  </a:cubicBezTo>
                  <a:cubicBezTo>
                    <a:pt x="2257" y="157"/>
                    <a:pt x="2255" y="155"/>
                    <a:pt x="2254" y="152"/>
                  </a:cubicBezTo>
                  <a:cubicBezTo>
                    <a:pt x="2252" y="148"/>
                    <a:pt x="2250" y="146"/>
                    <a:pt x="2246" y="145"/>
                  </a:cubicBezTo>
                  <a:cubicBezTo>
                    <a:pt x="2242" y="145"/>
                    <a:pt x="2239" y="142"/>
                    <a:pt x="2236" y="139"/>
                  </a:cubicBezTo>
                  <a:cubicBezTo>
                    <a:pt x="2235" y="138"/>
                    <a:pt x="2235" y="136"/>
                    <a:pt x="2236" y="134"/>
                  </a:cubicBezTo>
                  <a:cubicBezTo>
                    <a:pt x="2237" y="133"/>
                    <a:pt x="2237" y="131"/>
                    <a:pt x="2238" y="130"/>
                  </a:cubicBezTo>
                  <a:cubicBezTo>
                    <a:pt x="2239" y="127"/>
                    <a:pt x="2242" y="127"/>
                    <a:pt x="2242" y="129"/>
                  </a:cubicBezTo>
                  <a:cubicBezTo>
                    <a:pt x="2244" y="133"/>
                    <a:pt x="2246" y="136"/>
                    <a:pt x="2250" y="137"/>
                  </a:cubicBezTo>
                  <a:cubicBezTo>
                    <a:pt x="2260" y="143"/>
                    <a:pt x="2261" y="142"/>
                    <a:pt x="2266" y="132"/>
                  </a:cubicBezTo>
                  <a:cubicBezTo>
                    <a:pt x="2266" y="131"/>
                    <a:pt x="2266" y="130"/>
                    <a:pt x="2267" y="129"/>
                  </a:cubicBezTo>
                  <a:cubicBezTo>
                    <a:pt x="2269" y="126"/>
                    <a:pt x="2272" y="124"/>
                    <a:pt x="2275" y="124"/>
                  </a:cubicBezTo>
                  <a:cubicBezTo>
                    <a:pt x="2277" y="123"/>
                    <a:pt x="2279" y="125"/>
                    <a:pt x="2281" y="126"/>
                  </a:cubicBezTo>
                  <a:cubicBezTo>
                    <a:pt x="2283" y="128"/>
                    <a:pt x="2285" y="130"/>
                    <a:pt x="2286" y="132"/>
                  </a:cubicBezTo>
                  <a:cubicBezTo>
                    <a:pt x="2289" y="136"/>
                    <a:pt x="2293" y="136"/>
                    <a:pt x="2297" y="134"/>
                  </a:cubicBezTo>
                  <a:cubicBezTo>
                    <a:pt x="2300" y="132"/>
                    <a:pt x="2304" y="131"/>
                    <a:pt x="2308" y="131"/>
                  </a:cubicBezTo>
                  <a:cubicBezTo>
                    <a:pt x="2310" y="132"/>
                    <a:pt x="2313" y="132"/>
                    <a:pt x="2316" y="132"/>
                  </a:cubicBezTo>
                  <a:cubicBezTo>
                    <a:pt x="2318" y="132"/>
                    <a:pt x="2320" y="131"/>
                    <a:pt x="2322" y="131"/>
                  </a:cubicBezTo>
                  <a:cubicBezTo>
                    <a:pt x="2323" y="130"/>
                    <a:pt x="2324" y="130"/>
                    <a:pt x="2325" y="129"/>
                  </a:cubicBezTo>
                  <a:cubicBezTo>
                    <a:pt x="2326" y="128"/>
                    <a:pt x="2327" y="127"/>
                    <a:pt x="2327" y="126"/>
                  </a:cubicBezTo>
                  <a:cubicBezTo>
                    <a:pt x="2326" y="121"/>
                    <a:pt x="2326" y="115"/>
                    <a:pt x="2318" y="114"/>
                  </a:cubicBezTo>
                  <a:cubicBezTo>
                    <a:pt x="2316" y="114"/>
                    <a:pt x="2315" y="111"/>
                    <a:pt x="2314" y="109"/>
                  </a:cubicBezTo>
                  <a:cubicBezTo>
                    <a:pt x="2314" y="108"/>
                    <a:pt x="2314" y="107"/>
                    <a:pt x="2314" y="106"/>
                  </a:cubicBezTo>
                  <a:cubicBezTo>
                    <a:pt x="2315" y="101"/>
                    <a:pt x="2313" y="96"/>
                    <a:pt x="2308" y="93"/>
                  </a:cubicBezTo>
                  <a:cubicBezTo>
                    <a:pt x="2306" y="92"/>
                    <a:pt x="2305" y="89"/>
                    <a:pt x="2303" y="87"/>
                  </a:cubicBezTo>
                  <a:cubicBezTo>
                    <a:pt x="2301" y="85"/>
                    <a:pt x="2301" y="84"/>
                    <a:pt x="2303" y="82"/>
                  </a:cubicBezTo>
                  <a:cubicBezTo>
                    <a:pt x="2307" y="79"/>
                    <a:pt x="2309" y="74"/>
                    <a:pt x="2311" y="69"/>
                  </a:cubicBezTo>
                  <a:cubicBezTo>
                    <a:pt x="2311" y="68"/>
                    <a:pt x="2311" y="66"/>
                    <a:pt x="2310" y="65"/>
                  </a:cubicBezTo>
                  <a:cubicBezTo>
                    <a:pt x="2305" y="60"/>
                    <a:pt x="2303" y="53"/>
                    <a:pt x="2303" y="47"/>
                  </a:cubicBezTo>
                  <a:cubicBezTo>
                    <a:pt x="2303" y="44"/>
                    <a:pt x="2302" y="44"/>
                    <a:pt x="2300" y="44"/>
                  </a:cubicBezTo>
                  <a:cubicBezTo>
                    <a:pt x="2299" y="44"/>
                    <a:pt x="2298" y="44"/>
                    <a:pt x="2297" y="44"/>
                  </a:cubicBezTo>
                  <a:cubicBezTo>
                    <a:pt x="2291" y="43"/>
                    <a:pt x="2286" y="40"/>
                    <a:pt x="2280" y="40"/>
                  </a:cubicBezTo>
                  <a:cubicBezTo>
                    <a:pt x="2278" y="40"/>
                    <a:pt x="2276" y="38"/>
                    <a:pt x="2274" y="37"/>
                  </a:cubicBezTo>
                  <a:cubicBezTo>
                    <a:pt x="2270" y="35"/>
                    <a:pt x="2267" y="36"/>
                    <a:pt x="2265" y="38"/>
                  </a:cubicBezTo>
                  <a:cubicBezTo>
                    <a:pt x="2261" y="42"/>
                    <a:pt x="2258" y="46"/>
                    <a:pt x="2253" y="47"/>
                  </a:cubicBezTo>
                  <a:cubicBezTo>
                    <a:pt x="2252" y="47"/>
                    <a:pt x="2251" y="48"/>
                    <a:pt x="2251" y="49"/>
                  </a:cubicBezTo>
                  <a:cubicBezTo>
                    <a:pt x="2249" y="51"/>
                    <a:pt x="2249" y="54"/>
                    <a:pt x="2250" y="55"/>
                  </a:cubicBezTo>
                  <a:cubicBezTo>
                    <a:pt x="2253" y="58"/>
                    <a:pt x="2256" y="61"/>
                    <a:pt x="2258" y="64"/>
                  </a:cubicBezTo>
                  <a:cubicBezTo>
                    <a:pt x="2259" y="66"/>
                    <a:pt x="2259" y="68"/>
                    <a:pt x="2258" y="70"/>
                  </a:cubicBezTo>
                  <a:cubicBezTo>
                    <a:pt x="2258" y="71"/>
                    <a:pt x="2257" y="72"/>
                    <a:pt x="2256" y="72"/>
                  </a:cubicBezTo>
                  <a:cubicBezTo>
                    <a:pt x="2255" y="72"/>
                    <a:pt x="2255" y="72"/>
                    <a:pt x="2254" y="72"/>
                  </a:cubicBezTo>
                  <a:cubicBezTo>
                    <a:pt x="2251" y="64"/>
                    <a:pt x="2242" y="59"/>
                    <a:pt x="2238" y="51"/>
                  </a:cubicBezTo>
                  <a:cubicBezTo>
                    <a:pt x="2232" y="46"/>
                    <a:pt x="2227" y="41"/>
                    <a:pt x="2218" y="43"/>
                  </a:cubicBezTo>
                  <a:cubicBezTo>
                    <a:pt x="2215" y="44"/>
                    <a:pt x="2211" y="44"/>
                    <a:pt x="2208" y="43"/>
                  </a:cubicBezTo>
                  <a:cubicBezTo>
                    <a:pt x="2203" y="41"/>
                    <a:pt x="2198" y="41"/>
                    <a:pt x="2193" y="41"/>
                  </a:cubicBezTo>
                  <a:cubicBezTo>
                    <a:pt x="2187" y="41"/>
                    <a:pt x="2182" y="41"/>
                    <a:pt x="2176" y="39"/>
                  </a:cubicBezTo>
                  <a:cubicBezTo>
                    <a:pt x="2170" y="37"/>
                    <a:pt x="2165" y="37"/>
                    <a:pt x="2159" y="39"/>
                  </a:cubicBezTo>
                  <a:cubicBezTo>
                    <a:pt x="2155" y="40"/>
                    <a:pt x="2152" y="39"/>
                    <a:pt x="2149" y="37"/>
                  </a:cubicBezTo>
                  <a:cubicBezTo>
                    <a:pt x="2146" y="34"/>
                    <a:pt x="2142" y="33"/>
                    <a:pt x="2138" y="32"/>
                  </a:cubicBezTo>
                  <a:cubicBezTo>
                    <a:pt x="2126" y="31"/>
                    <a:pt x="2115" y="27"/>
                    <a:pt x="2102" y="28"/>
                  </a:cubicBezTo>
                  <a:cubicBezTo>
                    <a:pt x="2101" y="28"/>
                    <a:pt x="2099" y="28"/>
                    <a:pt x="2097" y="28"/>
                  </a:cubicBezTo>
                  <a:cubicBezTo>
                    <a:pt x="2090" y="26"/>
                    <a:pt x="2082" y="28"/>
                    <a:pt x="2075" y="31"/>
                  </a:cubicBezTo>
                  <a:cubicBezTo>
                    <a:pt x="2070" y="33"/>
                    <a:pt x="2065" y="36"/>
                    <a:pt x="2060" y="36"/>
                  </a:cubicBezTo>
                  <a:cubicBezTo>
                    <a:pt x="2054" y="37"/>
                    <a:pt x="2048" y="39"/>
                    <a:pt x="2042" y="39"/>
                  </a:cubicBezTo>
                  <a:cubicBezTo>
                    <a:pt x="2039" y="39"/>
                    <a:pt x="2036" y="39"/>
                    <a:pt x="2034" y="40"/>
                  </a:cubicBezTo>
                  <a:cubicBezTo>
                    <a:pt x="2032" y="40"/>
                    <a:pt x="2032" y="41"/>
                    <a:pt x="2032" y="42"/>
                  </a:cubicBezTo>
                  <a:cubicBezTo>
                    <a:pt x="2033" y="48"/>
                    <a:pt x="2038" y="51"/>
                    <a:pt x="2037" y="58"/>
                  </a:cubicBezTo>
                  <a:cubicBezTo>
                    <a:pt x="2037" y="58"/>
                    <a:pt x="2039" y="60"/>
                    <a:pt x="2040" y="61"/>
                  </a:cubicBezTo>
                  <a:cubicBezTo>
                    <a:pt x="2044" y="62"/>
                    <a:pt x="2048" y="63"/>
                    <a:pt x="2051" y="67"/>
                  </a:cubicBezTo>
                  <a:cubicBezTo>
                    <a:pt x="2055" y="71"/>
                    <a:pt x="2058" y="74"/>
                    <a:pt x="2061" y="78"/>
                  </a:cubicBezTo>
                  <a:cubicBezTo>
                    <a:pt x="2062" y="80"/>
                    <a:pt x="2062" y="83"/>
                    <a:pt x="2061" y="84"/>
                  </a:cubicBezTo>
                  <a:cubicBezTo>
                    <a:pt x="2059" y="86"/>
                    <a:pt x="2057" y="87"/>
                    <a:pt x="2056" y="89"/>
                  </a:cubicBezTo>
                  <a:cubicBezTo>
                    <a:pt x="2053" y="91"/>
                    <a:pt x="2050" y="91"/>
                    <a:pt x="2048" y="88"/>
                  </a:cubicBezTo>
                  <a:cubicBezTo>
                    <a:pt x="2045" y="81"/>
                    <a:pt x="2039" y="79"/>
                    <a:pt x="2032" y="78"/>
                  </a:cubicBezTo>
                  <a:cubicBezTo>
                    <a:pt x="2031" y="78"/>
                    <a:pt x="2030" y="78"/>
                    <a:pt x="2029" y="78"/>
                  </a:cubicBezTo>
                  <a:cubicBezTo>
                    <a:pt x="2028" y="77"/>
                    <a:pt x="2026" y="76"/>
                    <a:pt x="2025" y="75"/>
                  </a:cubicBezTo>
                  <a:cubicBezTo>
                    <a:pt x="2024" y="73"/>
                    <a:pt x="2023" y="71"/>
                    <a:pt x="2022" y="69"/>
                  </a:cubicBezTo>
                  <a:cubicBezTo>
                    <a:pt x="2021" y="68"/>
                    <a:pt x="2022" y="67"/>
                    <a:pt x="2022" y="66"/>
                  </a:cubicBezTo>
                  <a:cubicBezTo>
                    <a:pt x="2026" y="63"/>
                    <a:pt x="2025" y="59"/>
                    <a:pt x="2023" y="56"/>
                  </a:cubicBezTo>
                  <a:cubicBezTo>
                    <a:pt x="2021" y="52"/>
                    <a:pt x="2017" y="52"/>
                    <a:pt x="2013" y="52"/>
                  </a:cubicBezTo>
                  <a:cubicBezTo>
                    <a:pt x="2011" y="52"/>
                    <a:pt x="2007" y="56"/>
                    <a:pt x="2007" y="58"/>
                  </a:cubicBezTo>
                  <a:cubicBezTo>
                    <a:pt x="2007" y="62"/>
                    <a:pt x="2007" y="66"/>
                    <a:pt x="2007" y="71"/>
                  </a:cubicBezTo>
                  <a:cubicBezTo>
                    <a:pt x="2007" y="74"/>
                    <a:pt x="2005" y="76"/>
                    <a:pt x="2002" y="77"/>
                  </a:cubicBezTo>
                  <a:cubicBezTo>
                    <a:pt x="1997" y="78"/>
                    <a:pt x="1991" y="78"/>
                    <a:pt x="1986" y="79"/>
                  </a:cubicBezTo>
                  <a:cubicBezTo>
                    <a:pt x="1982" y="81"/>
                    <a:pt x="1979" y="81"/>
                    <a:pt x="1975" y="80"/>
                  </a:cubicBezTo>
                  <a:cubicBezTo>
                    <a:pt x="1974" y="80"/>
                    <a:pt x="1972" y="80"/>
                    <a:pt x="1972" y="81"/>
                  </a:cubicBezTo>
                  <a:cubicBezTo>
                    <a:pt x="1965" y="84"/>
                    <a:pt x="1959" y="87"/>
                    <a:pt x="1953" y="91"/>
                  </a:cubicBezTo>
                  <a:cubicBezTo>
                    <a:pt x="1944" y="96"/>
                    <a:pt x="1935" y="99"/>
                    <a:pt x="1925" y="98"/>
                  </a:cubicBezTo>
                  <a:cubicBezTo>
                    <a:pt x="1922" y="98"/>
                    <a:pt x="1921" y="96"/>
                    <a:pt x="1920" y="94"/>
                  </a:cubicBezTo>
                  <a:cubicBezTo>
                    <a:pt x="1919" y="93"/>
                    <a:pt x="1919" y="93"/>
                    <a:pt x="1919" y="92"/>
                  </a:cubicBezTo>
                  <a:cubicBezTo>
                    <a:pt x="1917" y="82"/>
                    <a:pt x="1911" y="74"/>
                    <a:pt x="1902" y="69"/>
                  </a:cubicBezTo>
                  <a:cubicBezTo>
                    <a:pt x="1901" y="69"/>
                    <a:pt x="1900" y="68"/>
                    <a:pt x="1900" y="67"/>
                  </a:cubicBezTo>
                  <a:cubicBezTo>
                    <a:pt x="1890" y="61"/>
                    <a:pt x="1880" y="57"/>
                    <a:pt x="1869" y="63"/>
                  </a:cubicBezTo>
                  <a:cubicBezTo>
                    <a:pt x="1867" y="64"/>
                    <a:pt x="1865" y="65"/>
                    <a:pt x="1863" y="65"/>
                  </a:cubicBezTo>
                  <a:cubicBezTo>
                    <a:pt x="1854" y="69"/>
                    <a:pt x="1845" y="73"/>
                    <a:pt x="1838" y="78"/>
                  </a:cubicBezTo>
                  <a:cubicBezTo>
                    <a:pt x="1834" y="81"/>
                    <a:pt x="1830" y="84"/>
                    <a:pt x="1825" y="87"/>
                  </a:cubicBezTo>
                  <a:cubicBezTo>
                    <a:pt x="1822" y="88"/>
                    <a:pt x="1818" y="87"/>
                    <a:pt x="1817" y="84"/>
                  </a:cubicBezTo>
                  <a:cubicBezTo>
                    <a:pt x="1815" y="80"/>
                    <a:pt x="1813" y="78"/>
                    <a:pt x="1809" y="76"/>
                  </a:cubicBezTo>
                  <a:cubicBezTo>
                    <a:pt x="1807" y="75"/>
                    <a:pt x="1804" y="74"/>
                    <a:pt x="1802" y="73"/>
                  </a:cubicBezTo>
                  <a:cubicBezTo>
                    <a:pt x="1799" y="71"/>
                    <a:pt x="1797" y="73"/>
                    <a:pt x="1794" y="74"/>
                  </a:cubicBezTo>
                  <a:cubicBezTo>
                    <a:pt x="1792" y="77"/>
                    <a:pt x="1791" y="77"/>
                    <a:pt x="1789" y="75"/>
                  </a:cubicBezTo>
                  <a:cubicBezTo>
                    <a:pt x="1787" y="73"/>
                    <a:pt x="1785" y="72"/>
                    <a:pt x="1783" y="73"/>
                  </a:cubicBezTo>
                  <a:cubicBezTo>
                    <a:pt x="1781" y="73"/>
                    <a:pt x="1780" y="73"/>
                    <a:pt x="1778" y="72"/>
                  </a:cubicBezTo>
                  <a:cubicBezTo>
                    <a:pt x="1776" y="69"/>
                    <a:pt x="1773" y="69"/>
                    <a:pt x="1770" y="68"/>
                  </a:cubicBezTo>
                  <a:cubicBezTo>
                    <a:pt x="1768" y="68"/>
                    <a:pt x="1768" y="67"/>
                    <a:pt x="1769" y="65"/>
                  </a:cubicBezTo>
                  <a:cubicBezTo>
                    <a:pt x="1772" y="61"/>
                    <a:pt x="1772" y="58"/>
                    <a:pt x="1769" y="56"/>
                  </a:cubicBezTo>
                  <a:cubicBezTo>
                    <a:pt x="1769" y="55"/>
                    <a:pt x="1768" y="55"/>
                    <a:pt x="1768" y="54"/>
                  </a:cubicBezTo>
                  <a:cubicBezTo>
                    <a:pt x="1762" y="51"/>
                    <a:pt x="1755" y="48"/>
                    <a:pt x="1748" y="50"/>
                  </a:cubicBezTo>
                  <a:cubicBezTo>
                    <a:pt x="1745" y="50"/>
                    <a:pt x="1741" y="51"/>
                    <a:pt x="1738" y="52"/>
                  </a:cubicBezTo>
                  <a:cubicBezTo>
                    <a:pt x="1736" y="53"/>
                    <a:pt x="1734" y="54"/>
                    <a:pt x="1733" y="55"/>
                  </a:cubicBezTo>
                  <a:cubicBezTo>
                    <a:pt x="1729" y="60"/>
                    <a:pt x="1725" y="61"/>
                    <a:pt x="1720" y="59"/>
                  </a:cubicBezTo>
                  <a:cubicBezTo>
                    <a:pt x="1714" y="57"/>
                    <a:pt x="1708" y="58"/>
                    <a:pt x="1702" y="58"/>
                  </a:cubicBezTo>
                  <a:cubicBezTo>
                    <a:pt x="1694" y="58"/>
                    <a:pt x="1687" y="59"/>
                    <a:pt x="1680" y="60"/>
                  </a:cubicBezTo>
                  <a:cubicBezTo>
                    <a:pt x="1673" y="60"/>
                    <a:pt x="1666" y="62"/>
                    <a:pt x="1659" y="59"/>
                  </a:cubicBezTo>
                  <a:cubicBezTo>
                    <a:pt x="1658" y="59"/>
                    <a:pt x="1656" y="60"/>
                    <a:pt x="1654" y="61"/>
                  </a:cubicBezTo>
                  <a:cubicBezTo>
                    <a:pt x="1654" y="61"/>
                    <a:pt x="1653" y="63"/>
                    <a:pt x="1653" y="64"/>
                  </a:cubicBezTo>
                  <a:cubicBezTo>
                    <a:pt x="1653" y="64"/>
                    <a:pt x="1654" y="65"/>
                    <a:pt x="1654" y="65"/>
                  </a:cubicBezTo>
                  <a:cubicBezTo>
                    <a:pt x="1657" y="66"/>
                    <a:pt x="1659" y="67"/>
                    <a:pt x="1662" y="68"/>
                  </a:cubicBezTo>
                  <a:cubicBezTo>
                    <a:pt x="1663" y="68"/>
                    <a:pt x="1663" y="69"/>
                    <a:pt x="1664" y="70"/>
                  </a:cubicBezTo>
                  <a:cubicBezTo>
                    <a:pt x="1664" y="71"/>
                    <a:pt x="1663" y="73"/>
                    <a:pt x="1661" y="74"/>
                  </a:cubicBezTo>
                  <a:cubicBezTo>
                    <a:pt x="1660" y="75"/>
                    <a:pt x="1658" y="75"/>
                    <a:pt x="1657" y="76"/>
                  </a:cubicBezTo>
                  <a:cubicBezTo>
                    <a:pt x="1654" y="78"/>
                    <a:pt x="1652" y="81"/>
                    <a:pt x="1652" y="84"/>
                  </a:cubicBezTo>
                  <a:cubicBezTo>
                    <a:pt x="1653" y="87"/>
                    <a:pt x="1655" y="89"/>
                    <a:pt x="1658" y="90"/>
                  </a:cubicBezTo>
                  <a:cubicBezTo>
                    <a:pt x="1660" y="90"/>
                    <a:pt x="1662" y="90"/>
                    <a:pt x="1664" y="90"/>
                  </a:cubicBezTo>
                  <a:cubicBezTo>
                    <a:pt x="1664" y="89"/>
                    <a:pt x="1664" y="89"/>
                    <a:pt x="1664" y="89"/>
                  </a:cubicBezTo>
                  <a:cubicBezTo>
                    <a:pt x="1664" y="88"/>
                    <a:pt x="1664" y="88"/>
                    <a:pt x="1664" y="88"/>
                  </a:cubicBezTo>
                  <a:cubicBezTo>
                    <a:pt x="1664" y="90"/>
                    <a:pt x="1664" y="90"/>
                    <a:pt x="1664" y="90"/>
                  </a:cubicBezTo>
                  <a:cubicBezTo>
                    <a:pt x="1664" y="90"/>
                    <a:pt x="1664" y="90"/>
                    <a:pt x="1664" y="90"/>
                  </a:cubicBezTo>
                  <a:cubicBezTo>
                    <a:pt x="1664" y="92"/>
                    <a:pt x="1664" y="95"/>
                    <a:pt x="1665" y="97"/>
                  </a:cubicBezTo>
                  <a:cubicBezTo>
                    <a:pt x="1668" y="101"/>
                    <a:pt x="1670" y="104"/>
                    <a:pt x="1674" y="107"/>
                  </a:cubicBezTo>
                  <a:cubicBezTo>
                    <a:pt x="1676" y="108"/>
                    <a:pt x="1676" y="109"/>
                    <a:pt x="1675" y="111"/>
                  </a:cubicBezTo>
                  <a:cubicBezTo>
                    <a:pt x="1674" y="112"/>
                    <a:pt x="1672" y="113"/>
                    <a:pt x="1670" y="112"/>
                  </a:cubicBezTo>
                  <a:cubicBezTo>
                    <a:pt x="1667" y="110"/>
                    <a:pt x="1664" y="109"/>
                    <a:pt x="1660" y="112"/>
                  </a:cubicBezTo>
                  <a:cubicBezTo>
                    <a:pt x="1658" y="113"/>
                    <a:pt x="1655" y="115"/>
                    <a:pt x="1653" y="116"/>
                  </a:cubicBezTo>
                  <a:cubicBezTo>
                    <a:pt x="1650" y="119"/>
                    <a:pt x="1647" y="119"/>
                    <a:pt x="1644" y="119"/>
                  </a:cubicBezTo>
                  <a:cubicBezTo>
                    <a:pt x="1641" y="118"/>
                    <a:pt x="1638" y="118"/>
                    <a:pt x="1636" y="118"/>
                  </a:cubicBezTo>
                  <a:cubicBezTo>
                    <a:pt x="1632" y="119"/>
                    <a:pt x="1628" y="120"/>
                    <a:pt x="1627" y="125"/>
                  </a:cubicBezTo>
                  <a:cubicBezTo>
                    <a:pt x="1626" y="129"/>
                    <a:pt x="1623" y="131"/>
                    <a:pt x="1619" y="131"/>
                  </a:cubicBezTo>
                  <a:cubicBezTo>
                    <a:pt x="1610" y="132"/>
                    <a:pt x="1603" y="130"/>
                    <a:pt x="1597" y="124"/>
                  </a:cubicBezTo>
                  <a:cubicBezTo>
                    <a:pt x="1597" y="124"/>
                    <a:pt x="1596" y="124"/>
                    <a:pt x="1596" y="124"/>
                  </a:cubicBezTo>
                  <a:cubicBezTo>
                    <a:pt x="1595" y="123"/>
                    <a:pt x="1595" y="124"/>
                    <a:pt x="1595" y="124"/>
                  </a:cubicBezTo>
                  <a:cubicBezTo>
                    <a:pt x="1594" y="124"/>
                    <a:pt x="1594" y="125"/>
                    <a:pt x="1594" y="125"/>
                  </a:cubicBezTo>
                  <a:cubicBezTo>
                    <a:pt x="1594" y="130"/>
                    <a:pt x="1595" y="135"/>
                    <a:pt x="1597" y="140"/>
                  </a:cubicBezTo>
                  <a:cubicBezTo>
                    <a:pt x="1600" y="146"/>
                    <a:pt x="1602" y="152"/>
                    <a:pt x="1603" y="158"/>
                  </a:cubicBezTo>
                  <a:cubicBezTo>
                    <a:pt x="1603" y="160"/>
                    <a:pt x="1602" y="161"/>
                    <a:pt x="1600" y="161"/>
                  </a:cubicBezTo>
                  <a:cubicBezTo>
                    <a:pt x="1597" y="161"/>
                    <a:pt x="1594" y="160"/>
                    <a:pt x="1591" y="159"/>
                  </a:cubicBezTo>
                  <a:cubicBezTo>
                    <a:pt x="1581" y="156"/>
                    <a:pt x="1574" y="148"/>
                    <a:pt x="1566" y="143"/>
                  </a:cubicBezTo>
                  <a:cubicBezTo>
                    <a:pt x="1566" y="143"/>
                    <a:pt x="1566" y="142"/>
                    <a:pt x="1566" y="141"/>
                  </a:cubicBezTo>
                  <a:cubicBezTo>
                    <a:pt x="1565" y="137"/>
                    <a:pt x="1565" y="137"/>
                    <a:pt x="1561" y="139"/>
                  </a:cubicBezTo>
                  <a:cubicBezTo>
                    <a:pt x="1558" y="141"/>
                    <a:pt x="1556" y="141"/>
                    <a:pt x="1554" y="139"/>
                  </a:cubicBezTo>
                  <a:cubicBezTo>
                    <a:pt x="1553" y="138"/>
                    <a:pt x="1552" y="136"/>
                    <a:pt x="1552" y="135"/>
                  </a:cubicBezTo>
                  <a:cubicBezTo>
                    <a:pt x="1552" y="135"/>
                    <a:pt x="1552" y="135"/>
                    <a:pt x="1551" y="135"/>
                  </a:cubicBezTo>
                  <a:cubicBezTo>
                    <a:pt x="1551" y="135"/>
                    <a:pt x="1551" y="135"/>
                    <a:pt x="1551" y="135"/>
                  </a:cubicBezTo>
                  <a:cubicBezTo>
                    <a:pt x="1550" y="135"/>
                    <a:pt x="1549" y="135"/>
                    <a:pt x="1548" y="133"/>
                  </a:cubicBezTo>
                  <a:cubicBezTo>
                    <a:pt x="1548" y="133"/>
                    <a:pt x="1549" y="133"/>
                    <a:pt x="1549" y="133"/>
                  </a:cubicBezTo>
                  <a:cubicBezTo>
                    <a:pt x="1550" y="133"/>
                    <a:pt x="1550" y="134"/>
                    <a:pt x="1551" y="135"/>
                  </a:cubicBezTo>
                  <a:cubicBezTo>
                    <a:pt x="1551" y="135"/>
                    <a:pt x="1551" y="135"/>
                    <a:pt x="1552" y="135"/>
                  </a:cubicBezTo>
                  <a:cubicBezTo>
                    <a:pt x="1552" y="135"/>
                    <a:pt x="1552" y="135"/>
                    <a:pt x="1552" y="135"/>
                  </a:cubicBezTo>
                  <a:cubicBezTo>
                    <a:pt x="1554" y="134"/>
                    <a:pt x="1555" y="133"/>
                    <a:pt x="1557" y="132"/>
                  </a:cubicBezTo>
                  <a:cubicBezTo>
                    <a:pt x="1558" y="131"/>
                    <a:pt x="1558" y="130"/>
                    <a:pt x="1558" y="129"/>
                  </a:cubicBezTo>
                  <a:cubicBezTo>
                    <a:pt x="1558" y="125"/>
                    <a:pt x="1555" y="122"/>
                    <a:pt x="1553" y="119"/>
                  </a:cubicBezTo>
                  <a:cubicBezTo>
                    <a:pt x="1551" y="117"/>
                    <a:pt x="1548" y="117"/>
                    <a:pt x="1545" y="117"/>
                  </a:cubicBezTo>
                  <a:cubicBezTo>
                    <a:pt x="1543" y="117"/>
                    <a:pt x="1542" y="116"/>
                    <a:pt x="1543" y="114"/>
                  </a:cubicBezTo>
                  <a:cubicBezTo>
                    <a:pt x="1543" y="111"/>
                    <a:pt x="1544" y="109"/>
                    <a:pt x="1542" y="108"/>
                  </a:cubicBezTo>
                  <a:cubicBezTo>
                    <a:pt x="1538" y="103"/>
                    <a:pt x="1534" y="99"/>
                    <a:pt x="1530" y="95"/>
                  </a:cubicBezTo>
                  <a:cubicBezTo>
                    <a:pt x="1526" y="92"/>
                    <a:pt x="1511" y="88"/>
                    <a:pt x="1506" y="88"/>
                  </a:cubicBezTo>
                  <a:cubicBezTo>
                    <a:pt x="1505" y="88"/>
                    <a:pt x="1504" y="88"/>
                    <a:pt x="1503" y="89"/>
                  </a:cubicBezTo>
                  <a:cubicBezTo>
                    <a:pt x="1501" y="90"/>
                    <a:pt x="1499" y="91"/>
                    <a:pt x="1496" y="90"/>
                  </a:cubicBezTo>
                  <a:cubicBezTo>
                    <a:pt x="1489" y="88"/>
                    <a:pt x="1482" y="87"/>
                    <a:pt x="1475" y="89"/>
                  </a:cubicBezTo>
                  <a:cubicBezTo>
                    <a:pt x="1473" y="89"/>
                    <a:pt x="1471" y="91"/>
                    <a:pt x="1469" y="92"/>
                  </a:cubicBezTo>
                  <a:cubicBezTo>
                    <a:pt x="1466" y="94"/>
                    <a:pt x="1465" y="97"/>
                    <a:pt x="1467" y="100"/>
                  </a:cubicBezTo>
                  <a:cubicBezTo>
                    <a:pt x="1469" y="104"/>
                    <a:pt x="1471" y="108"/>
                    <a:pt x="1474" y="112"/>
                  </a:cubicBezTo>
                  <a:cubicBezTo>
                    <a:pt x="1474" y="113"/>
                    <a:pt x="1474" y="116"/>
                    <a:pt x="1473" y="116"/>
                  </a:cubicBezTo>
                  <a:cubicBezTo>
                    <a:pt x="1466" y="119"/>
                    <a:pt x="1460" y="122"/>
                    <a:pt x="1453" y="124"/>
                  </a:cubicBezTo>
                  <a:cubicBezTo>
                    <a:pt x="1449" y="125"/>
                    <a:pt x="1444" y="125"/>
                    <a:pt x="1441" y="121"/>
                  </a:cubicBezTo>
                  <a:cubicBezTo>
                    <a:pt x="1438" y="119"/>
                    <a:pt x="1438" y="120"/>
                    <a:pt x="1435" y="121"/>
                  </a:cubicBezTo>
                  <a:cubicBezTo>
                    <a:pt x="1428" y="127"/>
                    <a:pt x="1421" y="125"/>
                    <a:pt x="1419" y="116"/>
                  </a:cubicBezTo>
                  <a:cubicBezTo>
                    <a:pt x="1419" y="115"/>
                    <a:pt x="1419" y="114"/>
                    <a:pt x="1419" y="113"/>
                  </a:cubicBezTo>
                  <a:cubicBezTo>
                    <a:pt x="1419" y="110"/>
                    <a:pt x="1415" y="109"/>
                    <a:pt x="1413" y="109"/>
                  </a:cubicBezTo>
                  <a:cubicBezTo>
                    <a:pt x="1404" y="111"/>
                    <a:pt x="1396" y="113"/>
                    <a:pt x="1387" y="114"/>
                  </a:cubicBezTo>
                  <a:cubicBezTo>
                    <a:pt x="1384" y="115"/>
                    <a:pt x="1381" y="116"/>
                    <a:pt x="1378" y="117"/>
                  </a:cubicBezTo>
                  <a:cubicBezTo>
                    <a:pt x="1374" y="119"/>
                    <a:pt x="1371" y="121"/>
                    <a:pt x="1368" y="123"/>
                  </a:cubicBezTo>
                  <a:cubicBezTo>
                    <a:pt x="1365" y="122"/>
                    <a:pt x="1361" y="120"/>
                    <a:pt x="1358" y="119"/>
                  </a:cubicBezTo>
                  <a:cubicBezTo>
                    <a:pt x="1357" y="118"/>
                    <a:pt x="1357" y="119"/>
                    <a:pt x="1356" y="119"/>
                  </a:cubicBezTo>
                  <a:cubicBezTo>
                    <a:pt x="1356" y="119"/>
                    <a:pt x="1356" y="120"/>
                    <a:pt x="1356" y="121"/>
                  </a:cubicBezTo>
                  <a:cubicBezTo>
                    <a:pt x="1353" y="127"/>
                    <a:pt x="1347" y="129"/>
                    <a:pt x="1343" y="125"/>
                  </a:cubicBezTo>
                  <a:cubicBezTo>
                    <a:pt x="1341" y="124"/>
                    <a:pt x="1340" y="122"/>
                    <a:pt x="1339" y="120"/>
                  </a:cubicBezTo>
                  <a:cubicBezTo>
                    <a:pt x="1338" y="118"/>
                    <a:pt x="1337" y="117"/>
                    <a:pt x="1335" y="118"/>
                  </a:cubicBezTo>
                  <a:cubicBezTo>
                    <a:pt x="1333" y="119"/>
                    <a:pt x="1330" y="120"/>
                    <a:pt x="1328" y="119"/>
                  </a:cubicBezTo>
                  <a:cubicBezTo>
                    <a:pt x="1325" y="119"/>
                    <a:pt x="1323" y="121"/>
                    <a:pt x="1322" y="124"/>
                  </a:cubicBezTo>
                  <a:cubicBezTo>
                    <a:pt x="1321" y="125"/>
                    <a:pt x="1321" y="127"/>
                    <a:pt x="1321" y="128"/>
                  </a:cubicBezTo>
                  <a:cubicBezTo>
                    <a:pt x="1321" y="131"/>
                    <a:pt x="1322" y="133"/>
                    <a:pt x="1324" y="134"/>
                  </a:cubicBezTo>
                  <a:cubicBezTo>
                    <a:pt x="1326" y="134"/>
                    <a:pt x="1328" y="135"/>
                    <a:pt x="1330" y="135"/>
                  </a:cubicBezTo>
                  <a:cubicBezTo>
                    <a:pt x="1330" y="135"/>
                    <a:pt x="1330" y="135"/>
                    <a:pt x="1330" y="135"/>
                  </a:cubicBezTo>
                  <a:cubicBezTo>
                    <a:pt x="1330" y="135"/>
                    <a:pt x="1330" y="135"/>
                    <a:pt x="1330" y="135"/>
                  </a:cubicBezTo>
                  <a:cubicBezTo>
                    <a:pt x="1330" y="134"/>
                    <a:pt x="1330" y="133"/>
                    <a:pt x="1330" y="132"/>
                  </a:cubicBezTo>
                  <a:cubicBezTo>
                    <a:pt x="1331" y="132"/>
                    <a:pt x="1332" y="131"/>
                    <a:pt x="1332" y="131"/>
                  </a:cubicBezTo>
                  <a:cubicBezTo>
                    <a:pt x="1333" y="131"/>
                    <a:pt x="1333" y="132"/>
                    <a:pt x="1333" y="132"/>
                  </a:cubicBezTo>
                  <a:cubicBezTo>
                    <a:pt x="1333" y="132"/>
                    <a:pt x="1332" y="133"/>
                    <a:pt x="1332" y="133"/>
                  </a:cubicBezTo>
                  <a:cubicBezTo>
                    <a:pt x="1331" y="134"/>
                    <a:pt x="1331" y="134"/>
                    <a:pt x="1330" y="135"/>
                  </a:cubicBezTo>
                  <a:cubicBezTo>
                    <a:pt x="1330" y="135"/>
                    <a:pt x="1330" y="135"/>
                    <a:pt x="1330" y="135"/>
                  </a:cubicBezTo>
                  <a:cubicBezTo>
                    <a:pt x="1330" y="135"/>
                    <a:pt x="1330" y="135"/>
                    <a:pt x="1330" y="135"/>
                  </a:cubicBezTo>
                  <a:cubicBezTo>
                    <a:pt x="1329" y="137"/>
                    <a:pt x="1329" y="139"/>
                    <a:pt x="1328" y="139"/>
                  </a:cubicBezTo>
                  <a:cubicBezTo>
                    <a:pt x="1325" y="142"/>
                    <a:pt x="1323" y="145"/>
                    <a:pt x="1321" y="148"/>
                  </a:cubicBezTo>
                  <a:cubicBezTo>
                    <a:pt x="1317" y="155"/>
                    <a:pt x="1312" y="157"/>
                    <a:pt x="1305" y="158"/>
                  </a:cubicBezTo>
                  <a:cubicBezTo>
                    <a:pt x="1302" y="158"/>
                    <a:pt x="1301" y="157"/>
                    <a:pt x="1302" y="155"/>
                  </a:cubicBezTo>
                  <a:cubicBezTo>
                    <a:pt x="1304" y="152"/>
                    <a:pt x="1304" y="149"/>
                    <a:pt x="1305" y="146"/>
                  </a:cubicBezTo>
                  <a:cubicBezTo>
                    <a:pt x="1305" y="142"/>
                    <a:pt x="1310" y="142"/>
                    <a:pt x="1311" y="139"/>
                  </a:cubicBezTo>
                  <a:cubicBezTo>
                    <a:pt x="1311" y="137"/>
                    <a:pt x="1313" y="135"/>
                    <a:pt x="1312" y="134"/>
                  </a:cubicBezTo>
                  <a:cubicBezTo>
                    <a:pt x="1311" y="129"/>
                    <a:pt x="1312" y="124"/>
                    <a:pt x="1315" y="120"/>
                  </a:cubicBezTo>
                  <a:cubicBezTo>
                    <a:pt x="1316" y="118"/>
                    <a:pt x="1316" y="116"/>
                    <a:pt x="1316" y="113"/>
                  </a:cubicBezTo>
                  <a:cubicBezTo>
                    <a:pt x="1315" y="111"/>
                    <a:pt x="1316" y="109"/>
                    <a:pt x="1317" y="107"/>
                  </a:cubicBezTo>
                  <a:cubicBezTo>
                    <a:pt x="1319" y="102"/>
                    <a:pt x="1321" y="97"/>
                    <a:pt x="1323" y="92"/>
                  </a:cubicBezTo>
                  <a:cubicBezTo>
                    <a:pt x="1324" y="87"/>
                    <a:pt x="1324" y="81"/>
                    <a:pt x="1326" y="76"/>
                  </a:cubicBezTo>
                  <a:cubicBezTo>
                    <a:pt x="1328" y="71"/>
                    <a:pt x="1328" y="66"/>
                    <a:pt x="1326" y="61"/>
                  </a:cubicBezTo>
                  <a:cubicBezTo>
                    <a:pt x="1323" y="56"/>
                    <a:pt x="1320" y="52"/>
                    <a:pt x="1319" y="46"/>
                  </a:cubicBezTo>
                  <a:cubicBezTo>
                    <a:pt x="1319" y="45"/>
                    <a:pt x="1318" y="44"/>
                    <a:pt x="1317" y="44"/>
                  </a:cubicBezTo>
                  <a:cubicBezTo>
                    <a:pt x="1311" y="41"/>
                    <a:pt x="1308" y="36"/>
                    <a:pt x="1304" y="31"/>
                  </a:cubicBezTo>
                  <a:cubicBezTo>
                    <a:pt x="1303" y="30"/>
                    <a:pt x="1301" y="30"/>
                    <a:pt x="1300" y="32"/>
                  </a:cubicBezTo>
                  <a:cubicBezTo>
                    <a:pt x="1299" y="33"/>
                    <a:pt x="1299" y="37"/>
                    <a:pt x="1296" y="33"/>
                  </a:cubicBezTo>
                  <a:cubicBezTo>
                    <a:pt x="1293" y="29"/>
                    <a:pt x="1289" y="27"/>
                    <a:pt x="1285" y="24"/>
                  </a:cubicBezTo>
                  <a:cubicBezTo>
                    <a:pt x="1281" y="22"/>
                    <a:pt x="1276" y="21"/>
                    <a:pt x="1273" y="19"/>
                  </a:cubicBezTo>
                  <a:cubicBezTo>
                    <a:pt x="1269" y="16"/>
                    <a:pt x="1266" y="15"/>
                    <a:pt x="1262" y="18"/>
                  </a:cubicBezTo>
                  <a:cubicBezTo>
                    <a:pt x="1256" y="22"/>
                    <a:pt x="1249" y="25"/>
                    <a:pt x="1241" y="27"/>
                  </a:cubicBezTo>
                  <a:cubicBezTo>
                    <a:pt x="1240" y="28"/>
                    <a:pt x="1239" y="30"/>
                    <a:pt x="1240" y="31"/>
                  </a:cubicBezTo>
                  <a:cubicBezTo>
                    <a:pt x="1240" y="33"/>
                    <a:pt x="1241" y="34"/>
                    <a:pt x="1242" y="36"/>
                  </a:cubicBezTo>
                  <a:cubicBezTo>
                    <a:pt x="1243" y="39"/>
                    <a:pt x="1242" y="41"/>
                    <a:pt x="1239" y="43"/>
                  </a:cubicBezTo>
                  <a:cubicBezTo>
                    <a:pt x="1236" y="45"/>
                    <a:pt x="1232" y="43"/>
                    <a:pt x="1232" y="39"/>
                  </a:cubicBezTo>
                  <a:cubicBezTo>
                    <a:pt x="1232" y="37"/>
                    <a:pt x="1232" y="34"/>
                    <a:pt x="1232" y="31"/>
                  </a:cubicBezTo>
                  <a:cubicBezTo>
                    <a:pt x="1231" y="28"/>
                    <a:pt x="1231" y="26"/>
                    <a:pt x="1230" y="23"/>
                  </a:cubicBezTo>
                  <a:cubicBezTo>
                    <a:pt x="1230" y="21"/>
                    <a:pt x="1226" y="18"/>
                    <a:pt x="1224" y="19"/>
                  </a:cubicBezTo>
                  <a:cubicBezTo>
                    <a:pt x="1222" y="19"/>
                    <a:pt x="1220" y="20"/>
                    <a:pt x="1218" y="21"/>
                  </a:cubicBezTo>
                  <a:cubicBezTo>
                    <a:pt x="1214" y="22"/>
                    <a:pt x="1211" y="21"/>
                    <a:pt x="1208" y="19"/>
                  </a:cubicBezTo>
                  <a:cubicBezTo>
                    <a:pt x="1206" y="18"/>
                    <a:pt x="1204" y="17"/>
                    <a:pt x="1205" y="14"/>
                  </a:cubicBezTo>
                  <a:cubicBezTo>
                    <a:pt x="1206" y="9"/>
                    <a:pt x="1203" y="6"/>
                    <a:pt x="1199" y="4"/>
                  </a:cubicBezTo>
                  <a:cubicBezTo>
                    <a:pt x="1193" y="4"/>
                    <a:pt x="1187" y="1"/>
                    <a:pt x="1181" y="0"/>
                  </a:cubicBezTo>
                  <a:cubicBezTo>
                    <a:pt x="1180" y="0"/>
                    <a:pt x="1178" y="2"/>
                    <a:pt x="1177" y="2"/>
                  </a:cubicBezTo>
                  <a:cubicBezTo>
                    <a:pt x="1176" y="3"/>
                    <a:pt x="1176" y="4"/>
                    <a:pt x="1175" y="5"/>
                  </a:cubicBezTo>
                  <a:cubicBezTo>
                    <a:pt x="1171" y="14"/>
                    <a:pt x="1169" y="24"/>
                    <a:pt x="1170" y="34"/>
                  </a:cubicBezTo>
                  <a:cubicBezTo>
                    <a:pt x="1170" y="40"/>
                    <a:pt x="1170" y="47"/>
                    <a:pt x="1177" y="51"/>
                  </a:cubicBezTo>
                  <a:cubicBezTo>
                    <a:pt x="1180" y="53"/>
                    <a:pt x="1179" y="57"/>
                    <a:pt x="1180" y="60"/>
                  </a:cubicBezTo>
                  <a:cubicBezTo>
                    <a:pt x="1182" y="64"/>
                    <a:pt x="1181" y="64"/>
                    <a:pt x="1178" y="64"/>
                  </a:cubicBezTo>
                  <a:cubicBezTo>
                    <a:pt x="1175" y="65"/>
                    <a:pt x="1171" y="65"/>
                    <a:pt x="1167" y="67"/>
                  </a:cubicBezTo>
                  <a:cubicBezTo>
                    <a:pt x="1166" y="68"/>
                    <a:pt x="1165" y="69"/>
                    <a:pt x="1165" y="71"/>
                  </a:cubicBezTo>
                  <a:cubicBezTo>
                    <a:pt x="1165" y="72"/>
                    <a:pt x="1166" y="74"/>
                    <a:pt x="1166" y="76"/>
                  </a:cubicBezTo>
                  <a:cubicBezTo>
                    <a:pt x="1164" y="79"/>
                    <a:pt x="1162" y="82"/>
                    <a:pt x="1160" y="85"/>
                  </a:cubicBezTo>
                  <a:cubicBezTo>
                    <a:pt x="1160" y="86"/>
                    <a:pt x="1158" y="87"/>
                    <a:pt x="1157" y="87"/>
                  </a:cubicBezTo>
                  <a:cubicBezTo>
                    <a:pt x="1154" y="89"/>
                    <a:pt x="1150" y="90"/>
                    <a:pt x="1147" y="91"/>
                  </a:cubicBezTo>
                  <a:cubicBezTo>
                    <a:pt x="1146" y="91"/>
                    <a:pt x="1145" y="90"/>
                    <a:pt x="1146" y="89"/>
                  </a:cubicBezTo>
                  <a:cubicBezTo>
                    <a:pt x="1146" y="87"/>
                    <a:pt x="1147" y="85"/>
                    <a:pt x="1147" y="83"/>
                  </a:cubicBezTo>
                  <a:cubicBezTo>
                    <a:pt x="1148" y="81"/>
                    <a:pt x="1146" y="79"/>
                    <a:pt x="1143" y="79"/>
                  </a:cubicBezTo>
                  <a:cubicBezTo>
                    <a:pt x="1140" y="79"/>
                    <a:pt x="1137" y="80"/>
                    <a:pt x="1136" y="84"/>
                  </a:cubicBezTo>
                  <a:cubicBezTo>
                    <a:pt x="1135" y="86"/>
                    <a:pt x="1135" y="88"/>
                    <a:pt x="1132" y="88"/>
                  </a:cubicBezTo>
                  <a:cubicBezTo>
                    <a:pt x="1130" y="88"/>
                    <a:pt x="1128" y="89"/>
                    <a:pt x="1125" y="89"/>
                  </a:cubicBezTo>
                  <a:cubicBezTo>
                    <a:pt x="1122" y="89"/>
                    <a:pt x="1119" y="92"/>
                    <a:pt x="1117" y="94"/>
                  </a:cubicBezTo>
                  <a:cubicBezTo>
                    <a:pt x="1114" y="97"/>
                    <a:pt x="1114" y="99"/>
                    <a:pt x="1117" y="102"/>
                  </a:cubicBezTo>
                  <a:cubicBezTo>
                    <a:pt x="1118" y="104"/>
                    <a:pt x="1118" y="106"/>
                    <a:pt x="1117" y="107"/>
                  </a:cubicBezTo>
                  <a:cubicBezTo>
                    <a:pt x="1113" y="109"/>
                    <a:pt x="1109" y="112"/>
                    <a:pt x="1105" y="114"/>
                  </a:cubicBezTo>
                  <a:cubicBezTo>
                    <a:pt x="1101" y="116"/>
                    <a:pt x="1097" y="118"/>
                    <a:pt x="1094" y="122"/>
                  </a:cubicBezTo>
                  <a:cubicBezTo>
                    <a:pt x="1091" y="125"/>
                    <a:pt x="1087" y="127"/>
                    <a:pt x="1086" y="132"/>
                  </a:cubicBezTo>
                  <a:cubicBezTo>
                    <a:pt x="1085" y="135"/>
                    <a:pt x="1083" y="138"/>
                    <a:pt x="1080" y="139"/>
                  </a:cubicBezTo>
                  <a:cubicBezTo>
                    <a:pt x="1075" y="140"/>
                    <a:pt x="1076" y="146"/>
                    <a:pt x="1073" y="148"/>
                  </a:cubicBezTo>
                  <a:cubicBezTo>
                    <a:pt x="1071" y="149"/>
                    <a:pt x="1070" y="151"/>
                    <a:pt x="1069" y="153"/>
                  </a:cubicBezTo>
                  <a:cubicBezTo>
                    <a:pt x="1067" y="157"/>
                    <a:pt x="1069" y="160"/>
                    <a:pt x="1069" y="164"/>
                  </a:cubicBezTo>
                  <a:cubicBezTo>
                    <a:pt x="1070" y="166"/>
                    <a:pt x="1071" y="168"/>
                    <a:pt x="1073" y="169"/>
                  </a:cubicBezTo>
                  <a:cubicBezTo>
                    <a:pt x="1077" y="172"/>
                    <a:pt x="1081" y="175"/>
                    <a:pt x="1085" y="177"/>
                  </a:cubicBezTo>
                  <a:cubicBezTo>
                    <a:pt x="1091" y="178"/>
                    <a:pt x="1096" y="181"/>
                    <a:pt x="1099" y="185"/>
                  </a:cubicBezTo>
                  <a:cubicBezTo>
                    <a:pt x="1100" y="186"/>
                    <a:pt x="1100" y="187"/>
                    <a:pt x="1100" y="188"/>
                  </a:cubicBezTo>
                  <a:cubicBezTo>
                    <a:pt x="1100" y="189"/>
                    <a:pt x="1099" y="190"/>
                    <a:pt x="1098" y="191"/>
                  </a:cubicBezTo>
                  <a:cubicBezTo>
                    <a:pt x="1096" y="192"/>
                    <a:pt x="1096" y="190"/>
                    <a:pt x="1095" y="188"/>
                  </a:cubicBezTo>
                  <a:cubicBezTo>
                    <a:pt x="1095" y="187"/>
                    <a:pt x="1094" y="185"/>
                    <a:pt x="1092" y="186"/>
                  </a:cubicBezTo>
                  <a:cubicBezTo>
                    <a:pt x="1090" y="186"/>
                    <a:pt x="1087" y="186"/>
                    <a:pt x="1085" y="187"/>
                  </a:cubicBezTo>
                  <a:cubicBezTo>
                    <a:pt x="1080" y="191"/>
                    <a:pt x="1074" y="193"/>
                    <a:pt x="1068" y="196"/>
                  </a:cubicBezTo>
                  <a:cubicBezTo>
                    <a:pt x="1062" y="199"/>
                    <a:pt x="1056" y="201"/>
                    <a:pt x="1050" y="203"/>
                  </a:cubicBezTo>
                  <a:cubicBezTo>
                    <a:pt x="1047" y="203"/>
                    <a:pt x="1045" y="204"/>
                    <a:pt x="1043" y="205"/>
                  </a:cubicBezTo>
                  <a:cubicBezTo>
                    <a:pt x="1037" y="207"/>
                    <a:pt x="1036" y="212"/>
                    <a:pt x="1039" y="218"/>
                  </a:cubicBezTo>
                  <a:cubicBezTo>
                    <a:pt x="1040" y="220"/>
                    <a:pt x="1041" y="223"/>
                    <a:pt x="1043" y="225"/>
                  </a:cubicBezTo>
                  <a:cubicBezTo>
                    <a:pt x="1046" y="228"/>
                    <a:pt x="1048" y="231"/>
                    <a:pt x="1049" y="235"/>
                  </a:cubicBezTo>
                  <a:cubicBezTo>
                    <a:pt x="1049" y="237"/>
                    <a:pt x="1050" y="239"/>
                    <a:pt x="1051" y="241"/>
                  </a:cubicBezTo>
                  <a:cubicBezTo>
                    <a:pt x="1052" y="243"/>
                    <a:pt x="1054" y="244"/>
                    <a:pt x="1056" y="245"/>
                  </a:cubicBezTo>
                  <a:cubicBezTo>
                    <a:pt x="1060" y="247"/>
                    <a:pt x="1064" y="246"/>
                    <a:pt x="1069" y="247"/>
                  </a:cubicBezTo>
                  <a:cubicBezTo>
                    <a:pt x="1072" y="250"/>
                    <a:pt x="1076" y="253"/>
                    <a:pt x="1079" y="257"/>
                  </a:cubicBezTo>
                  <a:cubicBezTo>
                    <a:pt x="1080" y="257"/>
                    <a:pt x="1081" y="257"/>
                    <a:pt x="1082" y="258"/>
                  </a:cubicBezTo>
                  <a:cubicBezTo>
                    <a:pt x="1085" y="259"/>
                    <a:pt x="1088" y="260"/>
                    <a:pt x="1090" y="261"/>
                  </a:cubicBezTo>
                  <a:cubicBezTo>
                    <a:pt x="1092" y="262"/>
                    <a:pt x="1094" y="264"/>
                    <a:pt x="1094" y="266"/>
                  </a:cubicBezTo>
                  <a:cubicBezTo>
                    <a:pt x="1095" y="273"/>
                    <a:pt x="1098" y="280"/>
                    <a:pt x="1102" y="286"/>
                  </a:cubicBezTo>
                  <a:cubicBezTo>
                    <a:pt x="1103" y="287"/>
                    <a:pt x="1102" y="289"/>
                    <a:pt x="1100" y="290"/>
                  </a:cubicBezTo>
                  <a:cubicBezTo>
                    <a:pt x="1098" y="291"/>
                    <a:pt x="1097" y="292"/>
                    <a:pt x="1095" y="293"/>
                  </a:cubicBezTo>
                  <a:cubicBezTo>
                    <a:pt x="1095" y="293"/>
                    <a:pt x="1095" y="293"/>
                    <a:pt x="1095" y="293"/>
                  </a:cubicBezTo>
                  <a:cubicBezTo>
                    <a:pt x="1095" y="294"/>
                    <a:pt x="1094" y="294"/>
                    <a:pt x="1094" y="295"/>
                  </a:cubicBezTo>
                  <a:cubicBezTo>
                    <a:pt x="1094" y="295"/>
                    <a:pt x="1094" y="295"/>
                    <a:pt x="1094" y="296"/>
                  </a:cubicBezTo>
                  <a:cubicBezTo>
                    <a:pt x="1094" y="295"/>
                    <a:pt x="1094" y="294"/>
                    <a:pt x="1095" y="293"/>
                  </a:cubicBezTo>
                  <a:cubicBezTo>
                    <a:pt x="1095" y="293"/>
                    <a:pt x="1095" y="293"/>
                    <a:pt x="1095" y="293"/>
                  </a:cubicBezTo>
                  <a:cubicBezTo>
                    <a:pt x="1094" y="292"/>
                    <a:pt x="1094" y="291"/>
                    <a:pt x="1093" y="291"/>
                  </a:cubicBezTo>
                  <a:cubicBezTo>
                    <a:pt x="1089" y="285"/>
                    <a:pt x="1087" y="279"/>
                    <a:pt x="1091" y="272"/>
                  </a:cubicBezTo>
                  <a:cubicBezTo>
                    <a:pt x="1091" y="271"/>
                    <a:pt x="1091" y="270"/>
                    <a:pt x="1091" y="269"/>
                  </a:cubicBezTo>
                  <a:cubicBezTo>
                    <a:pt x="1092" y="266"/>
                    <a:pt x="1089" y="262"/>
                    <a:pt x="1085" y="263"/>
                  </a:cubicBezTo>
                  <a:cubicBezTo>
                    <a:pt x="1083" y="263"/>
                    <a:pt x="1080" y="263"/>
                    <a:pt x="1077" y="264"/>
                  </a:cubicBezTo>
                  <a:cubicBezTo>
                    <a:pt x="1072" y="265"/>
                    <a:pt x="1068" y="264"/>
                    <a:pt x="1063" y="260"/>
                  </a:cubicBezTo>
                  <a:cubicBezTo>
                    <a:pt x="1061" y="258"/>
                    <a:pt x="1058" y="256"/>
                    <a:pt x="1055" y="255"/>
                  </a:cubicBezTo>
                  <a:cubicBezTo>
                    <a:pt x="1051" y="252"/>
                    <a:pt x="1046" y="250"/>
                    <a:pt x="1040" y="249"/>
                  </a:cubicBezTo>
                  <a:cubicBezTo>
                    <a:pt x="1035" y="247"/>
                    <a:pt x="1030" y="246"/>
                    <a:pt x="1025" y="244"/>
                  </a:cubicBezTo>
                  <a:cubicBezTo>
                    <a:pt x="1023" y="244"/>
                    <a:pt x="1021" y="244"/>
                    <a:pt x="1020" y="245"/>
                  </a:cubicBezTo>
                  <a:cubicBezTo>
                    <a:pt x="1018" y="248"/>
                    <a:pt x="1016" y="251"/>
                    <a:pt x="1016" y="254"/>
                  </a:cubicBezTo>
                  <a:cubicBezTo>
                    <a:pt x="1016" y="255"/>
                    <a:pt x="1017" y="256"/>
                    <a:pt x="1018" y="257"/>
                  </a:cubicBezTo>
                  <a:cubicBezTo>
                    <a:pt x="1019" y="257"/>
                    <a:pt x="1021" y="257"/>
                    <a:pt x="1022" y="258"/>
                  </a:cubicBezTo>
                  <a:cubicBezTo>
                    <a:pt x="1022" y="258"/>
                    <a:pt x="1022" y="258"/>
                    <a:pt x="1022" y="257"/>
                  </a:cubicBezTo>
                  <a:cubicBezTo>
                    <a:pt x="1023" y="257"/>
                    <a:pt x="1023" y="257"/>
                    <a:pt x="1023" y="257"/>
                  </a:cubicBezTo>
                  <a:cubicBezTo>
                    <a:pt x="1022" y="258"/>
                    <a:pt x="1022" y="258"/>
                    <a:pt x="1022" y="258"/>
                  </a:cubicBezTo>
                  <a:cubicBezTo>
                    <a:pt x="1023" y="259"/>
                    <a:pt x="1024" y="260"/>
                    <a:pt x="1026" y="260"/>
                  </a:cubicBezTo>
                  <a:cubicBezTo>
                    <a:pt x="1027" y="261"/>
                    <a:pt x="1029" y="261"/>
                    <a:pt x="1030" y="262"/>
                  </a:cubicBezTo>
                  <a:cubicBezTo>
                    <a:pt x="1032" y="263"/>
                    <a:pt x="1033" y="266"/>
                    <a:pt x="1032" y="267"/>
                  </a:cubicBezTo>
                  <a:cubicBezTo>
                    <a:pt x="1031" y="269"/>
                    <a:pt x="1029" y="270"/>
                    <a:pt x="1028" y="270"/>
                  </a:cubicBezTo>
                  <a:cubicBezTo>
                    <a:pt x="1026" y="269"/>
                    <a:pt x="1024" y="268"/>
                    <a:pt x="1022" y="267"/>
                  </a:cubicBezTo>
                  <a:cubicBezTo>
                    <a:pt x="1020" y="266"/>
                    <a:pt x="1019" y="265"/>
                    <a:pt x="1017" y="265"/>
                  </a:cubicBezTo>
                  <a:cubicBezTo>
                    <a:pt x="1015" y="265"/>
                    <a:pt x="1013" y="266"/>
                    <a:pt x="1012" y="268"/>
                  </a:cubicBezTo>
                  <a:cubicBezTo>
                    <a:pt x="1011" y="269"/>
                    <a:pt x="1010" y="271"/>
                    <a:pt x="1011" y="272"/>
                  </a:cubicBezTo>
                  <a:cubicBezTo>
                    <a:pt x="1014" y="278"/>
                    <a:pt x="1018" y="283"/>
                    <a:pt x="1025" y="285"/>
                  </a:cubicBezTo>
                  <a:cubicBezTo>
                    <a:pt x="1028" y="286"/>
                    <a:pt x="1032" y="287"/>
                    <a:pt x="1036" y="288"/>
                  </a:cubicBezTo>
                  <a:cubicBezTo>
                    <a:pt x="1038" y="288"/>
                    <a:pt x="1039" y="288"/>
                    <a:pt x="1041" y="289"/>
                  </a:cubicBezTo>
                  <a:cubicBezTo>
                    <a:pt x="1041" y="289"/>
                    <a:pt x="1041" y="290"/>
                    <a:pt x="1042" y="290"/>
                  </a:cubicBezTo>
                  <a:cubicBezTo>
                    <a:pt x="1042" y="291"/>
                    <a:pt x="1041" y="292"/>
                    <a:pt x="1040" y="292"/>
                  </a:cubicBezTo>
                  <a:cubicBezTo>
                    <a:pt x="1038" y="290"/>
                    <a:pt x="1035" y="289"/>
                    <a:pt x="1032" y="290"/>
                  </a:cubicBezTo>
                  <a:cubicBezTo>
                    <a:pt x="1027" y="291"/>
                    <a:pt x="1022" y="290"/>
                    <a:pt x="1017" y="290"/>
                  </a:cubicBezTo>
                  <a:cubicBezTo>
                    <a:pt x="1015" y="289"/>
                    <a:pt x="1012" y="288"/>
                    <a:pt x="1011" y="286"/>
                  </a:cubicBezTo>
                  <a:cubicBezTo>
                    <a:pt x="1010" y="285"/>
                    <a:pt x="1010" y="284"/>
                    <a:pt x="1009" y="283"/>
                  </a:cubicBezTo>
                  <a:cubicBezTo>
                    <a:pt x="1006" y="277"/>
                    <a:pt x="1003" y="272"/>
                    <a:pt x="1002" y="265"/>
                  </a:cubicBezTo>
                  <a:cubicBezTo>
                    <a:pt x="1002" y="259"/>
                    <a:pt x="999" y="254"/>
                    <a:pt x="996" y="250"/>
                  </a:cubicBezTo>
                  <a:cubicBezTo>
                    <a:pt x="995" y="248"/>
                    <a:pt x="993" y="247"/>
                    <a:pt x="992" y="246"/>
                  </a:cubicBezTo>
                  <a:cubicBezTo>
                    <a:pt x="992" y="246"/>
                    <a:pt x="991" y="246"/>
                    <a:pt x="991" y="246"/>
                  </a:cubicBezTo>
                  <a:cubicBezTo>
                    <a:pt x="990" y="247"/>
                    <a:pt x="990" y="247"/>
                    <a:pt x="990" y="248"/>
                  </a:cubicBezTo>
                  <a:cubicBezTo>
                    <a:pt x="991" y="252"/>
                    <a:pt x="993" y="256"/>
                    <a:pt x="994" y="260"/>
                  </a:cubicBezTo>
                  <a:cubicBezTo>
                    <a:pt x="995" y="263"/>
                    <a:pt x="994" y="267"/>
                    <a:pt x="993" y="270"/>
                  </a:cubicBezTo>
                  <a:cubicBezTo>
                    <a:pt x="992" y="271"/>
                    <a:pt x="991" y="272"/>
                    <a:pt x="991" y="272"/>
                  </a:cubicBezTo>
                  <a:cubicBezTo>
                    <a:pt x="988" y="276"/>
                    <a:pt x="987" y="279"/>
                    <a:pt x="988" y="283"/>
                  </a:cubicBezTo>
                  <a:cubicBezTo>
                    <a:pt x="989" y="287"/>
                    <a:pt x="987" y="291"/>
                    <a:pt x="989" y="294"/>
                  </a:cubicBezTo>
                  <a:cubicBezTo>
                    <a:pt x="991" y="297"/>
                    <a:pt x="995" y="300"/>
                    <a:pt x="997" y="302"/>
                  </a:cubicBezTo>
                  <a:cubicBezTo>
                    <a:pt x="999" y="304"/>
                    <a:pt x="1001" y="306"/>
                    <a:pt x="1004" y="308"/>
                  </a:cubicBezTo>
                  <a:cubicBezTo>
                    <a:pt x="1007" y="311"/>
                    <a:pt x="1008" y="314"/>
                    <a:pt x="1008" y="318"/>
                  </a:cubicBezTo>
                  <a:cubicBezTo>
                    <a:pt x="1008" y="322"/>
                    <a:pt x="1008" y="327"/>
                    <a:pt x="1009" y="331"/>
                  </a:cubicBezTo>
                  <a:cubicBezTo>
                    <a:pt x="1010" y="339"/>
                    <a:pt x="1016" y="346"/>
                    <a:pt x="1019" y="354"/>
                  </a:cubicBezTo>
                  <a:cubicBezTo>
                    <a:pt x="1020" y="356"/>
                    <a:pt x="1022" y="356"/>
                    <a:pt x="1024" y="356"/>
                  </a:cubicBezTo>
                  <a:cubicBezTo>
                    <a:pt x="1029" y="356"/>
                    <a:pt x="1033" y="355"/>
                    <a:pt x="1036" y="351"/>
                  </a:cubicBezTo>
                  <a:cubicBezTo>
                    <a:pt x="1040" y="347"/>
                    <a:pt x="1044" y="348"/>
                    <a:pt x="1048" y="350"/>
                  </a:cubicBezTo>
                  <a:cubicBezTo>
                    <a:pt x="1049" y="351"/>
                    <a:pt x="1049" y="351"/>
                    <a:pt x="1049" y="352"/>
                  </a:cubicBezTo>
                  <a:cubicBezTo>
                    <a:pt x="1049" y="352"/>
                    <a:pt x="1049" y="352"/>
                    <a:pt x="1048" y="353"/>
                  </a:cubicBezTo>
                  <a:cubicBezTo>
                    <a:pt x="1044" y="356"/>
                    <a:pt x="1039" y="359"/>
                    <a:pt x="1035" y="363"/>
                  </a:cubicBezTo>
                  <a:cubicBezTo>
                    <a:pt x="1031" y="366"/>
                    <a:pt x="1030" y="372"/>
                    <a:pt x="1034" y="376"/>
                  </a:cubicBezTo>
                  <a:cubicBezTo>
                    <a:pt x="1035" y="378"/>
                    <a:pt x="1037" y="380"/>
                    <a:pt x="1039" y="382"/>
                  </a:cubicBezTo>
                  <a:cubicBezTo>
                    <a:pt x="1041" y="386"/>
                    <a:pt x="1043" y="389"/>
                    <a:pt x="1041" y="393"/>
                  </a:cubicBezTo>
                  <a:cubicBezTo>
                    <a:pt x="1039" y="398"/>
                    <a:pt x="1038" y="404"/>
                    <a:pt x="1038" y="409"/>
                  </a:cubicBezTo>
                  <a:cubicBezTo>
                    <a:pt x="1038" y="412"/>
                    <a:pt x="1037" y="415"/>
                    <a:pt x="1036" y="417"/>
                  </a:cubicBezTo>
                  <a:cubicBezTo>
                    <a:pt x="1033" y="422"/>
                    <a:pt x="1029" y="427"/>
                    <a:pt x="1028" y="433"/>
                  </a:cubicBezTo>
                  <a:cubicBezTo>
                    <a:pt x="1028" y="434"/>
                    <a:pt x="1026" y="435"/>
                    <a:pt x="1025" y="434"/>
                  </a:cubicBezTo>
                  <a:cubicBezTo>
                    <a:pt x="1019" y="434"/>
                    <a:pt x="1012" y="433"/>
                    <a:pt x="1006" y="432"/>
                  </a:cubicBezTo>
                  <a:cubicBezTo>
                    <a:pt x="1005" y="432"/>
                    <a:pt x="1003" y="431"/>
                    <a:pt x="1003" y="431"/>
                  </a:cubicBezTo>
                  <a:cubicBezTo>
                    <a:pt x="1002" y="429"/>
                    <a:pt x="1003" y="428"/>
                    <a:pt x="1003" y="426"/>
                  </a:cubicBezTo>
                  <a:cubicBezTo>
                    <a:pt x="1003" y="426"/>
                    <a:pt x="1002" y="426"/>
                    <a:pt x="1002" y="426"/>
                  </a:cubicBezTo>
                  <a:cubicBezTo>
                    <a:pt x="1001" y="426"/>
                    <a:pt x="1001" y="426"/>
                    <a:pt x="1002" y="425"/>
                  </a:cubicBezTo>
                  <a:cubicBezTo>
                    <a:pt x="1002" y="425"/>
                    <a:pt x="1002" y="426"/>
                    <a:pt x="1003" y="426"/>
                  </a:cubicBezTo>
                  <a:cubicBezTo>
                    <a:pt x="1003" y="426"/>
                    <a:pt x="1003" y="426"/>
                    <a:pt x="1003" y="426"/>
                  </a:cubicBezTo>
                  <a:cubicBezTo>
                    <a:pt x="1004" y="427"/>
                    <a:pt x="1005" y="428"/>
                    <a:pt x="1007" y="428"/>
                  </a:cubicBezTo>
                  <a:cubicBezTo>
                    <a:pt x="1012" y="430"/>
                    <a:pt x="1017" y="429"/>
                    <a:pt x="1019" y="423"/>
                  </a:cubicBezTo>
                  <a:cubicBezTo>
                    <a:pt x="1023" y="414"/>
                    <a:pt x="1025" y="403"/>
                    <a:pt x="1027" y="393"/>
                  </a:cubicBezTo>
                  <a:cubicBezTo>
                    <a:pt x="1027" y="392"/>
                    <a:pt x="1027" y="390"/>
                    <a:pt x="1026" y="388"/>
                  </a:cubicBezTo>
                  <a:cubicBezTo>
                    <a:pt x="1023" y="384"/>
                    <a:pt x="1022" y="380"/>
                    <a:pt x="1023" y="376"/>
                  </a:cubicBezTo>
                  <a:cubicBezTo>
                    <a:pt x="1024" y="373"/>
                    <a:pt x="1022" y="370"/>
                    <a:pt x="1020" y="369"/>
                  </a:cubicBezTo>
                  <a:cubicBezTo>
                    <a:pt x="1018" y="367"/>
                    <a:pt x="1015" y="366"/>
                    <a:pt x="1013" y="364"/>
                  </a:cubicBezTo>
                  <a:cubicBezTo>
                    <a:pt x="1010" y="362"/>
                    <a:pt x="1008" y="359"/>
                    <a:pt x="1006" y="355"/>
                  </a:cubicBezTo>
                  <a:cubicBezTo>
                    <a:pt x="1002" y="342"/>
                    <a:pt x="997" y="330"/>
                    <a:pt x="994" y="317"/>
                  </a:cubicBezTo>
                  <a:cubicBezTo>
                    <a:pt x="991" y="310"/>
                    <a:pt x="988" y="303"/>
                    <a:pt x="981" y="299"/>
                  </a:cubicBezTo>
                  <a:cubicBezTo>
                    <a:pt x="978" y="296"/>
                    <a:pt x="976" y="293"/>
                    <a:pt x="976" y="289"/>
                  </a:cubicBezTo>
                  <a:cubicBezTo>
                    <a:pt x="976" y="278"/>
                    <a:pt x="974" y="267"/>
                    <a:pt x="971" y="256"/>
                  </a:cubicBezTo>
                  <a:cubicBezTo>
                    <a:pt x="971" y="254"/>
                    <a:pt x="969" y="252"/>
                    <a:pt x="967" y="251"/>
                  </a:cubicBezTo>
                  <a:cubicBezTo>
                    <a:pt x="959" y="248"/>
                    <a:pt x="950" y="246"/>
                    <a:pt x="941" y="249"/>
                  </a:cubicBezTo>
                  <a:cubicBezTo>
                    <a:pt x="940" y="250"/>
                    <a:pt x="937" y="249"/>
                    <a:pt x="935" y="249"/>
                  </a:cubicBezTo>
                  <a:cubicBezTo>
                    <a:pt x="934" y="250"/>
                    <a:pt x="932" y="251"/>
                    <a:pt x="932" y="253"/>
                  </a:cubicBezTo>
                  <a:cubicBezTo>
                    <a:pt x="931" y="255"/>
                    <a:pt x="931" y="258"/>
                    <a:pt x="931" y="261"/>
                  </a:cubicBezTo>
                  <a:cubicBezTo>
                    <a:pt x="932" y="270"/>
                    <a:pt x="932" y="278"/>
                    <a:pt x="933" y="287"/>
                  </a:cubicBezTo>
                  <a:cubicBezTo>
                    <a:pt x="933" y="292"/>
                    <a:pt x="932" y="296"/>
                    <a:pt x="929" y="299"/>
                  </a:cubicBezTo>
                  <a:cubicBezTo>
                    <a:pt x="925" y="303"/>
                    <a:pt x="924" y="308"/>
                    <a:pt x="925" y="313"/>
                  </a:cubicBezTo>
                  <a:cubicBezTo>
                    <a:pt x="925" y="317"/>
                    <a:pt x="925" y="320"/>
                    <a:pt x="928" y="322"/>
                  </a:cubicBezTo>
                  <a:cubicBezTo>
                    <a:pt x="931" y="324"/>
                    <a:pt x="934" y="326"/>
                    <a:pt x="934" y="329"/>
                  </a:cubicBezTo>
                  <a:cubicBezTo>
                    <a:pt x="935" y="334"/>
                    <a:pt x="939" y="338"/>
                    <a:pt x="936" y="344"/>
                  </a:cubicBezTo>
                  <a:cubicBezTo>
                    <a:pt x="936" y="345"/>
                    <a:pt x="936" y="346"/>
                    <a:pt x="936" y="347"/>
                  </a:cubicBezTo>
                  <a:cubicBezTo>
                    <a:pt x="939" y="351"/>
                    <a:pt x="941" y="355"/>
                    <a:pt x="944" y="360"/>
                  </a:cubicBezTo>
                  <a:cubicBezTo>
                    <a:pt x="944" y="360"/>
                    <a:pt x="946" y="360"/>
                    <a:pt x="947" y="359"/>
                  </a:cubicBezTo>
                  <a:cubicBezTo>
                    <a:pt x="949" y="358"/>
                    <a:pt x="952" y="357"/>
                    <a:pt x="954" y="360"/>
                  </a:cubicBezTo>
                  <a:cubicBezTo>
                    <a:pt x="958" y="365"/>
                    <a:pt x="963" y="370"/>
                    <a:pt x="969" y="372"/>
                  </a:cubicBezTo>
                  <a:cubicBezTo>
                    <a:pt x="970" y="372"/>
                    <a:pt x="971" y="374"/>
                    <a:pt x="971" y="374"/>
                  </a:cubicBezTo>
                  <a:cubicBezTo>
                    <a:pt x="971" y="377"/>
                    <a:pt x="971" y="380"/>
                    <a:pt x="971" y="383"/>
                  </a:cubicBezTo>
                  <a:cubicBezTo>
                    <a:pt x="970" y="384"/>
                    <a:pt x="968" y="385"/>
                    <a:pt x="967" y="384"/>
                  </a:cubicBezTo>
                  <a:cubicBezTo>
                    <a:pt x="964" y="382"/>
                    <a:pt x="960" y="380"/>
                    <a:pt x="957" y="378"/>
                  </a:cubicBezTo>
                  <a:cubicBezTo>
                    <a:pt x="955" y="376"/>
                    <a:pt x="953" y="375"/>
                    <a:pt x="950" y="374"/>
                  </a:cubicBezTo>
                  <a:cubicBezTo>
                    <a:pt x="946" y="372"/>
                    <a:pt x="942" y="371"/>
                    <a:pt x="938" y="369"/>
                  </a:cubicBezTo>
                  <a:cubicBezTo>
                    <a:pt x="934" y="368"/>
                    <a:pt x="931" y="366"/>
                    <a:pt x="927" y="364"/>
                  </a:cubicBezTo>
                  <a:cubicBezTo>
                    <a:pt x="922" y="365"/>
                    <a:pt x="920" y="360"/>
                    <a:pt x="916" y="359"/>
                  </a:cubicBezTo>
                  <a:cubicBezTo>
                    <a:pt x="908" y="355"/>
                    <a:pt x="900" y="353"/>
                    <a:pt x="892" y="355"/>
                  </a:cubicBezTo>
                  <a:cubicBezTo>
                    <a:pt x="891" y="355"/>
                    <a:pt x="890" y="355"/>
                    <a:pt x="889" y="355"/>
                  </a:cubicBezTo>
                  <a:cubicBezTo>
                    <a:pt x="879" y="355"/>
                    <a:pt x="870" y="354"/>
                    <a:pt x="862" y="347"/>
                  </a:cubicBezTo>
                  <a:cubicBezTo>
                    <a:pt x="859" y="344"/>
                    <a:pt x="854" y="342"/>
                    <a:pt x="850" y="339"/>
                  </a:cubicBezTo>
                  <a:cubicBezTo>
                    <a:pt x="849" y="338"/>
                    <a:pt x="847" y="339"/>
                    <a:pt x="846" y="341"/>
                  </a:cubicBezTo>
                  <a:cubicBezTo>
                    <a:pt x="846" y="341"/>
                    <a:pt x="845" y="341"/>
                    <a:pt x="845" y="342"/>
                  </a:cubicBezTo>
                  <a:cubicBezTo>
                    <a:pt x="844" y="347"/>
                    <a:pt x="845" y="351"/>
                    <a:pt x="849" y="354"/>
                  </a:cubicBezTo>
                  <a:cubicBezTo>
                    <a:pt x="853" y="357"/>
                    <a:pt x="860" y="357"/>
                    <a:pt x="863" y="362"/>
                  </a:cubicBezTo>
                  <a:cubicBezTo>
                    <a:pt x="863" y="363"/>
                    <a:pt x="865" y="363"/>
                    <a:pt x="866" y="363"/>
                  </a:cubicBezTo>
                  <a:cubicBezTo>
                    <a:pt x="868" y="364"/>
                    <a:pt x="870" y="365"/>
                    <a:pt x="872" y="367"/>
                  </a:cubicBezTo>
                  <a:cubicBezTo>
                    <a:pt x="875" y="370"/>
                    <a:pt x="878" y="374"/>
                    <a:pt x="881" y="378"/>
                  </a:cubicBezTo>
                  <a:cubicBezTo>
                    <a:pt x="882" y="380"/>
                    <a:pt x="882" y="383"/>
                    <a:pt x="880" y="384"/>
                  </a:cubicBezTo>
                  <a:cubicBezTo>
                    <a:pt x="877" y="387"/>
                    <a:pt x="873" y="389"/>
                    <a:pt x="872" y="394"/>
                  </a:cubicBezTo>
                  <a:cubicBezTo>
                    <a:pt x="872" y="394"/>
                    <a:pt x="871" y="394"/>
                    <a:pt x="870" y="394"/>
                  </a:cubicBezTo>
                  <a:cubicBezTo>
                    <a:pt x="870" y="394"/>
                    <a:pt x="868" y="393"/>
                    <a:pt x="868" y="392"/>
                  </a:cubicBezTo>
                  <a:cubicBezTo>
                    <a:pt x="867" y="390"/>
                    <a:pt x="867" y="388"/>
                    <a:pt x="866" y="386"/>
                  </a:cubicBezTo>
                  <a:cubicBezTo>
                    <a:pt x="865" y="384"/>
                    <a:pt x="862" y="382"/>
                    <a:pt x="860" y="383"/>
                  </a:cubicBezTo>
                  <a:cubicBezTo>
                    <a:pt x="856" y="385"/>
                    <a:pt x="852" y="388"/>
                    <a:pt x="848" y="387"/>
                  </a:cubicBezTo>
                  <a:cubicBezTo>
                    <a:pt x="847" y="387"/>
                    <a:pt x="846" y="388"/>
                    <a:pt x="846" y="388"/>
                  </a:cubicBezTo>
                  <a:cubicBezTo>
                    <a:pt x="845" y="392"/>
                    <a:pt x="841" y="393"/>
                    <a:pt x="837" y="393"/>
                  </a:cubicBezTo>
                  <a:cubicBezTo>
                    <a:pt x="833" y="393"/>
                    <a:pt x="829" y="394"/>
                    <a:pt x="826" y="397"/>
                  </a:cubicBezTo>
                  <a:cubicBezTo>
                    <a:pt x="824" y="401"/>
                    <a:pt x="819" y="402"/>
                    <a:pt x="816" y="404"/>
                  </a:cubicBezTo>
                  <a:cubicBezTo>
                    <a:pt x="814" y="405"/>
                    <a:pt x="812" y="404"/>
                    <a:pt x="811" y="404"/>
                  </a:cubicBezTo>
                  <a:cubicBezTo>
                    <a:pt x="811" y="403"/>
                    <a:pt x="811" y="402"/>
                    <a:pt x="811" y="401"/>
                  </a:cubicBezTo>
                  <a:cubicBezTo>
                    <a:pt x="812" y="397"/>
                    <a:pt x="810" y="393"/>
                    <a:pt x="807" y="390"/>
                  </a:cubicBezTo>
                  <a:cubicBezTo>
                    <a:pt x="803" y="389"/>
                    <a:pt x="801" y="390"/>
                    <a:pt x="799" y="394"/>
                  </a:cubicBezTo>
                  <a:cubicBezTo>
                    <a:pt x="799" y="395"/>
                    <a:pt x="798" y="396"/>
                    <a:pt x="797" y="396"/>
                  </a:cubicBezTo>
                  <a:cubicBezTo>
                    <a:pt x="794" y="396"/>
                    <a:pt x="793" y="399"/>
                    <a:pt x="791" y="400"/>
                  </a:cubicBezTo>
                  <a:cubicBezTo>
                    <a:pt x="788" y="402"/>
                    <a:pt x="786" y="402"/>
                    <a:pt x="783" y="403"/>
                  </a:cubicBezTo>
                  <a:cubicBezTo>
                    <a:pt x="779" y="404"/>
                    <a:pt x="776" y="406"/>
                    <a:pt x="774" y="409"/>
                  </a:cubicBezTo>
                  <a:cubicBezTo>
                    <a:pt x="768" y="416"/>
                    <a:pt x="761" y="423"/>
                    <a:pt x="753" y="428"/>
                  </a:cubicBezTo>
                  <a:cubicBezTo>
                    <a:pt x="751" y="430"/>
                    <a:pt x="750" y="431"/>
                    <a:pt x="750" y="434"/>
                  </a:cubicBezTo>
                  <a:cubicBezTo>
                    <a:pt x="750" y="436"/>
                    <a:pt x="749" y="439"/>
                    <a:pt x="749" y="442"/>
                  </a:cubicBezTo>
                  <a:cubicBezTo>
                    <a:pt x="749" y="443"/>
                    <a:pt x="748" y="444"/>
                    <a:pt x="747" y="444"/>
                  </a:cubicBezTo>
                  <a:cubicBezTo>
                    <a:pt x="743" y="449"/>
                    <a:pt x="734" y="449"/>
                    <a:pt x="731" y="446"/>
                  </a:cubicBezTo>
                  <a:cubicBezTo>
                    <a:pt x="728" y="443"/>
                    <a:pt x="726" y="441"/>
                    <a:pt x="724" y="439"/>
                  </a:cubicBezTo>
                  <a:cubicBezTo>
                    <a:pt x="722" y="436"/>
                    <a:pt x="722" y="433"/>
                    <a:pt x="724" y="431"/>
                  </a:cubicBezTo>
                  <a:cubicBezTo>
                    <a:pt x="726" y="429"/>
                    <a:pt x="729" y="428"/>
                    <a:pt x="732" y="426"/>
                  </a:cubicBezTo>
                  <a:cubicBezTo>
                    <a:pt x="734" y="425"/>
                    <a:pt x="734" y="422"/>
                    <a:pt x="733" y="420"/>
                  </a:cubicBezTo>
                  <a:cubicBezTo>
                    <a:pt x="730" y="417"/>
                    <a:pt x="728" y="415"/>
                    <a:pt x="726" y="413"/>
                  </a:cubicBezTo>
                  <a:cubicBezTo>
                    <a:pt x="723" y="407"/>
                    <a:pt x="718" y="405"/>
                    <a:pt x="712" y="407"/>
                  </a:cubicBezTo>
                  <a:cubicBezTo>
                    <a:pt x="707" y="407"/>
                    <a:pt x="703" y="407"/>
                    <a:pt x="699" y="406"/>
                  </a:cubicBezTo>
                  <a:cubicBezTo>
                    <a:pt x="698" y="406"/>
                    <a:pt x="698" y="407"/>
                    <a:pt x="698" y="407"/>
                  </a:cubicBezTo>
                  <a:cubicBezTo>
                    <a:pt x="697" y="408"/>
                    <a:pt x="697" y="409"/>
                    <a:pt x="698" y="410"/>
                  </a:cubicBezTo>
                  <a:cubicBezTo>
                    <a:pt x="706" y="416"/>
                    <a:pt x="708" y="424"/>
                    <a:pt x="707" y="433"/>
                  </a:cubicBezTo>
                  <a:cubicBezTo>
                    <a:pt x="706" y="435"/>
                    <a:pt x="706" y="438"/>
                    <a:pt x="706" y="440"/>
                  </a:cubicBezTo>
                  <a:cubicBezTo>
                    <a:pt x="706" y="442"/>
                    <a:pt x="707" y="444"/>
                    <a:pt x="709" y="445"/>
                  </a:cubicBezTo>
                  <a:cubicBezTo>
                    <a:pt x="713" y="447"/>
                    <a:pt x="714" y="451"/>
                    <a:pt x="714" y="455"/>
                  </a:cubicBezTo>
                  <a:cubicBezTo>
                    <a:pt x="714" y="457"/>
                    <a:pt x="714" y="459"/>
                    <a:pt x="714" y="461"/>
                  </a:cubicBezTo>
                  <a:cubicBezTo>
                    <a:pt x="714" y="463"/>
                    <a:pt x="711" y="465"/>
                    <a:pt x="709" y="465"/>
                  </a:cubicBezTo>
                  <a:cubicBezTo>
                    <a:pt x="706" y="464"/>
                    <a:pt x="703" y="464"/>
                    <a:pt x="700" y="463"/>
                  </a:cubicBezTo>
                  <a:cubicBezTo>
                    <a:pt x="695" y="462"/>
                    <a:pt x="691" y="462"/>
                    <a:pt x="688" y="467"/>
                  </a:cubicBezTo>
                  <a:cubicBezTo>
                    <a:pt x="687" y="469"/>
                    <a:pt x="685" y="471"/>
                    <a:pt x="682" y="472"/>
                  </a:cubicBezTo>
                  <a:cubicBezTo>
                    <a:pt x="679" y="475"/>
                    <a:pt x="677" y="478"/>
                    <a:pt x="675" y="481"/>
                  </a:cubicBezTo>
                  <a:cubicBezTo>
                    <a:pt x="670" y="488"/>
                    <a:pt x="667" y="490"/>
                    <a:pt x="675" y="499"/>
                  </a:cubicBezTo>
                  <a:cubicBezTo>
                    <a:pt x="676" y="500"/>
                    <a:pt x="677" y="501"/>
                    <a:pt x="677" y="502"/>
                  </a:cubicBezTo>
                  <a:cubicBezTo>
                    <a:pt x="678" y="504"/>
                    <a:pt x="677" y="506"/>
                    <a:pt x="676" y="508"/>
                  </a:cubicBezTo>
                  <a:cubicBezTo>
                    <a:pt x="675" y="510"/>
                    <a:pt x="672" y="511"/>
                    <a:pt x="670" y="510"/>
                  </a:cubicBezTo>
                  <a:cubicBezTo>
                    <a:pt x="663" y="506"/>
                    <a:pt x="654" y="505"/>
                    <a:pt x="647" y="499"/>
                  </a:cubicBezTo>
                  <a:cubicBezTo>
                    <a:pt x="645" y="498"/>
                    <a:pt x="644" y="498"/>
                    <a:pt x="642" y="498"/>
                  </a:cubicBezTo>
                  <a:cubicBezTo>
                    <a:pt x="641" y="497"/>
                    <a:pt x="639" y="498"/>
                    <a:pt x="638" y="499"/>
                  </a:cubicBezTo>
                  <a:cubicBezTo>
                    <a:pt x="637" y="501"/>
                    <a:pt x="636" y="504"/>
                    <a:pt x="636" y="506"/>
                  </a:cubicBezTo>
                  <a:cubicBezTo>
                    <a:pt x="635" y="508"/>
                    <a:pt x="635" y="510"/>
                    <a:pt x="637" y="512"/>
                  </a:cubicBezTo>
                  <a:cubicBezTo>
                    <a:pt x="640" y="516"/>
                    <a:pt x="644" y="519"/>
                    <a:pt x="649" y="519"/>
                  </a:cubicBezTo>
                  <a:cubicBezTo>
                    <a:pt x="650" y="519"/>
                    <a:pt x="651" y="520"/>
                    <a:pt x="652" y="520"/>
                  </a:cubicBezTo>
                  <a:cubicBezTo>
                    <a:pt x="654" y="521"/>
                    <a:pt x="654" y="523"/>
                    <a:pt x="654" y="524"/>
                  </a:cubicBezTo>
                  <a:cubicBezTo>
                    <a:pt x="654" y="527"/>
                    <a:pt x="651" y="530"/>
                    <a:pt x="649" y="529"/>
                  </a:cubicBezTo>
                  <a:cubicBezTo>
                    <a:pt x="643" y="528"/>
                    <a:pt x="638" y="528"/>
                    <a:pt x="634" y="523"/>
                  </a:cubicBezTo>
                  <a:cubicBezTo>
                    <a:pt x="632" y="520"/>
                    <a:pt x="629" y="519"/>
                    <a:pt x="625" y="518"/>
                  </a:cubicBezTo>
                  <a:cubicBezTo>
                    <a:pt x="623" y="518"/>
                    <a:pt x="621" y="516"/>
                    <a:pt x="621" y="514"/>
                  </a:cubicBezTo>
                  <a:cubicBezTo>
                    <a:pt x="620" y="509"/>
                    <a:pt x="618" y="505"/>
                    <a:pt x="615" y="500"/>
                  </a:cubicBezTo>
                  <a:cubicBezTo>
                    <a:pt x="613" y="498"/>
                    <a:pt x="614" y="494"/>
                    <a:pt x="614" y="491"/>
                  </a:cubicBezTo>
                  <a:cubicBezTo>
                    <a:pt x="615" y="483"/>
                    <a:pt x="612" y="479"/>
                    <a:pt x="605" y="476"/>
                  </a:cubicBezTo>
                  <a:cubicBezTo>
                    <a:pt x="602" y="474"/>
                    <a:pt x="599" y="473"/>
                    <a:pt x="597" y="471"/>
                  </a:cubicBezTo>
                  <a:cubicBezTo>
                    <a:pt x="594" y="468"/>
                    <a:pt x="591" y="466"/>
                    <a:pt x="589" y="463"/>
                  </a:cubicBezTo>
                  <a:cubicBezTo>
                    <a:pt x="589" y="463"/>
                    <a:pt x="589" y="463"/>
                    <a:pt x="589" y="463"/>
                  </a:cubicBezTo>
                  <a:cubicBezTo>
                    <a:pt x="589" y="462"/>
                    <a:pt x="588" y="462"/>
                    <a:pt x="588" y="462"/>
                  </a:cubicBezTo>
                  <a:cubicBezTo>
                    <a:pt x="587" y="461"/>
                    <a:pt x="587" y="461"/>
                    <a:pt x="586" y="460"/>
                  </a:cubicBezTo>
                  <a:cubicBezTo>
                    <a:pt x="586" y="460"/>
                    <a:pt x="586" y="460"/>
                    <a:pt x="585" y="459"/>
                  </a:cubicBezTo>
                  <a:cubicBezTo>
                    <a:pt x="585" y="459"/>
                    <a:pt x="585" y="459"/>
                    <a:pt x="585" y="459"/>
                  </a:cubicBezTo>
                  <a:cubicBezTo>
                    <a:pt x="586" y="459"/>
                    <a:pt x="586" y="459"/>
                    <a:pt x="586" y="459"/>
                  </a:cubicBezTo>
                  <a:cubicBezTo>
                    <a:pt x="586" y="459"/>
                    <a:pt x="586" y="460"/>
                    <a:pt x="586" y="460"/>
                  </a:cubicBezTo>
                  <a:cubicBezTo>
                    <a:pt x="587" y="460"/>
                    <a:pt x="588" y="461"/>
                    <a:pt x="588" y="462"/>
                  </a:cubicBezTo>
                  <a:cubicBezTo>
                    <a:pt x="589" y="462"/>
                    <a:pt x="589" y="462"/>
                    <a:pt x="589" y="462"/>
                  </a:cubicBezTo>
                  <a:cubicBezTo>
                    <a:pt x="589" y="462"/>
                    <a:pt x="589" y="463"/>
                    <a:pt x="589" y="463"/>
                  </a:cubicBezTo>
                  <a:cubicBezTo>
                    <a:pt x="594" y="463"/>
                    <a:pt x="598" y="464"/>
                    <a:pt x="603" y="466"/>
                  </a:cubicBezTo>
                  <a:cubicBezTo>
                    <a:pt x="615" y="471"/>
                    <a:pt x="627" y="474"/>
                    <a:pt x="639" y="476"/>
                  </a:cubicBezTo>
                  <a:cubicBezTo>
                    <a:pt x="649" y="478"/>
                    <a:pt x="658" y="476"/>
                    <a:pt x="667" y="473"/>
                  </a:cubicBezTo>
                  <a:cubicBezTo>
                    <a:pt x="668" y="472"/>
                    <a:pt x="670" y="471"/>
                    <a:pt x="671" y="470"/>
                  </a:cubicBezTo>
                  <a:cubicBezTo>
                    <a:pt x="676" y="464"/>
                    <a:pt x="680" y="458"/>
                    <a:pt x="681" y="450"/>
                  </a:cubicBezTo>
                  <a:cubicBezTo>
                    <a:pt x="681" y="448"/>
                    <a:pt x="681" y="445"/>
                    <a:pt x="680" y="443"/>
                  </a:cubicBezTo>
                  <a:cubicBezTo>
                    <a:pt x="676" y="439"/>
                    <a:pt x="674" y="433"/>
                    <a:pt x="668" y="430"/>
                  </a:cubicBezTo>
                  <a:cubicBezTo>
                    <a:pt x="665" y="429"/>
                    <a:pt x="663" y="427"/>
                    <a:pt x="661" y="425"/>
                  </a:cubicBezTo>
                  <a:cubicBezTo>
                    <a:pt x="659" y="423"/>
                    <a:pt x="657" y="421"/>
                    <a:pt x="653" y="421"/>
                  </a:cubicBezTo>
                  <a:cubicBezTo>
                    <a:pt x="648" y="420"/>
                    <a:pt x="643" y="417"/>
                    <a:pt x="638" y="414"/>
                  </a:cubicBezTo>
                  <a:cubicBezTo>
                    <a:pt x="634" y="410"/>
                    <a:pt x="629" y="407"/>
                    <a:pt x="625" y="405"/>
                  </a:cubicBezTo>
                  <a:cubicBezTo>
                    <a:pt x="611" y="397"/>
                    <a:pt x="607" y="396"/>
                    <a:pt x="592" y="396"/>
                  </a:cubicBezTo>
                  <a:cubicBezTo>
                    <a:pt x="590" y="396"/>
                    <a:pt x="588" y="397"/>
                    <a:pt x="585" y="396"/>
                  </a:cubicBezTo>
                  <a:cubicBezTo>
                    <a:pt x="583" y="396"/>
                    <a:pt x="580" y="396"/>
                    <a:pt x="577" y="396"/>
                  </a:cubicBezTo>
                  <a:cubicBezTo>
                    <a:pt x="575" y="395"/>
                    <a:pt x="576" y="393"/>
                    <a:pt x="576" y="392"/>
                  </a:cubicBezTo>
                  <a:cubicBezTo>
                    <a:pt x="577" y="390"/>
                    <a:pt x="577" y="388"/>
                    <a:pt x="575" y="387"/>
                  </a:cubicBezTo>
                  <a:cubicBezTo>
                    <a:pt x="574" y="386"/>
                    <a:pt x="572" y="385"/>
                    <a:pt x="570" y="384"/>
                  </a:cubicBezTo>
                  <a:cubicBezTo>
                    <a:pt x="568" y="383"/>
                    <a:pt x="565" y="383"/>
                    <a:pt x="564" y="385"/>
                  </a:cubicBezTo>
                  <a:cubicBezTo>
                    <a:pt x="561" y="388"/>
                    <a:pt x="559" y="389"/>
                    <a:pt x="555" y="388"/>
                  </a:cubicBezTo>
                  <a:cubicBezTo>
                    <a:pt x="552" y="386"/>
                    <a:pt x="549" y="387"/>
                    <a:pt x="545" y="387"/>
                  </a:cubicBezTo>
                  <a:cubicBezTo>
                    <a:pt x="544" y="388"/>
                    <a:pt x="542" y="387"/>
                    <a:pt x="541" y="386"/>
                  </a:cubicBezTo>
                  <a:cubicBezTo>
                    <a:pt x="540" y="385"/>
                    <a:pt x="540" y="384"/>
                    <a:pt x="540" y="383"/>
                  </a:cubicBezTo>
                  <a:cubicBezTo>
                    <a:pt x="539" y="382"/>
                    <a:pt x="540" y="381"/>
                    <a:pt x="542" y="381"/>
                  </a:cubicBezTo>
                  <a:cubicBezTo>
                    <a:pt x="544" y="381"/>
                    <a:pt x="547" y="380"/>
                    <a:pt x="549" y="378"/>
                  </a:cubicBezTo>
                  <a:cubicBezTo>
                    <a:pt x="551" y="377"/>
                    <a:pt x="553" y="375"/>
                    <a:pt x="555" y="373"/>
                  </a:cubicBezTo>
                  <a:cubicBezTo>
                    <a:pt x="557" y="372"/>
                    <a:pt x="556" y="370"/>
                    <a:pt x="555" y="369"/>
                  </a:cubicBezTo>
                  <a:cubicBezTo>
                    <a:pt x="548" y="365"/>
                    <a:pt x="540" y="362"/>
                    <a:pt x="532" y="360"/>
                  </a:cubicBezTo>
                  <a:cubicBezTo>
                    <a:pt x="531" y="360"/>
                    <a:pt x="529" y="361"/>
                    <a:pt x="528" y="362"/>
                  </a:cubicBezTo>
                  <a:cubicBezTo>
                    <a:pt x="527" y="362"/>
                    <a:pt x="526" y="363"/>
                    <a:pt x="526" y="364"/>
                  </a:cubicBezTo>
                  <a:cubicBezTo>
                    <a:pt x="525" y="366"/>
                    <a:pt x="524" y="366"/>
                    <a:pt x="523" y="365"/>
                  </a:cubicBezTo>
                  <a:cubicBezTo>
                    <a:pt x="523" y="365"/>
                    <a:pt x="523" y="364"/>
                    <a:pt x="523" y="364"/>
                  </a:cubicBezTo>
                  <a:cubicBezTo>
                    <a:pt x="523" y="362"/>
                    <a:pt x="523" y="361"/>
                    <a:pt x="523" y="359"/>
                  </a:cubicBezTo>
                  <a:cubicBezTo>
                    <a:pt x="523" y="356"/>
                    <a:pt x="521" y="354"/>
                    <a:pt x="518" y="353"/>
                  </a:cubicBezTo>
                  <a:cubicBezTo>
                    <a:pt x="516" y="352"/>
                    <a:pt x="514" y="353"/>
                    <a:pt x="512" y="355"/>
                  </a:cubicBezTo>
                  <a:cubicBezTo>
                    <a:pt x="511" y="356"/>
                    <a:pt x="509" y="358"/>
                    <a:pt x="509" y="360"/>
                  </a:cubicBezTo>
                  <a:cubicBezTo>
                    <a:pt x="509" y="362"/>
                    <a:pt x="509" y="363"/>
                    <a:pt x="508" y="365"/>
                  </a:cubicBezTo>
                  <a:cubicBezTo>
                    <a:pt x="507" y="366"/>
                    <a:pt x="506" y="366"/>
                    <a:pt x="505" y="366"/>
                  </a:cubicBezTo>
                  <a:cubicBezTo>
                    <a:pt x="505" y="367"/>
                    <a:pt x="504" y="366"/>
                    <a:pt x="504" y="365"/>
                  </a:cubicBezTo>
                  <a:cubicBezTo>
                    <a:pt x="503" y="363"/>
                    <a:pt x="503" y="360"/>
                    <a:pt x="499" y="360"/>
                  </a:cubicBezTo>
                  <a:cubicBezTo>
                    <a:pt x="497" y="361"/>
                    <a:pt x="497" y="358"/>
                    <a:pt x="497" y="357"/>
                  </a:cubicBezTo>
                  <a:cubicBezTo>
                    <a:pt x="496" y="353"/>
                    <a:pt x="492" y="352"/>
                    <a:pt x="491" y="354"/>
                  </a:cubicBezTo>
                  <a:cubicBezTo>
                    <a:pt x="488" y="359"/>
                    <a:pt x="482" y="359"/>
                    <a:pt x="479" y="363"/>
                  </a:cubicBezTo>
                  <a:cubicBezTo>
                    <a:pt x="475" y="364"/>
                    <a:pt x="472" y="367"/>
                    <a:pt x="468" y="369"/>
                  </a:cubicBezTo>
                  <a:cubicBezTo>
                    <a:pt x="468" y="369"/>
                    <a:pt x="467" y="369"/>
                    <a:pt x="467" y="369"/>
                  </a:cubicBezTo>
                  <a:cubicBezTo>
                    <a:pt x="467" y="369"/>
                    <a:pt x="467" y="369"/>
                    <a:pt x="467" y="369"/>
                  </a:cubicBezTo>
                  <a:cubicBezTo>
                    <a:pt x="466" y="370"/>
                    <a:pt x="466" y="370"/>
                    <a:pt x="466" y="370"/>
                  </a:cubicBezTo>
                  <a:cubicBezTo>
                    <a:pt x="466" y="369"/>
                    <a:pt x="466" y="369"/>
                    <a:pt x="466" y="369"/>
                  </a:cubicBezTo>
                  <a:cubicBezTo>
                    <a:pt x="466" y="369"/>
                    <a:pt x="467" y="369"/>
                    <a:pt x="467" y="369"/>
                  </a:cubicBezTo>
                  <a:cubicBezTo>
                    <a:pt x="467" y="368"/>
                    <a:pt x="467" y="367"/>
                    <a:pt x="466" y="367"/>
                  </a:cubicBezTo>
                  <a:cubicBezTo>
                    <a:pt x="466" y="366"/>
                    <a:pt x="465" y="366"/>
                    <a:pt x="465" y="366"/>
                  </a:cubicBezTo>
                  <a:cubicBezTo>
                    <a:pt x="458" y="366"/>
                    <a:pt x="457" y="367"/>
                    <a:pt x="459" y="373"/>
                  </a:cubicBezTo>
                  <a:cubicBezTo>
                    <a:pt x="459" y="374"/>
                    <a:pt x="459" y="375"/>
                    <a:pt x="459" y="376"/>
                  </a:cubicBezTo>
                  <a:cubicBezTo>
                    <a:pt x="459" y="376"/>
                    <a:pt x="460" y="376"/>
                    <a:pt x="460" y="376"/>
                  </a:cubicBezTo>
                  <a:cubicBezTo>
                    <a:pt x="460" y="377"/>
                    <a:pt x="460" y="377"/>
                    <a:pt x="460" y="377"/>
                  </a:cubicBezTo>
                  <a:cubicBezTo>
                    <a:pt x="459" y="376"/>
                    <a:pt x="459" y="376"/>
                    <a:pt x="459" y="376"/>
                  </a:cubicBezTo>
                  <a:cubicBezTo>
                    <a:pt x="459" y="376"/>
                    <a:pt x="459" y="376"/>
                    <a:pt x="459" y="376"/>
                  </a:cubicBezTo>
                  <a:cubicBezTo>
                    <a:pt x="453" y="376"/>
                    <a:pt x="447" y="379"/>
                    <a:pt x="441" y="382"/>
                  </a:cubicBezTo>
                  <a:cubicBezTo>
                    <a:pt x="441" y="382"/>
                    <a:pt x="441" y="384"/>
                    <a:pt x="441" y="385"/>
                  </a:cubicBezTo>
                  <a:cubicBezTo>
                    <a:pt x="441" y="386"/>
                    <a:pt x="442" y="388"/>
                    <a:pt x="442" y="389"/>
                  </a:cubicBezTo>
                  <a:cubicBezTo>
                    <a:pt x="441" y="391"/>
                    <a:pt x="439" y="390"/>
                    <a:pt x="438" y="391"/>
                  </a:cubicBezTo>
                  <a:cubicBezTo>
                    <a:pt x="435" y="391"/>
                    <a:pt x="432" y="392"/>
                    <a:pt x="430" y="393"/>
                  </a:cubicBezTo>
                  <a:cubicBezTo>
                    <a:pt x="430" y="393"/>
                    <a:pt x="430" y="393"/>
                    <a:pt x="430" y="393"/>
                  </a:cubicBezTo>
                  <a:cubicBezTo>
                    <a:pt x="430" y="393"/>
                    <a:pt x="430" y="393"/>
                    <a:pt x="430" y="393"/>
                  </a:cubicBezTo>
                  <a:cubicBezTo>
                    <a:pt x="430" y="393"/>
                    <a:pt x="430" y="393"/>
                    <a:pt x="430" y="393"/>
                  </a:cubicBezTo>
                  <a:cubicBezTo>
                    <a:pt x="429" y="393"/>
                    <a:pt x="429" y="393"/>
                    <a:pt x="428" y="393"/>
                  </a:cubicBezTo>
                  <a:cubicBezTo>
                    <a:pt x="429" y="393"/>
                    <a:pt x="429" y="393"/>
                    <a:pt x="430" y="393"/>
                  </a:cubicBezTo>
                  <a:cubicBezTo>
                    <a:pt x="430" y="391"/>
                    <a:pt x="430" y="390"/>
                    <a:pt x="430" y="388"/>
                  </a:cubicBezTo>
                  <a:cubicBezTo>
                    <a:pt x="430" y="386"/>
                    <a:pt x="428" y="386"/>
                    <a:pt x="427" y="385"/>
                  </a:cubicBezTo>
                  <a:cubicBezTo>
                    <a:pt x="426" y="385"/>
                    <a:pt x="424" y="387"/>
                    <a:pt x="424" y="387"/>
                  </a:cubicBezTo>
                  <a:cubicBezTo>
                    <a:pt x="425" y="389"/>
                    <a:pt x="426" y="391"/>
                    <a:pt x="427" y="393"/>
                  </a:cubicBezTo>
                  <a:cubicBezTo>
                    <a:pt x="427" y="393"/>
                    <a:pt x="427" y="393"/>
                    <a:pt x="426" y="393"/>
                  </a:cubicBezTo>
                  <a:cubicBezTo>
                    <a:pt x="427" y="393"/>
                    <a:pt x="427" y="393"/>
                    <a:pt x="427" y="393"/>
                  </a:cubicBezTo>
                  <a:cubicBezTo>
                    <a:pt x="422" y="393"/>
                    <a:pt x="419" y="395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8"/>
                    <a:pt x="418" y="401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5" y="399"/>
                    <a:pt x="414" y="399"/>
                    <a:pt x="412" y="399"/>
                  </a:cubicBezTo>
                  <a:cubicBezTo>
                    <a:pt x="409" y="399"/>
                    <a:pt x="407" y="401"/>
                    <a:pt x="406" y="403"/>
                  </a:cubicBezTo>
                  <a:cubicBezTo>
                    <a:pt x="405" y="407"/>
                    <a:pt x="405" y="410"/>
                    <a:pt x="408" y="412"/>
                  </a:cubicBezTo>
                  <a:cubicBezTo>
                    <a:pt x="409" y="413"/>
                    <a:pt x="410" y="414"/>
                    <a:pt x="411" y="414"/>
                  </a:cubicBezTo>
                  <a:cubicBezTo>
                    <a:pt x="412" y="415"/>
                    <a:pt x="411" y="417"/>
                    <a:pt x="410" y="418"/>
                  </a:cubicBezTo>
                  <a:cubicBezTo>
                    <a:pt x="408" y="420"/>
                    <a:pt x="406" y="421"/>
                    <a:pt x="404" y="420"/>
                  </a:cubicBezTo>
                  <a:cubicBezTo>
                    <a:pt x="401" y="419"/>
                    <a:pt x="398" y="420"/>
                    <a:pt x="396" y="420"/>
                  </a:cubicBezTo>
                  <a:cubicBezTo>
                    <a:pt x="394" y="420"/>
                    <a:pt x="392" y="418"/>
                    <a:pt x="393" y="417"/>
                  </a:cubicBezTo>
                  <a:cubicBezTo>
                    <a:pt x="394" y="414"/>
                    <a:pt x="395" y="412"/>
                    <a:pt x="396" y="409"/>
                  </a:cubicBezTo>
                  <a:cubicBezTo>
                    <a:pt x="396" y="409"/>
                    <a:pt x="395" y="408"/>
                    <a:pt x="395" y="408"/>
                  </a:cubicBezTo>
                  <a:cubicBezTo>
                    <a:pt x="395" y="408"/>
                    <a:pt x="394" y="408"/>
                    <a:pt x="394" y="408"/>
                  </a:cubicBezTo>
                  <a:cubicBezTo>
                    <a:pt x="390" y="412"/>
                    <a:pt x="386" y="416"/>
                    <a:pt x="382" y="420"/>
                  </a:cubicBezTo>
                  <a:cubicBezTo>
                    <a:pt x="381" y="421"/>
                    <a:pt x="382" y="423"/>
                    <a:pt x="383" y="424"/>
                  </a:cubicBezTo>
                  <a:cubicBezTo>
                    <a:pt x="385" y="426"/>
                    <a:pt x="384" y="428"/>
                    <a:pt x="382" y="430"/>
                  </a:cubicBezTo>
                  <a:cubicBezTo>
                    <a:pt x="382" y="430"/>
                    <a:pt x="381" y="431"/>
                    <a:pt x="381" y="432"/>
                  </a:cubicBezTo>
                  <a:cubicBezTo>
                    <a:pt x="383" y="432"/>
                    <a:pt x="385" y="432"/>
                    <a:pt x="387" y="432"/>
                  </a:cubicBezTo>
                  <a:cubicBezTo>
                    <a:pt x="391" y="431"/>
                    <a:pt x="394" y="430"/>
                    <a:pt x="398" y="429"/>
                  </a:cubicBezTo>
                  <a:cubicBezTo>
                    <a:pt x="400" y="429"/>
                    <a:pt x="402" y="430"/>
                    <a:pt x="405" y="430"/>
                  </a:cubicBezTo>
                  <a:cubicBezTo>
                    <a:pt x="405" y="430"/>
                    <a:pt x="405" y="430"/>
                    <a:pt x="406" y="431"/>
                  </a:cubicBezTo>
                  <a:cubicBezTo>
                    <a:pt x="405" y="431"/>
                    <a:pt x="405" y="432"/>
                    <a:pt x="405" y="432"/>
                  </a:cubicBezTo>
                  <a:cubicBezTo>
                    <a:pt x="403" y="433"/>
                    <a:pt x="401" y="434"/>
                    <a:pt x="399" y="435"/>
                  </a:cubicBezTo>
                  <a:cubicBezTo>
                    <a:pt x="398" y="435"/>
                    <a:pt x="397" y="435"/>
                    <a:pt x="395" y="436"/>
                  </a:cubicBezTo>
                  <a:cubicBezTo>
                    <a:pt x="393" y="436"/>
                    <a:pt x="392" y="438"/>
                    <a:pt x="393" y="440"/>
                  </a:cubicBezTo>
                  <a:cubicBezTo>
                    <a:pt x="392" y="442"/>
                    <a:pt x="389" y="442"/>
                    <a:pt x="389" y="444"/>
                  </a:cubicBezTo>
                  <a:cubicBezTo>
                    <a:pt x="388" y="446"/>
                    <a:pt x="389" y="448"/>
                    <a:pt x="388" y="450"/>
                  </a:cubicBezTo>
                  <a:cubicBezTo>
                    <a:pt x="388" y="451"/>
                    <a:pt x="387" y="452"/>
                    <a:pt x="387" y="453"/>
                  </a:cubicBezTo>
                  <a:cubicBezTo>
                    <a:pt x="386" y="455"/>
                    <a:pt x="384" y="456"/>
                    <a:pt x="384" y="457"/>
                  </a:cubicBezTo>
                  <a:cubicBezTo>
                    <a:pt x="385" y="461"/>
                    <a:pt x="383" y="463"/>
                    <a:pt x="381" y="464"/>
                  </a:cubicBezTo>
                  <a:cubicBezTo>
                    <a:pt x="378" y="465"/>
                    <a:pt x="375" y="467"/>
                    <a:pt x="375" y="471"/>
                  </a:cubicBezTo>
                  <a:cubicBezTo>
                    <a:pt x="374" y="474"/>
                    <a:pt x="371" y="477"/>
                    <a:pt x="371" y="480"/>
                  </a:cubicBezTo>
                  <a:cubicBezTo>
                    <a:pt x="371" y="483"/>
                    <a:pt x="371" y="485"/>
                    <a:pt x="367" y="486"/>
                  </a:cubicBezTo>
                  <a:cubicBezTo>
                    <a:pt x="366" y="487"/>
                    <a:pt x="365" y="488"/>
                    <a:pt x="366" y="490"/>
                  </a:cubicBezTo>
                  <a:cubicBezTo>
                    <a:pt x="366" y="493"/>
                    <a:pt x="367" y="497"/>
                    <a:pt x="366" y="500"/>
                  </a:cubicBezTo>
                  <a:cubicBezTo>
                    <a:pt x="364" y="503"/>
                    <a:pt x="364" y="506"/>
                    <a:pt x="363" y="509"/>
                  </a:cubicBezTo>
                  <a:cubicBezTo>
                    <a:pt x="363" y="512"/>
                    <a:pt x="361" y="513"/>
                    <a:pt x="359" y="514"/>
                  </a:cubicBezTo>
                  <a:cubicBezTo>
                    <a:pt x="358" y="515"/>
                    <a:pt x="356" y="515"/>
                    <a:pt x="355" y="516"/>
                  </a:cubicBezTo>
                  <a:cubicBezTo>
                    <a:pt x="354" y="516"/>
                    <a:pt x="353" y="517"/>
                    <a:pt x="353" y="518"/>
                  </a:cubicBezTo>
                  <a:cubicBezTo>
                    <a:pt x="353" y="521"/>
                    <a:pt x="353" y="523"/>
                    <a:pt x="350" y="525"/>
                  </a:cubicBezTo>
                  <a:cubicBezTo>
                    <a:pt x="344" y="529"/>
                    <a:pt x="340" y="534"/>
                    <a:pt x="338" y="541"/>
                  </a:cubicBezTo>
                  <a:cubicBezTo>
                    <a:pt x="337" y="542"/>
                    <a:pt x="337" y="544"/>
                    <a:pt x="336" y="545"/>
                  </a:cubicBezTo>
                  <a:cubicBezTo>
                    <a:pt x="335" y="547"/>
                    <a:pt x="333" y="548"/>
                    <a:pt x="331" y="548"/>
                  </a:cubicBezTo>
                  <a:cubicBezTo>
                    <a:pt x="328" y="548"/>
                    <a:pt x="326" y="547"/>
                    <a:pt x="324" y="547"/>
                  </a:cubicBezTo>
                  <a:cubicBezTo>
                    <a:pt x="324" y="547"/>
                    <a:pt x="323" y="548"/>
                    <a:pt x="323" y="548"/>
                  </a:cubicBezTo>
                  <a:cubicBezTo>
                    <a:pt x="322" y="549"/>
                    <a:pt x="322" y="550"/>
                    <a:pt x="323" y="551"/>
                  </a:cubicBezTo>
                  <a:cubicBezTo>
                    <a:pt x="323" y="551"/>
                    <a:pt x="324" y="552"/>
                    <a:pt x="324" y="552"/>
                  </a:cubicBezTo>
                  <a:cubicBezTo>
                    <a:pt x="325" y="554"/>
                    <a:pt x="324" y="556"/>
                    <a:pt x="323" y="556"/>
                  </a:cubicBezTo>
                  <a:cubicBezTo>
                    <a:pt x="318" y="557"/>
                    <a:pt x="315" y="562"/>
                    <a:pt x="310" y="562"/>
                  </a:cubicBezTo>
                  <a:cubicBezTo>
                    <a:pt x="306" y="564"/>
                    <a:pt x="303" y="567"/>
                    <a:pt x="300" y="569"/>
                  </a:cubicBezTo>
                  <a:cubicBezTo>
                    <a:pt x="299" y="570"/>
                    <a:pt x="299" y="571"/>
                    <a:pt x="299" y="571"/>
                  </a:cubicBezTo>
                  <a:cubicBezTo>
                    <a:pt x="300" y="575"/>
                    <a:pt x="298" y="576"/>
                    <a:pt x="295" y="576"/>
                  </a:cubicBezTo>
                  <a:cubicBezTo>
                    <a:pt x="293" y="577"/>
                    <a:pt x="291" y="577"/>
                    <a:pt x="289" y="578"/>
                  </a:cubicBezTo>
                  <a:cubicBezTo>
                    <a:pt x="287" y="579"/>
                    <a:pt x="286" y="580"/>
                    <a:pt x="286" y="582"/>
                  </a:cubicBezTo>
                  <a:cubicBezTo>
                    <a:pt x="285" y="584"/>
                    <a:pt x="286" y="586"/>
                    <a:pt x="285" y="588"/>
                  </a:cubicBezTo>
                  <a:cubicBezTo>
                    <a:pt x="284" y="594"/>
                    <a:pt x="286" y="600"/>
                    <a:pt x="284" y="606"/>
                  </a:cubicBezTo>
                  <a:cubicBezTo>
                    <a:pt x="284" y="606"/>
                    <a:pt x="284" y="607"/>
                    <a:pt x="284" y="608"/>
                  </a:cubicBezTo>
                  <a:cubicBezTo>
                    <a:pt x="285" y="612"/>
                    <a:pt x="288" y="615"/>
                    <a:pt x="290" y="619"/>
                  </a:cubicBezTo>
                  <a:cubicBezTo>
                    <a:pt x="291" y="621"/>
                    <a:pt x="293" y="624"/>
                    <a:pt x="293" y="626"/>
                  </a:cubicBezTo>
                  <a:cubicBezTo>
                    <a:pt x="294" y="628"/>
                    <a:pt x="293" y="630"/>
                    <a:pt x="292" y="631"/>
                  </a:cubicBezTo>
                  <a:cubicBezTo>
                    <a:pt x="291" y="633"/>
                    <a:pt x="290" y="634"/>
                    <a:pt x="288" y="636"/>
                  </a:cubicBezTo>
                  <a:cubicBezTo>
                    <a:pt x="288" y="637"/>
                    <a:pt x="288" y="640"/>
                    <a:pt x="289" y="640"/>
                  </a:cubicBezTo>
                  <a:cubicBezTo>
                    <a:pt x="291" y="641"/>
                    <a:pt x="292" y="641"/>
                    <a:pt x="294" y="642"/>
                  </a:cubicBezTo>
                  <a:cubicBezTo>
                    <a:pt x="296" y="643"/>
                    <a:pt x="296" y="645"/>
                    <a:pt x="295" y="646"/>
                  </a:cubicBezTo>
                  <a:cubicBezTo>
                    <a:pt x="294" y="648"/>
                    <a:pt x="292" y="649"/>
                    <a:pt x="291" y="651"/>
                  </a:cubicBezTo>
                  <a:cubicBezTo>
                    <a:pt x="290" y="652"/>
                    <a:pt x="291" y="656"/>
                    <a:pt x="292" y="657"/>
                  </a:cubicBezTo>
                  <a:cubicBezTo>
                    <a:pt x="298" y="662"/>
                    <a:pt x="304" y="667"/>
                    <a:pt x="311" y="669"/>
                  </a:cubicBezTo>
                  <a:cubicBezTo>
                    <a:pt x="312" y="669"/>
                    <a:pt x="314" y="670"/>
                    <a:pt x="315" y="670"/>
                  </a:cubicBezTo>
                  <a:cubicBezTo>
                    <a:pt x="321" y="667"/>
                    <a:pt x="329" y="666"/>
                    <a:pt x="333" y="659"/>
                  </a:cubicBezTo>
                  <a:cubicBezTo>
                    <a:pt x="335" y="657"/>
                    <a:pt x="337" y="654"/>
                    <a:pt x="339" y="652"/>
                  </a:cubicBezTo>
                  <a:cubicBezTo>
                    <a:pt x="343" y="649"/>
                    <a:pt x="349" y="648"/>
                    <a:pt x="352" y="642"/>
                  </a:cubicBezTo>
                  <a:cubicBezTo>
                    <a:pt x="352" y="642"/>
                    <a:pt x="353" y="642"/>
                    <a:pt x="353" y="642"/>
                  </a:cubicBezTo>
                  <a:cubicBezTo>
                    <a:pt x="355" y="644"/>
                    <a:pt x="357" y="645"/>
                    <a:pt x="358" y="647"/>
                  </a:cubicBezTo>
                  <a:cubicBezTo>
                    <a:pt x="359" y="650"/>
                    <a:pt x="359" y="653"/>
                    <a:pt x="359" y="656"/>
                  </a:cubicBezTo>
                  <a:cubicBezTo>
                    <a:pt x="360" y="660"/>
                    <a:pt x="363" y="663"/>
                    <a:pt x="363" y="667"/>
                  </a:cubicBezTo>
                  <a:cubicBezTo>
                    <a:pt x="364" y="673"/>
                    <a:pt x="367" y="678"/>
                    <a:pt x="370" y="684"/>
                  </a:cubicBezTo>
                  <a:cubicBezTo>
                    <a:pt x="372" y="688"/>
                    <a:pt x="375" y="693"/>
                    <a:pt x="378" y="698"/>
                  </a:cubicBezTo>
                  <a:cubicBezTo>
                    <a:pt x="380" y="699"/>
                    <a:pt x="379" y="701"/>
                    <a:pt x="378" y="702"/>
                  </a:cubicBezTo>
                  <a:cubicBezTo>
                    <a:pt x="378" y="704"/>
                    <a:pt x="377" y="705"/>
                    <a:pt x="377" y="706"/>
                  </a:cubicBezTo>
                  <a:cubicBezTo>
                    <a:pt x="377" y="706"/>
                    <a:pt x="377" y="706"/>
                    <a:pt x="377" y="706"/>
                  </a:cubicBezTo>
                  <a:cubicBezTo>
                    <a:pt x="377" y="707"/>
                    <a:pt x="377" y="707"/>
                    <a:pt x="377" y="707"/>
                  </a:cubicBezTo>
                  <a:cubicBezTo>
                    <a:pt x="378" y="709"/>
                    <a:pt x="379" y="710"/>
                    <a:pt x="380" y="711"/>
                  </a:cubicBezTo>
                  <a:cubicBezTo>
                    <a:pt x="384" y="722"/>
                    <a:pt x="386" y="719"/>
                    <a:pt x="395" y="718"/>
                  </a:cubicBezTo>
                  <a:cubicBezTo>
                    <a:pt x="397" y="717"/>
                    <a:pt x="399" y="716"/>
                    <a:pt x="399" y="713"/>
                  </a:cubicBezTo>
                  <a:cubicBezTo>
                    <a:pt x="400" y="709"/>
                    <a:pt x="402" y="708"/>
                    <a:pt x="406" y="707"/>
                  </a:cubicBezTo>
                  <a:cubicBezTo>
                    <a:pt x="407" y="707"/>
                    <a:pt x="409" y="706"/>
                    <a:pt x="411" y="707"/>
                  </a:cubicBezTo>
                  <a:cubicBezTo>
                    <a:pt x="415" y="707"/>
                    <a:pt x="419" y="706"/>
                    <a:pt x="422" y="701"/>
                  </a:cubicBezTo>
                  <a:cubicBezTo>
                    <a:pt x="429" y="702"/>
                    <a:pt x="429" y="696"/>
                    <a:pt x="430" y="692"/>
                  </a:cubicBezTo>
                  <a:cubicBezTo>
                    <a:pt x="430" y="691"/>
                    <a:pt x="430" y="690"/>
                    <a:pt x="430" y="689"/>
                  </a:cubicBezTo>
                  <a:cubicBezTo>
                    <a:pt x="430" y="687"/>
                    <a:pt x="429" y="686"/>
                    <a:pt x="427" y="686"/>
                  </a:cubicBezTo>
                  <a:cubicBezTo>
                    <a:pt x="426" y="686"/>
                    <a:pt x="425" y="687"/>
                    <a:pt x="425" y="686"/>
                  </a:cubicBezTo>
                  <a:cubicBezTo>
                    <a:pt x="425" y="686"/>
                    <a:pt x="424" y="685"/>
                    <a:pt x="424" y="685"/>
                  </a:cubicBezTo>
                  <a:cubicBezTo>
                    <a:pt x="424" y="680"/>
                    <a:pt x="424" y="674"/>
                    <a:pt x="426" y="669"/>
                  </a:cubicBezTo>
                  <a:cubicBezTo>
                    <a:pt x="427" y="666"/>
                    <a:pt x="427" y="663"/>
                    <a:pt x="427" y="661"/>
                  </a:cubicBezTo>
                  <a:cubicBezTo>
                    <a:pt x="427" y="656"/>
                    <a:pt x="430" y="652"/>
                    <a:pt x="433" y="650"/>
                  </a:cubicBezTo>
                  <a:cubicBezTo>
                    <a:pt x="436" y="648"/>
                    <a:pt x="439" y="647"/>
                    <a:pt x="441" y="644"/>
                  </a:cubicBezTo>
                  <a:cubicBezTo>
                    <a:pt x="444" y="642"/>
                    <a:pt x="447" y="639"/>
                    <a:pt x="446" y="634"/>
                  </a:cubicBezTo>
                  <a:cubicBezTo>
                    <a:pt x="446" y="632"/>
                    <a:pt x="447" y="630"/>
                    <a:pt x="447" y="628"/>
                  </a:cubicBezTo>
                  <a:cubicBezTo>
                    <a:pt x="447" y="626"/>
                    <a:pt x="446" y="625"/>
                    <a:pt x="445" y="623"/>
                  </a:cubicBezTo>
                  <a:cubicBezTo>
                    <a:pt x="442" y="618"/>
                    <a:pt x="438" y="613"/>
                    <a:pt x="431" y="610"/>
                  </a:cubicBezTo>
                  <a:cubicBezTo>
                    <a:pt x="428" y="608"/>
                    <a:pt x="427" y="605"/>
                    <a:pt x="427" y="602"/>
                  </a:cubicBezTo>
                  <a:cubicBezTo>
                    <a:pt x="427" y="593"/>
                    <a:pt x="427" y="584"/>
                    <a:pt x="427" y="575"/>
                  </a:cubicBezTo>
                  <a:cubicBezTo>
                    <a:pt x="427" y="574"/>
                    <a:pt x="428" y="572"/>
                    <a:pt x="429" y="571"/>
                  </a:cubicBezTo>
                  <a:cubicBezTo>
                    <a:pt x="434" y="563"/>
                    <a:pt x="439" y="556"/>
                    <a:pt x="446" y="551"/>
                  </a:cubicBezTo>
                  <a:cubicBezTo>
                    <a:pt x="450" y="549"/>
                    <a:pt x="453" y="546"/>
                    <a:pt x="456" y="543"/>
                  </a:cubicBezTo>
                  <a:cubicBezTo>
                    <a:pt x="462" y="537"/>
                    <a:pt x="462" y="537"/>
                    <a:pt x="466" y="528"/>
                  </a:cubicBezTo>
                  <a:cubicBezTo>
                    <a:pt x="467" y="525"/>
                    <a:pt x="467" y="523"/>
                    <a:pt x="467" y="520"/>
                  </a:cubicBezTo>
                  <a:cubicBezTo>
                    <a:pt x="465" y="514"/>
                    <a:pt x="466" y="506"/>
                    <a:pt x="469" y="501"/>
                  </a:cubicBezTo>
                  <a:cubicBezTo>
                    <a:pt x="472" y="496"/>
                    <a:pt x="475" y="492"/>
                    <a:pt x="482" y="493"/>
                  </a:cubicBezTo>
                  <a:cubicBezTo>
                    <a:pt x="490" y="492"/>
                    <a:pt x="497" y="494"/>
                    <a:pt x="504" y="497"/>
                  </a:cubicBezTo>
                  <a:cubicBezTo>
                    <a:pt x="506" y="498"/>
                    <a:pt x="508" y="503"/>
                    <a:pt x="506" y="504"/>
                  </a:cubicBezTo>
                  <a:cubicBezTo>
                    <a:pt x="503" y="506"/>
                    <a:pt x="501" y="507"/>
                    <a:pt x="501" y="510"/>
                  </a:cubicBezTo>
                  <a:cubicBezTo>
                    <a:pt x="501" y="512"/>
                    <a:pt x="500" y="515"/>
                    <a:pt x="499" y="516"/>
                  </a:cubicBezTo>
                  <a:cubicBezTo>
                    <a:pt x="494" y="524"/>
                    <a:pt x="489" y="532"/>
                    <a:pt x="483" y="539"/>
                  </a:cubicBezTo>
                  <a:cubicBezTo>
                    <a:pt x="481" y="541"/>
                    <a:pt x="479" y="543"/>
                    <a:pt x="479" y="546"/>
                  </a:cubicBezTo>
                  <a:cubicBezTo>
                    <a:pt x="477" y="550"/>
                    <a:pt x="475" y="551"/>
                    <a:pt x="471" y="551"/>
                  </a:cubicBezTo>
                  <a:cubicBezTo>
                    <a:pt x="469" y="550"/>
                    <a:pt x="468" y="552"/>
                    <a:pt x="468" y="554"/>
                  </a:cubicBezTo>
                  <a:cubicBezTo>
                    <a:pt x="468" y="556"/>
                    <a:pt x="468" y="559"/>
                    <a:pt x="467" y="562"/>
                  </a:cubicBezTo>
                  <a:cubicBezTo>
                    <a:pt x="467" y="564"/>
                    <a:pt x="467" y="566"/>
                    <a:pt x="467" y="568"/>
                  </a:cubicBezTo>
                  <a:cubicBezTo>
                    <a:pt x="468" y="570"/>
                    <a:pt x="469" y="572"/>
                    <a:pt x="469" y="574"/>
                  </a:cubicBezTo>
                  <a:cubicBezTo>
                    <a:pt x="471" y="583"/>
                    <a:pt x="474" y="591"/>
                    <a:pt x="472" y="600"/>
                  </a:cubicBezTo>
                  <a:cubicBezTo>
                    <a:pt x="472" y="602"/>
                    <a:pt x="473" y="604"/>
                    <a:pt x="473" y="605"/>
                  </a:cubicBezTo>
                  <a:cubicBezTo>
                    <a:pt x="473" y="608"/>
                    <a:pt x="475" y="610"/>
                    <a:pt x="477" y="611"/>
                  </a:cubicBezTo>
                  <a:cubicBezTo>
                    <a:pt x="479" y="612"/>
                    <a:pt x="481" y="614"/>
                    <a:pt x="483" y="615"/>
                  </a:cubicBezTo>
                  <a:cubicBezTo>
                    <a:pt x="483" y="615"/>
                    <a:pt x="483" y="615"/>
                    <a:pt x="483" y="615"/>
                  </a:cubicBezTo>
                  <a:cubicBezTo>
                    <a:pt x="483" y="615"/>
                    <a:pt x="483" y="614"/>
                    <a:pt x="483" y="614"/>
                  </a:cubicBezTo>
                  <a:cubicBezTo>
                    <a:pt x="484" y="614"/>
                    <a:pt x="484" y="614"/>
                    <a:pt x="484" y="614"/>
                  </a:cubicBezTo>
                  <a:cubicBezTo>
                    <a:pt x="483" y="615"/>
                    <a:pt x="483" y="615"/>
                    <a:pt x="483" y="615"/>
                  </a:cubicBezTo>
                  <a:cubicBezTo>
                    <a:pt x="484" y="615"/>
                    <a:pt x="486" y="617"/>
                    <a:pt x="487" y="617"/>
                  </a:cubicBezTo>
                  <a:cubicBezTo>
                    <a:pt x="491" y="616"/>
                    <a:pt x="493" y="618"/>
                    <a:pt x="495" y="621"/>
                  </a:cubicBezTo>
                  <a:cubicBezTo>
                    <a:pt x="497" y="624"/>
                    <a:pt x="500" y="624"/>
                    <a:pt x="503" y="623"/>
                  </a:cubicBezTo>
                  <a:cubicBezTo>
                    <a:pt x="507" y="622"/>
                    <a:pt x="510" y="621"/>
                    <a:pt x="513" y="620"/>
                  </a:cubicBezTo>
                  <a:cubicBezTo>
                    <a:pt x="522" y="615"/>
                    <a:pt x="533" y="612"/>
                    <a:pt x="544" y="612"/>
                  </a:cubicBezTo>
                  <a:cubicBezTo>
                    <a:pt x="548" y="612"/>
                    <a:pt x="552" y="611"/>
                    <a:pt x="555" y="611"/>
                  </a:cubicBezTo>
                  <a:cubicBezTo>
                    <a:pt x="556" y="611"/>
                    <a:pt x="558" y="611"/>
                    <a:pt x="558" y="611"/>
                  </a:cubicBezTo>
                  <a:cubicBezTo>
                    <a:pt x="560" y="616"/>
                    <a:pt x="566" y="615"/>
                    <a:pt x="569" y="618"/>
                  </a:cubicBezTo>
                  <a:cubicBezTo>
                    <a:pt x="570" y="618"/>
                    <a:pt x="570" y="618"/>
                    <a:pt x="571" y="618"/>
                  </a:cubicBezTo>
                  <a:cubicBezTo>
                    <a:pt x="571" y="619"/>
                    <a:pt x="571" y="620"/>
                    <a:pt x="571" y="620"/>
                  </a:cubicBezTo>
                  <a:cubicBezTo>
                    <a:pt x="569" y="621"/>
                    <a:pt x="567" y="622"/>
                    <a:pt x="565" y="623"/>
                  </a:cubicBezTo>
                  <a:cubicBezTo>
                    <a:pt x="562" y="624"/>
                    <a:pt x="559" y="625"/>
                    <a:pt x="557" y="628"/>
                  </a:cubicBezTo>
                  <a:cubicBezTo>
                    <a:pt x="553" y="634"/>
                    <a:pt x="549" y="634"/>
                    <a:pt x="543" y="632"/>
                  </a:cubicBezTo>
                  <a:cubicBezTo>
                    <a:pt x="540" y="631"/>
                    <a:pt x="536" y="630"/>
                    <a:pt x="532" y="629"/>
                  </a:cubicBezTo>
                  <a:cubicBezTo>
                    <a:pt x="530" y="629"/>
                    <a:pt x="529" y="629"/>
                    <a:pt x="527" y="629"/>
                  </a:cubicBezTo>
                  <a:cubicBezTo>
                    <a:pt x="522" y="631"/>
                    <a:pt x="517" y="633"/>
                    <a:pt x="512" y="634"/>
                  </a:cubicBezTo>
                  <a:cubicBezTo>
                    <a:pt x="506" y="637"/>
                    <a:pt x="502" y="640"/>
                    <a:pt x="502" y="646"/>
                  </a:cubicBezTo>
                  <a:cubicBezTo>
                    <a:pt x="502" y="650"/>
                    <a:pt x="500" y="651"/>
                    <a:pt x="497" y="652"/>
                  </a:cubicBezTo>
                  <a:cubicBezTo>
                    <a:pt x="495" y="653"/>
                    <a:pt x="493" y="653"/>
                    <a:pt x="491" y="654"/>
                  </a:cubicBezTo>
                  <a:cubicBezTo>
                    <a:pt x="486" y="655"/>
                    <a:pt x="486" y="658"/>
                    <a:pt x="489" y="663"/>
                  </a:cubicBezTo>
                  <a:cubicBezTo>
                    <a:pt x="489" y="663"/>
                    <a:pt x="489" y="663"/>
                    <a:pt x="489" y="664"/>
                  </a:cubicBezTo>
                  <a:cubicBezTo>
                    <a:pt x="494" y="664"/>
                    <a:pt x="497" y="660"/>
                    <a:pt x="501" y="658"/>
                  </a:cubicBezTo>
                  <a:cubicBezTo>
                    <a:pt x="503" y="656"/>
                    <a:pt x="504" y="656"/>
                    <a:pt x="507" y="658"/>
                  </a:cubicBezTo>
                  <a:cubicBezTo>
                    <a:pt x="508" y="659"/>
                    <a:pt x="510" y="661"/>
                    <a:pt x="512" y="662"/>
                  </a:cubicBezTo>
                  <a:cubicBezTo>
                    <a:pt x="513" y="662"/>
                    <a:pt x="515" y="664"/>
                    <a:pt x="515" y="665"/>
                  </a:cubicBezTo>
                  <a:cubicBezTo>
                    <a:pt x="515" y="670"/>
                    <a:pt x="515" y="674"/>
                    <a:pt x="515" y="678"/>
                  </a:cubicBezTo>
                  <a:cubicBezTo>
                    <a:pt x="515" y="681"/>
                    <a:pt x="513" y="682"/>
                    <a:pt x="511" y="683"/>
                  </a:cubicBezTo>
                  <a:cubicBezTo>
                    <a:pt x="510" y="683"/>
                    <a:pt x="507" y="683"/>
                    <a:pt x="506" y="682"/>
                  </a:cubicBezTo>
                  <a:cubicBezTo>
                    <a:pt x="504" y="680"/>
                    <a:pt x="502" y="677"/>
                    <a:pt x="500" y="674"/>
                  </a:cubicBezTo>
                  <a:cubicBezTo>
                    <a:pt x="497" y="672"/>
                    <a:pt x="496" y="671"/>
                    <a:pt x="493" y="672"/>
                  </a:cubicBezTo>
                  <a:cubicBezTo>
                    <a:pt x="488" y="674"/>
                    <a:pt x="485" y="676"/>
                    <a:pt x="483" y="681"/>
                  </a:cubicBezTo>
                  <a:cubicBezTo>
                    <a:pt x="482" y="684"/>
                    <a:pt x="481" y="687"/>
                    <a:pt x="480" y="690"/>
                  </a:cubicBezTo>
                  <a:cubicBezTo>
                    <a:pt x="478" y="694"/>
                    <a:pt x="478" y="698"/>
                    <a:pt x="479" y="703"/>
                  </a:cubicBezTo>
                  <a:cubicBezTo>
                    <a:pt x="480" y="708"/>
                    <a:pt x="481" y="714"/>
                    <a:pt x="481" y="719"/>
                  </a:cubicBezTo>
                  <a:cubicBezTo>
                    <a:pt x="482" y="720"/>
                    <a:pt x="481" y="721"/>
                    <a:pt x="480" y="722"/>
                  </a:cubicBezTo>
                  <a:cubicBezTo>
                    <a:pt x="477" y="723"/>
                    <a:pt x="475" y="724"/>
                    <a:pt x="472" y="725"/>
                  </a:cubicBezTo>
                  <a:cubicBezTo>
                    <a:pt x="469" y="726"/>
                    <a:pt x="468" y="728"/>
                    <a:pt x="468" y="731"/>
                  </a:cubicBezTo>
                  <a:cubicBezTo>
                    <a:pt x="467" y="736"/>
                    <a:pt x="457" y="737"/>
                    <a:pt x="454" y="733"/>
                  </a:cubicBezTo>
                  <a:cubicBezTo>
                    <a:pt x="453" y="732"/>
                    <a:pt x="453" y="731"/>
                    <a:pt x="452" y="730"/>
                  </a:cubicBezTo>
                  <a:cubicBezTo>
                    <a:pt x="451" y="727"/>
                    <a:pt x="448" y="726"/>
                    <a:pt x="446" y="727"/>
                  </a:cubicBezTo>
                  <a:cubicBezTo>
                    <a:pt x="440" y="727"/>
                    <a:pt x="435" y="729"/>
                    <a:pt x="430" y="732"/>
                  </a:cubicBezTo>
                  <a:cubicBezTo>
                    <a:pt x="423" y="736"/>
                    <a:pt x="417" y="740"/>
                    <a:pt x="410" y="743"/>
                  </a:cubicBezTo>
                  <a:cubicBezTo>
                    <a:pt x="408" y="744"/>
                    <a:pt x="406" y="747"/>
                    <a:pt x="404" y="748"/>
                  </a:cubicBezTo>
                  <a:cubicBezTo>
                    <a:pt x="403" y="749"/>
                    <a:pt x="400" y="749"/>
                    <a:pt x="399" y="749"/>
                  </a:cubicBezTo>
                  <a:cubicBezTo>
                    <a:pt x="397" y="746"/>
                    <a:pt x="394" y="744"/>
                    <a:pt x="392" y="741"/>
                  </a:cubicBezTo>
                  <a:cubicBezTo>
                    <a:pt x="391" y="739"/>
                    <a:pt x="392" y="737"/>
                    <a:pt x="391" y="736"/>
                  </a:cubicBezTo>
                  <a:cubicBezTo>
                    <a:pt x="391" y="734"/>
                    <a:pt x="389" y="733"/>
                    <a:pt x="388" y="734"/>
                  </a:cubicBezTo>
                  <a:cubicBezTo>
                    <a:pt x="385" y="736"/>
                    <a:pt x="383" y="738"/>
                    <a:pt x="379" y="738"/>
                  </a:cubicBezTo>
                  <a:cubicBezTo>
                    <a:pt x="374" y="739"/>
                    <a:pt x="370" y="742"/>
                    <a:pt x="366" y="745"/>
                  </a:cubicBezTo>
                  <a:cubicBezTo>
                    <a:pt x="365" y="745"/>
                    <a:pt x="363" y="745"/>
                    <a:pt x="363" y="744"/>
                  </a:cubicBezTo>
                  <a:cubicBezTo>
                    <a:pt x="361" y="742"/>
                    <a:pt x="359" y="740"/>
                    <a:pt x="356" y="739"/>
                  </a:cubicBezTo>
                  <a:cubicBezTo>
                    <a:pt x="354" y="738"/>
                    <a:pt x="351" y="738"/>
                    <a:pt x="349" y="737"/>
                  </a:cubicBezTo>
                  <a:cubicBezTo>
                    <a:pt x="347" y="735"/>
                    <a:pt x="346" y="732"/>
                    <a:pt x="345" y="729"/>
                  </a:cubicBezTo>
                  <a:cubicBezTo>
                    <a:pt x="345" y="728"/>
                    <a:pt x="346" y="727"/>
                    <a:pt x="346" y="726"/>
                  </a:cubicBezTo>
                  <a:cubicBezTo>
                    <a:pt x="346" y="726"/>
                    <a:pt x="347" y="726"/>
                    <a:pt x="347" y="726"/>
                  </a:cubicBezTo>
                  <a:cubicBezTo>
                    <a:pt x="352" y="728"/>
                    <a:pt x="357" y="729"/>
                    <a:pt x="361" y="732"/>
                  </a:cubicBezTo>
                  <a:cubicBezTo>
                    <a:pt x="365" y="736"/>
                    <a:pt x="370" y="734"/>
                    <a:pt x="373" y="729"/>
                  </a:cubicBezTo>
                  <a:cubicBezTo>
                    <a:pt x="377" y="722"/>
                    <a:pt x="378" y="715"/>
                    <a:pt x="377" y="707"/>
                  </a:cubicBezTo>
                  <a:cubicBezTo>
                    <a:pt x="377" y="707"/>
                    <a:pt x="377" y="707"/>
                    <a:pt x="377" y="707"/>
                  </a:cubicBezTo>
                  <a:cubicBezTo>
                    <a:pt x="377" y="707"/>
                    <a:pt x="377" y="707"/>
                    <a:pt x="377" y="706"/>
                  </a:cubicBezTo>
                  <a:cubicBezTo>
                    <a:pt x="371" y="706"/>
                    <a:pt x="367" y="709"/>
                    <a:pt x="363" y="713"/>
                  </a:cubicBezTo>
                  <a:cubicBezTo>
                    <a:pt x="361" y="714"/>
                    <a:pt x="361" y="717"/>
                    <a:pt x="362" y="719"/>
                  </a:cubicBezTo>
                  <a:cubicBezTo>
                    <a:pt x="363" y="721"/>
                    <a:pt x="365" y="722"/>
                    <a:pt x="366" y="724"/>
                  </a:cubicBezTo>
                  <a:cubicBezTo>
                    <a:pt x="366" y="725"/>
                    <a:pt x="366" y="727"/>
                    <a:pt x="365" y="727"/>
                  </a:cubicBezTo>
                  <a:cubicBezTo>
                    <a:pt x="365" y="727"/>
                    <a:pt x="363" y="727"/>
                    <a:pt x="362" y="727"/>
                  </a:cubicBezTo>
                  <a:cubicBezTo>
                    <a:pt x="362" y="727"/>
                    <a:pt x="361" y="726"/>
                    <a:pt x="361" y="726"/>
                  </a:cubicBezTo>
                  <a:cubicBezTo>
                    <a:pt x="357" y="723"/>
                    <a:pt x="356" y="717"/>
                    <a:pt x="351" y="715"/>
                  </a:cubicBezTo>
                  <a:cubicBezTo>
                    <a:pt x="351" y="715"/>
                    <a:pt x="351" y="713"/>
                    <a:pt x="351" y="712"/>
                  </a:cubicBezTo>
                  <a:cubicBezTo>
                    <a:pt x="351" y="708"/>
                    <a:pt x="353" y="705"/>
                    <a:pt x="357" y="704"/>
                  </a:cubicBezTo>
                  <a:cubicBezTo>
                    <a:pt x="358" y="703"/>
                    <a:pt x="358" y="702"/>
                    <a:pt x="358" y="701"/>
                  </a:cubicBezTo>
                  <a:cubicBezTo>
                    <a:pt x="357" y="700"/>
                    <a:pt x="357" y="700"/>
                    <a:pt x="356" y="700"/>
                  </a:cubicBezTo>
                  <a:cubicBezTo>
                    <a:pt x="351" y="697"/>
                    <a:pt x="350" y="693"/>
                    <a:pt x="352" y="687"/>
                  </a:cubicBezTo>
                  <a:cubicBezTo>
                    <a:pt x="353" y="685"/>
                    <a:pt x="354" y="682"/>
                    <a:pt x="353" y="679"/>
                  </a:cubicBezTo>
                  <a:cubicBezTo>
                    <a:pt x="353" y="678"/>
                    <a:pt x="351" y="676"/>
                    <a:pt x="350" y="676"/>
                  </a:cubicBezTo>
                  <a:cubicBezTo>
                    <a:pt x="349" y="677"/>
                    <a:pt x="348" y="677"/>
                    <a:pt x="347" y="677"/>
                  </a:cubicBezTo>
                  <a:cubicBezTo>
                    <a:pt x="341" y="681"/>
                    <a:pt x="336" y="687"/>
                    <a:pt x="329" y="689"/>
                  </a:cubicBezTo>
                  <a:cubicBezTo>
                    <a:pt x="328" y="689"/>
                    <a:pt x="328" y="691"/>
                    <a:pt x="328" y="692"/>
                  </a:cubicBezTo>
                  <a:cubicBezTo>
                    <a:pt x="328" y="698"/>
                    <a:pt x="323" y="704"/>
                    <a:pt x="326" y="711"/>
                  </a:cubicBezTo>
                  <a:cubicBezTo>
                    <a:pt x="326" y="711"/>
                    <a:pt x="325" y="713"/>
                    <a:pt x="325" y="714"/>
                  </a:cubicBezTo>
                  <a:cubicBezTo>
                    <a:pt x="324" y="716"/>
                    <a:pt x="325" y="718"/>
                    <a:pt x="326" y="720"/>
                  </a:cubicBezTo>
                  <a:cubicBezTo>
                    <a:pt x="327" y="721"/>
                    <a:pt x="329" y="722"/>
                    <a:pt x="329" y="724"/>
                  </a:cubicBezTo>
                  <a:cubicBezTo>
                    <a:pt x="331" y="731"/>
                    <a:pt x="333" y="737"/>
                    <a:pt x="334" y="744"/>
                  </a:cubicBezTo>
                  <a:cubicBezTo>
                    <a:pt x="334" y="748"/>
                    <a:pt x="329" y="754"/>
                    <a:pt x="325" y="753"/>
                  </a:cubicBezTo>
                  <a:cubicBezTo>
                    <a:pt x="321" y="752"/>
                    <a:pt x="317" y="752"/>
                    <a:pt x="313" y="754"/>
                  </a:cubicBezTo>
                  <a:cubicBezTo>
                    <a:pt x="309" y="756"/>
                    <a:pt x="306" y="758"/>
                    <a:pt x="302" y="758"/>
                  </a:cubicBezTo>
                  <a:cubicBezTo>
                    <a:pt x="297" y="759"/>
                    <a:pt x="293" y="762"/>
                    <a:pt x="288" y="764"/>
                  </a:cubicBezTo>
                  <a:cubicBezTo>
                    <a:pt x="284" y="766"/>
                    <a:pt x="282" y="769"/>
                    <a:pt x="280" y="774"/>
                  </a:cubicBezTo>
                  <a:cubicBezTo>
                    <a:pt x="276" y="789"/>
                    <a:pt x="276" y="789"/>
                    <a:pt x="264" y="798"/>
                  </a:cubicBezTo>
                  <a:cubicBezTo>
                    <a:pt x="262" y="800"/>
                    <a:pt x="259" y="801"/>
                    <a:pt x="256" y="803"/>
                  </a:cubicBezTo>
                  <a:cubicBezTo>
                    <a:pt x="255" y="804"/>
                    <a:pt x="253" y="805"/>
                    <a:pt x="253" y="806"/>
                  </a:cubicBezTo>
                  <a:cubicBezTo>
                    <a:pt x="252" y="808"/>
                    <a:pt x="252" y="811"/>
                    <a:pt x="251" y="813"/>
                  </a:cubicBezTo>
                  <a:cubicBezTo>
                    <a:pt x="250" y="816"/>
                    <a:pt x="248" y="818"/>
                    <a:pt x="244" y="819"/>
                  </a:cubicBezTo>
                  <a:cubicBezTo>
                    <a:pt x="243" y="820"/>
                    <a:pt x="241" y="820"/>
                    <a:pt x="240" y="821"/>
                  </a:cubicBezTo>
                  <a:cubicBezTo>
                    <a:pt x="237" y="822"/>
                    <a:pt x="235" y="823"/>
                    <a:pt x="234" y="826"/>
                  </a:cubicBezTo>
                  <a:cubicBezTo>
                    <a:pt x="232" y="829"/>
                    <a:pt x="228" y="830"/>
                    <a:pt x="225" y="829"/>
                  </a:cubicBezTo>
                  <a:cubicBezTo>
                    <a:pt x="222" y="829"/>
                    <a:pt x="220" y="828"/>
                    <a:pt x="218" y="826"/>
                  </a:cubicBezTo>
                  <a:cubicBezTo>
                    <a:pt x="217" y="825"/>
                    <a:pt x="215" y="825"/>
                    <a:pt x="213" y="825"/>
                  </a:cubicBezTo>
                  <a:cubicBezTo>
                    <a:pt x="212" y="825"/>
                    <a:pt x="210" y="827"/>
                    <a:pt x="210" y="828"/>
                  </a:cubicBezTo>
                  <a:cubicBezTo>
                    <a:pt x="211" y="831"/>
                    <a:pt x="211" y="834"/>
                    <a:pt x="212" y="837"/>
                  </a:cubicBezTo>
                  <a:cubicBezTo>
                    <a:pt x="213" y="840"/>
                    <a:pt x="211" y="842"/>
                    <a:pt x="208" y="842"/>
                  </a:cubicBezTo>
                  <a:cubicBezTo>
                    <a:pt x="204" y="842"/>
                    <a:pt x="201" y="842"/>
                    <a:pt x="197" y="840"/>
                  </a:cubicBezTo>
                  <a:cubicBezTo>
                    <a:pt x="195" y="839"/>
                    <a:pt x="193" y="839"/>
                    <a:pt x="191" y="839"/>
                  </a:cubicBezTo>
                  <a:cubicBezTo>
                    <a:pt x="186" y="840"/>
                    <a:pt x="182" y="842"/>
                    <a:pt x="178" y="843"/>
                  </a:cubicBezTo>
                  <a:cubicBezTo>
                    <a:pt x="177" y="843"/>
                    <a:pt x="175" y="846"/>
                    <a:pt x="176" y="847"/>
                  </a:cubicBezTo>
                  <a:cubicBezTo>
                    <a:pt x="177" y="852"/>
                    <a:pt x="177" y="858"/>
                    <a:pt x="185" y="858"/>
                  </a:cubicBezTo>
                  <a:cubicBezTo>
                    <a:pt x="188" y="858"/>
                    <a:pt x="191" y="861"/>
                    <a:pt x="194" y="862"/>
                  </a:cubicBezTo>
                  <a:cubicBezTo>
                    <a:pt x="199" y="863"/>
                    <a:pt x="203" y="866"/>
                    <a:pt x="205" y="871"/>
                  </a:cubicBezTo>
                  <a:cubicBezTo>
                    <a:pt x="206" y="876"/>
                    <a:pt x="209" y="880"/>
                    <a:pt x="214" y="882"/>
                  </a:cubicBezTo>
                  <a:cubicBezTo>
                    <a:pt x="217" y="884"/>
                    <a:pt x="218" y="887"/>
                    <a:pt x="218" y="891"/>
                  </a:cubicBezTo>
                  <a:cubicBezTo>
                    <a:pt x="217" y="900"/>
                    <a:pt x="217" y="908"/>
                    <a:pt x="216" y="917"/>
                  </a:cubicBezTo>
                  <a:cubicBezTo>
                    <a:pt x="216" y="920"/>
                    <a:pt x="215" y="923"/>
                    <a:pt x="214" y="927"/>
                  </a:cubicBezTo>
                  <a:cubicBezTo>
                    <a:pt x="213" y="929"/>
                    <a:pt x="209" y="932"/>
                    <a:pt x="206" y="931"/>
                  </a:cubicBezTo>
                  <a:cubicBezTo>
                    <a:pt x="200" y="929"/>
                    <a:pt x="194" y="932"/>
                    <a:pt x="188" y="929"/>
                  </a:cubicBezTo>
                  <a:cubicBezTo>
                    <a:pt x="187" y="928"/>
                    <a:pt x="185" y="928"/>
                    <a:pt x="183" y="929"/>
                  </a:cubicBezTo>
                  <a:cubicBezTo>
                    <a:pt x="178" y="931"/>
                    <a:pt x="172" y="930"/>
                    <a:pt x="167" y="928"/>
                  </a:cubicBezTo>
                  <a:cubicBezTo>
                    <a:pt x="161" y="927"/>
                    <a:pt x="155" y="925"/>
                    <a:pt x="149" y="927"/>
                  </a:cubicBezTo>
                  <a:cubicBezTo>
                    <a:pt x="148" y="927"/>
                    <a:pt x="146" y="927"/>
                    <a:pt x="144" y="927"/>
                  </a:cubicBezTo>
                  <a:cubicBezTo>
                    <a:pt x="138" y="924"/>
                    <a:pt x="132" y="924"/>
                    <a:pt x="127" y="930"/>
                  </a:cubicBezTo>
                  <a:cubicBezTo>
                    <a:pt x="126" y="932"/>
                    <a:pt x="124" y="932"/>
                    <a:pt x="122" y="932"/>
                  </a:cubicBezTo>
                  <a:cubicBezTo>
                    <a:pt x="121" y="933"/>
                    <a:pt x="120" y="933"/>
                    <a:pt x="119" y="933"/>
                  </a:cubicBezTo>
                  <a:cubicBezTo>
                    <a:pt x="117" y="934"/>
                    <a:pt x="116" y="937"/>
                    <a:pt x="117" y="939"/>
                  </a:cubicBezTo>
                  <a:cubicBezTo>
                    <a:pt x="120" y="944"/>
                    <a:pt x="121" y="950"/>
                    <a:pt x="120" y="956"/>
                  </a:cubicBezTo>
                  <a:cubicBezTo>
                    <a:pt x="120" y="957"/>
                    <a:pt x="120" y="957"/>
                    <a:pt x="120" y="958"/>
                  </a:cubicBezTo>
                  <a:cubicBezTo>
                    <a:pt x="123" y="970"/>
                    <a:pt x="121" y="982"/>
                    <a:pt x="115" y="993"/>
                  </a:cubicBezTo>
                  <a:cubicBezTo>
                    <a:pt x="114" y="996"/>
                    <a:pt x="113" y="999"/>
                    <a:pt x="112" y="1002"/>
                  </a:cubicBezTo>
                  <a:cubicBezTo>
                    <a:pt x="111" y="1004"/>
                    <a:pt x="111" y="1007"/>
                    <a:pt x="112" y="1009"/>
                  </a:cubicBezTo>
                  <a:cubicBezTo>
                    <a:pt x="117" y="1014"/>
                    <a:pt x="119" y="1021"/>
                    <a:pt x="119" y="1028"/>
                  </a:cubicBezTo>
                  <a:cubicBezTo>
                    <a:pt x="119" y="1029"/>
                    <a:pt x="119" y="1030"/>
                    <a:pt x="119" y="1031"/>
                  </a:cubicBezTo>
                  <a:cubicBezTo>
                    <a:pt x="119" y="1032"/>
                    <a:pt x="120" y="1034"/>
                    <a:pt x="121" y="1034"/>
                  </a:cubicBezTo>
                  <a:cubicBezTo>
                    <a:pt x="125" y="1035"/>
                    <a:pt x="129" y="1037"/>
                    <a:pt x="134" y="1036"/>
                  </a:cubicBezTo>
                  <a:cubicBezTo>
                    <a:pt x="136" y="1036"/>
                    <a:pt x="138" y="1035"/>
                    <a:pt x="140" y="1035"/>
                  </a:cubicBezTo>
                  <a:cubicBezTo>
                    <a:pt x="143" y="1035"/>
                    <a:pt x="146" y="1036"/>
                    <a:pt x="147" y="1039"/>
                  </a:cubicBezTo>
                  <a:cubicBezTo>
                    <a:pt x="150" y="1042"/>
                    <a:pt x="151" y="1045"/>
                    <a:pt x="154" y="1048"/>
                  </a:cubicBezTo>
                  <a:cubicBezTo>
                    <a:pt x="156" y="1052"/>
                    <a:pt x="161" y="1053"/>
                    <a:pt x="164" y="1051"/>
                  </a:cubicBezTo>
                  <a:cubicBezTo>
                    <a:pt x="166" y="1050"/>
                    <a:pt x="169" y="1048"/>
                    <a:pt x="171" y="1047"/>
                  </a:cubicBezTo>
                  <a:cubicBezTo>
                    <a:pt x="177" y="1043"/>
                    <a:pt x="183" y="1041"/>
                    <a:pt x="190" y="1042"/>
                  </a:cubicBezTo>
                  <a:cubicBezTo>
                    <a:pt x="194" y="1042"/>
                    <a:pt x="199" y="1041"/>
                    <a:pt x="204" y="1041"/>
                  </a:cubicBezTo>
                  <a:cubicBezTo>
                    <a:pt x="207" y="1041"/>
                    <a:pt x="210" y="1039"/>
                    <a:pt x="211" y="1037"/>
                  </a:cubicBezTo>
                  <a:cubicBezTo>
                    <a:pt x="213" y="1034"/>
                    <a:pt x="216" y="1032"/>
                    <a:pt x="219" y="1031"/>
                  </a:cubicBezTo>
                  <a:cubicBezTo>
                    <a:pt x="222" y="1030"/>
                    <a:pt x="225" y="1028"/>
                    <a:pt x="226" y="1025"/>
                  </a:cubicBezTo>
                  <a:cubicBezTo>
                    <a:pt x="227" y="1020"/>
                    <a:pt x="230" y="1016"/>
                    <a:pt x="233" y="1012"/>
                  </a:cubicBezTo>
                  <a:cubicBezTo>
                    <a:pt x="235" y="1010"/>
                    <a:pt x="236" y="1008"/>
                    <a:pt x="234" y="1006"/>
                  </a:cubicBezTo>
                  <a:cubicBezTo>
                    <a:pt x="228" y="998"/>
                    <a:pt x="231" y="992"/>
                    <a:pt x="237" y="986"/>
                  </a:cubicBezTo>
                  <a:cubicBezTo>
                    <a:pt x="239" y="984"/>
                    <a:pt x="240" y="982"/>
                    <a:pt x="241" y="981"/>
                  </a:cubicBezTo>
                  <a:cubicBezTo>
                    <a:pt x="246" y="976"/>
                    <a:pt x="249" y="970"/>
                    <a:pt x="257" y="970"/>
                  </a:cubicBezTo>
                  <a:cubicBezTo>
                    <a:pt x="264" y="966"/>
                    <a:pt x="270" y="962"/>
                    <a:pt x="270" y="953"/>
                  </a:cubicBezTo>
                  <a:cubicBezTo>
                    <a:pt x="270" y="949"/>
                    <a:pt x="271" y="946"/>
                    <a:pt x="271" y="943"/>
                  </a:cubicBezTo>
                  <a:cubicBezTo>
                    <a:pt x="271" y="941"/>
                    <a:pt x="272" y="940"/>
                    <a:pt x="272" y="938"/>
                  </a:cubicBezTo>
                  <a:cubicBezTo>
                    <a:pt x="273" y="934"/>
                    <a:pt x="278" y="931"/>
                    <a:pt x="282" y="931"/>
                  </a:cubicBezTo>
                  <a:cubicBezTo>
                    <a:pt x="290" y="933"/>
                    <a:pt x="298" y="933"/>
                    <a:pt x="304" y="937"/>
                  </a:cubicBezTo>
                  <a:cubicBezTo>
                    <a:pt x="307" y="940"/>
                    <a:pt x="311" y="939"/>
                    <a:pt x="313" y="936"/>
                  </a:cubicBezTo>
                  <a:cubicBezTo>
                    <a:pt x="317" y="931"/>
                    <a:pt x="322" y="927"/>
                    <a:pt x="329" y="925"/>
                  </a:cubicBezTo>
                  <a:cubicBezTo>
                    <a:pt x="331" y="924"/>
                    <a:pt x="333" y="922"/>
                    <a:pt x="334" y="921"/>
                  </a:cubicBezTo>
                  <a:cubicBezTo>
                    <a:pt x="338" y="916"/>
                    <a:pt x="342" y="916"/>
                    <a:pt x="347" y="918"/>
                  </a:cubicBezTo>
                  <a:cubicBezTo>
                    <a:pt x="352" y="920"/>
                    <a:pt x="356" y="922"/>
                    <a:pt x="358" y="927"/>
                  </a:cubicBezTo>
                  <a:cubicBezTo>
                    <a:pt x="360" y="931"/>
                    <a:pt x="362" y="935"/>
                    <a:pt x="364" y="939"/>
                  </a:cubicBezTo>
                  <a:cubicBezTo>
                    <a:pt x="371" y="945"/>
                    <a:pt x="378" y="951"/>
                    <a:pt x="384" y="958"/>
                  </a:cubicBezTo>
                  <a:cubicBezTo>
                    <a:pt x="388" y="963"/>
                    <a:pt x="394" y="967"/>
                    <a:pt x="400" y="969"/>
                  </a:cubicBezTo>
                  <a:cubicBezTo>
                    <a:pt x="408" y="970"/>
                    <a:pt x="413" y="976"/>
                    <a:pt x="420" y="980"/>
                  </a:cubicBezTo>
                  <a:cubicBezTo>
                    <a:pt x="422" y="984"/>
                    <a:pt x="426" y="987"/>
                    <a:pt x="429" y="989"/>
                  </a:cubicBezTo>
                  <a:cubicBezTo>
                    <a:pt x="431" y="990"/>
                    <a:pt x="432" y="991"/>
                    <a:pt x="433" y="992"/>
                  </a:cubicBezTo>
                  <a:cubicBezTo>
                    <a:pt x="435" y="996"/>
                    <a:pt x="436" y="1000"/>
                    <a:pt x="437" y="1005"/>
                  </a:cubicBezTo>
                  <a:cubicBezTo>
                    <a:pt x="438" y="1006"/>
                    <a:pt x="438" y="1007"/>
                    <a:pt x="437" y="1008"/>
                  </a:cubicBezTo>
                  <a:cubicBezTo>
                    <a:pt x="436" y="1012"/>
                    <a:pt x="434" y="1017"/>
                    <a:pt x="428" y="1018"/>
                  </a:cubicBezTo>
                  <a:cubicBezTo>
                    <a:pt x="418" y="1020"/>
                    <a:pt x="409" y="1022"/>
                    <a:pt x="399" y="1021"/>
                  </a:cubicBezTo>
                  <a:cubicBezTo>
                    <a:pt x="397" y="1020"/>
                    <a:pt x="395" y="1021"/>
                    <a:pt x="394" y="1022"/>
                  </a:cubicBezTo>
                  <a:cubicBezTo>
                    <a:pt x="393" y="1022"/>
                    <a:pt x="392" y="1023"/>
                    <a:pt x="392" y="1024"/>
                  </a:cubicBezTo>
                  <a:cubicBezTo>
                    <a:pt x="392" y="1025"/>
                    <a:pt x="392" y="1027"/>
                    <a:pt x="393" y="1027"/>
                  </a:cubicBezTo>
                  <a:cubicBezTo>
                    <a:pt x="396" y="1030"/>
                    <a:pt x="399" y="1031"/>
                    <a:pt x="403" y="1033"/>
                  </a:cubicBezTo>
                  <a:cubicBezTo>
                    <a:pt x="410" y="1037"/>
                    <a:pt x="416" y="1040"/>
                    <a:pt x="423" y="1044"/>
                  </a:cubicBezTo>
                  <a:cubicBezTo>
                    <a:pt x="424" y="1044"/>
                    <a:pt x="427" y="1043"/>
                    <a:pt x="427" y="1042"/>
                  </a:cubicBezTo>
                  <a:cubicBezTo>
                    <a:pt x="428" y="1040"/>
                    <a:pt x="429" y="1038"/>
                    <a:pt x="429" y="1037"/>
                  </a:cubicBezTo>
                  <a:cubicBezTo>
                    <a:pt x="429" y="1035"/>
                    <a:pt x="428" y="1033"/>
                    <a:pt x="428" y="1030"/>
                  </a:cubicBezTo>
                  <a:cubicBezTo>
                    <a:pt x="428" y="1027"/>
                    <a:pt x="431" y="1024"/>
                    <a:pt x="434" y="1025"/>
                  </a:cubicBezTo>
                  <a:cubicBezTo>
                    <a:pt x="438" y="1025"/>
                    <a:pt x="441" y="1024"/>
                    <a:pt x="443" y="1020"/>
                  </a:cubicBezTo>
                  <a:cubicBezTo>
                    <a:pt x="445" y="1016"/>
                    <a:pt x="448" y="1011"/>
                    <a:pt x="450" y="1006"/>
                  </a:cubicBezTo>
                  <a:cubicBezTo>
                    <a:pt x="452" y="1003"/>
                    <a:pt x="452" y="1000"/>
                    <a:pt x="450" y="997"/>
                  </a:cubicBezTo>
                  <a:cubicBezTo>
                    <a:pt x="449" y="995"/>
                    <a:pt x="448" y="994"/>
                    <a:pt x="447" y="992"/>
                  </a:cubicBezTo>
                  <a:cubicBezTo>
                    <a:pt x="447" y="990"/>
                    <a:pt x="447" y="988"/>
                    <a:pt x="448" y="986"/>
                  </a:cubicBezTo>
                  <a:cubicBezTo>
                    <a:pt x="449" y="983"/>
                    <a:pt x="453" y="981"/>
                    <a:pt x="456" y="983"/>
                  </a:cubicBezTo>
                  <a:cubicBezTo>
                    <a:pt x="458" y="985"/>
                    <a:pt x="461" y="987"/>
                    <a:pt x="463" y="989"/>
                  </a:cubicBezTo>
                  <a:cubicBezTo>
                    <a:pt x="464" y="990"/>
                    <a:pt x="466" y="989"/>
                    <a:pt x="466" y="988"/>
                  </a:cubicBezTo>
                  <a:cubicBezTo>
                    <a:pt x="468" y="985"/>
                    <a:pt x="468" y="981"/>
                    <a:pt x="466" y="979"/>
                  </a:cubicBezTo>
                  <a:cubicBezTo>
                    <a:pt x="457" y="975"/>
                    <a:pt x="450" y="967"/>
                    <a:pt x="440" y="965"/>
                  </a:cubicBezTo>
                  <a:cubicBezTo>
                    <a:pt x="437" y="964"/>
                    <a:pt x="436" y="961"/>
                    <a:pt x="436" y="959"/>
                  </a:cubicBezTo>
                  <a:cubicBezTo>
                    <a:pt x="436" y="958"/>
                    <a:pt x="435" y="956"/>
                    <a:pt x="434" y="956"/>
                  </a:cubicBezTo>
                  <a:cubicBezTo>
                    <a:pt x="432" y="955"/>
                    <a:pt x="430" y="955"/>
                    <a:pt x="428" y="955"/>
                  </a:cubicBezTo>
                  <a:cubicBezTo>
                    <a:pt x="422" y="955"/>
                    <a:pt x="418" y="952"/>
                    <a:pt x="415" y="948"/>
                  </a:cubicBezTo>
                  <a:cubicBezTo>
                    <a:pt x="412" y="945"/>
                    <a:pt x="410" y="942"/>
                    <a:pt x="408" y="939"/>
                  </a:cubicBezTo>
                  <a:cubicBezTo>
                    <a:pt x="406" y="932"/>
                    <a:pt x="401" y="928"/>
                    <a:pt x="396" y="924"/>
                  </a:cubicBezTo>
                  <a:cubicBezTo>
                    <a:pt x="394" y="922"/>
                    <a:pt x="391" y="921"/>
                    <a:pt x="389" y="919"/>
                  </a:cubicBezTo>
                  <a:cubicBezTo>
                    <a:pt x="387" y="917"/>
                    <a:pt x="385" y="914"/>
                    <a:pt x="385" y="910"/>
                  </a:cubicBezTo>
                  <a:cubicBezTo>
                    <a:pt x="385" y="907"/>
                    <a:pt x="386" y="905"/>
                    <a:pt x="386" y="902"/>
                  </a:cubicBezTo>
                  <a:cubicBezTo>
                    <a:pt x="386" y="900"/>
                    <a:pt x="387" y="899"/>
                    <a:pt x="389" y="898"/>
                  </a:cubicBezTo>
                  <a:cubicBezTo>
                    <a:pt x="391" y="897"/>
                    <a:pt x="394" y="896"/>
                    <a:pt x="396" y="895"/>
                  </a:cubicBezTo>
                  <a:cubicBezTo>
                    <a:pt x="397" y="895"/>
                    <a:pt x="399" y="896"/>
                    <a:pt x="399" y="896"/>
                  </a:cubicBezTo>
                  <a:cubicBezTo>
                    <a:pt x="400" y="899"/>
                    <a:pt x="400" y="902"/>
                    <a:pt x="401" y="904"/>
                  </a:cubicBezTo>
                  <a:cubicBezTo>
                    <a:pt x="401" y="906"/>
                    <a:pt x="403" y="909"/>
                    <a:pt x="405" y="908"/>
                  </a:cubicBezTo>
                  <a:cubicBezTo>
                    <a:pt x="409" y="907"/>
                    <a:pt x="411" y="911"/>
                    <a:pt x="415" y="910"/>
                  </a:cubicBezTo>
                  <a:cubicBezTo>
                    <a:pt x="417" y="910"/>
                    <a:pt x="419" y="912"/>
                    <a:pt x="420" y="914"/>
                  </a:cubicBezTo>
                  <a:cubicBezTo>
                    <a:pt x="422" y="921"/>
                    <a:pt x="427" y="926"/>
                    <a:pt x="433" y="929"/>
                  </a:cubicBezTo>
                  <a:cubicBezTo>
                    <a:pt x="438" y="933"/>
                    <a:pt x="443" y="937"/>
                    <a:pt x="449" y="937"/>
                  </a:cubicBezTo>
                  <a:cubicBezTo>
                    <a:pt x="452" y="939"/>
                    <a:pt x="454" y="942"/>
                    <a:pt x="458" y="942"/>
                  </a:cubicBezTo>
                  <a:cubicBezTo>
                    <a:pt x="462" y="943"/>
                    <a:pt x="464" y="945"/>
                    <a:pt x="467" y="948"/>
                  </a:cubicBezTo>
                  <a:cubicBezTo>
                    <a:pt x="470" y="951"/>
                    <a:pt x="473" y="955"/>
                    <a:pt x="476" y="958"/>
                  </a:cubicBezTo>
                  <a:cubicBezTo>
                    <a:pt x="478" y="960"/>
                    <a:pt x="478" y="961"/>
                    <a:pt x="478" y="964"/>
                  </a:cubicBezTo>
                  <a:cubicBezTo>
                    <a:pt x="478" y="967"/>
                    <a:pt x="478" y="970"/>
                    <a:pt x="478" y="974"/>
                  </a:cubicBezTo>
                  <a:cubicBezTo>
                    <a:pt x="478" y="979"/>
                    <a:pt x="479" y="985"/>
                    <a:pt x="484" y="988"/>
                  </a:cubicBezTo>
                  <a:cubicBezTo>
                    <a:pt x="484" y="988"/>
                    <a:pt x="485" y="989"/>
                    <a:pt x="485" y="990"/>
                  </a:cubicBezTo>
                  <a:cubicBezTo>
                    <a:pt x="483" y="994"/>
                    <a:pt x="486" y="996"/>
                    <a:pt x="490" y="999"/>
                  </a:cubicBezTo>
                  <a:cubicBezTo>
                    <a:pt x="492" y="1001"/>
                    <a:pt x="494" y="1003"/>
                    <a:pt x="497" y="1005"/>
                  </a:cubicBezTo>
                  <a:cubicBezTo>
                    <a:pt x="497" y="1010"/>
                    <a:pt x="503" y="1013"/>
                    <a:pt x="503" y="1018"/>
                  </a:cubicBezTo>
                  <a:cubicBezTo>
                    <a:pt x="505" y="1019"/>
                    <a:pt x="505" y="1020"/>
                    <a:pt x="503" y="1021"/>
                  </a:cubicBezTo>
                  <a:cubicBezTo>
                    <a:pt x="503" y="1022"/>
                    <a:pt x="503" y="1024"/>
                    <a:pt x="503" y="1025"/>
                  </a:cubicBezTo>
                  <a:cubicBezTo>
                    <a:pt x="508" y="1028"/>
                    <a:pt x="512" y="1031"/>
                    <a:pt x="513" y="1037"/>
                  </a:cubicBezTo>
                  <a:cubicBezTo>
                    <a:pt x="513" y="1038"/>
                    <a:pt x="515" y="1040"/>
                    <a:pt x="516" y="1040"/>
                  </a:cubicBezTo>
                  <a:cubicBezTo>
                    <a:pt x="520" y="1042"/>
                    <a:pt x="524" y="1043"/>
                    <a:pt x="529" y="1043"/>
                  </a:cubicBezTo>
                  <a:cubicBezTo>
                    <a:pt x="531" y="1043"/>
                    <a:pt x="532" y="1042"/>
                    <a:pt x="531" y="1040"/>
                  </a:cubicBezTo>
                  <a:cubicBezTo>
                    <a:pt x="529" y="1034"/>
                    <a:pt x="535" y="1031"/>
                    <a:pt x="534" y="1026"/>
                  </a:cubicBezTo>
                  <a:cubicBezTo>
                    <a:pt x="534" y="1026"/>
                    <a:pt x="535" y="1025"/>
                    <a:pt x="536" y="1026"/>
                  </a:cubicBezTo>
                  <a:cubicBezTo>
                    <a:pt x="540" y="1027"/>
                    <a:pt x="543" y="1023"/>
                    <a:pt x="546" y="1023"/>
                  </a:cubicBezTo>
                  <a:cubicBezTo>
                    <a:pt x="548" y="1022"/>
                    <a:pt x="548" y="1021"/>
                    <a:pt x="548" y="1020"/>
                  </a:cubicBezTo>
                  <a:cubicBezTo>
                    <a:pt x="546" y="1016"/>
                    <a:pt x="545" y="1012"/>
                    <a:pt x="541" y="1009"/>
                  </a:cubicBezTo>
                  <a:cubicBezTo>
                    <a:pt x="539" y="1008"/>
                    <a:pt x="536" y="1007"/>
                    <a:pt x="535" y="1005"/>
                  </a:cubicBezTo>
                  <a:cubicBezTo>
                    <a:pt x="531" y="1000"/>
                    <a:pt x="527" y="994"/>
                    <a:pt x="523" y="988"/>
                  </a:cubicBezTo>
                  <a:cubicBezTo>
                    <a:pt x="523" y="987"/>
                    <a:pt x="523" y="986"/>
                    <a:pt x="523" y="984"/>
                  </a:cubicBezTo>
                  <a:cubicBezTo>
                    <a:pt x="523" y="984"/>
                    <a:pt x="523" y="983"/>
                    <a:pt x="523" y="983"/>
                  </a:cubicBezTo>
                  <a:cubicBezTo>
                    <a:pt x="524" y="982"/>
                    <a:pt x="525" y="982"/>
                    <a:pt x="526" y="983"/>
                  </a:cubicBezTo>
                  <a:cubicBezTo>
                    <a:pt x="527" y="983"/>
                    <a:pt x="528" y="984"/>
                    <a:pt x="528" y="985"/>
                  </a:cubicBezTo>
                  <a:cubicBezTo>
                    <a:pt x="533" y="989"/>
                    <a:pt x="538" y="988"/>
                    <a:pt x="540" y="982"/>
                  </a:cubicBezTo>
                  <a:cubicBezTo>
                    <a:pt x="540" y="980"/>
                    <a:pt x="541" y="978"/>
                    <a:pt x="542" y="976"/>
                  </a:cubicBezTo>
                  <a:cubicBezTo>
                    <a:pt x="542" y="975"/>
                    <a:pt x="544" y="974"/>
                    <a:pt x="545" y="975"/>
                  </a:cubicBezTo>
                  <a:cubicBezTo>
                    <a:pt x="547" y="976"/>
                    <a:pt x="549" y="976"/>
                    <a:pt x="551" y="974"/>
                  </a:cubicBezTo>
                  <a:cubicBezTo>
                    <a:pt x="554" y="972"/>
                    <a:pt x="557" y="972"/>
                    <a:pt x="560" y="973"/>
                  </a:cubicBezTo>
                  <a:cubicBezTo>
                    <a:pt x="565" y="973"/>
                    <a:pt x="568" y="977"/>
                    <a:pt x="568" y="982"/>
                  </a:cubicBezTo>
                  <a:cubicBezTo>
                    <a:pt x="569" y="988"/>
                    <a:pt x="569" y="995"/>
                    <a:pt x="567" y="1001"/>
                  </a:cubicBezTo>
                  <a:cubicBezTo>
                    <a:pt x="566" y="1002"/>
                    <a:pt x="568" y="1004"/>
                    <a:pt x="570" y="1004"/>
                  </a:cubicBezTo>
                  <a:cubicBezTo>
                    <a:pt x="571" y="1004"/>
                    <a:pt x="573" y="1004"/>
                    <a:pt x="575" y="1004"/>
                  </a:cubicBezTo>
                  <a:cubicBezTo>
                    <a:pt x="575" y="1004"/>
                    <a:pt x="576" y="1004"/>
                    <a:pt x="576" y="1004"/>
                  </a:cubicBezTo>
                  <a:cubicBezTo>
                    <a:pt x="577" y="1004"/>
                    <a:pt x="577" y="1005"/>
                    <a:pt x="577" y="1005"/>
                  </a:cubicBezTo>
                  <a:cubicBezTo>
                    <a:pt x="578" y="1006"/>
                    <a:pt x="578" y="1008"/>
                    <a:pt x="577" y="1008"/>
                  </a:cubicBezTo>
                  <a:cubicBezTo>
                    <a:pt x="575" y="1012"/>
                    <a:pt x="571" y="1011"/>
                    <a:pt x="569" y="1013"/>
                  </a:cubicBezTo>
                  <a:cubicBezTo>
                    <a:pt x="568" y="1013"/>
                    <a:pt x="568" y="1013"/>
                    <a:pt x="568" y="1014"/>
                  </a:cubicBezTo>
                  <a:cubicBezTo>
                    <a:pt x="567" y="1015"/>
                    <a:pt x="567" y="1016"/>
                    <a:pt x="569" y="1017"/>
                  </a:cubicBezTo>
                  <a:cubicBezTo>
                    <a:pt x="570" y="1018"/>
                    <a:pt x="572" y="1019"/>
                    <a:pt x="574" y="1020"/>
                  </a:cubicBezTo>
                  <a:cubicBezTo>
                    <a:pt x="576" y="1020"/>
                    <a:pt x="577" y="1021"/>
                    <a:pt x="579" y="1022"/>
                  </a:cubicBezTo>
                  <a:cubicBezTo>
                    <a:pt x="581" y="1024"/>
                    <a:pt x="576" y="1026"/>
                    <a:pt x="578" y="1027"/>
                  </a:cubicBezTo>
                  <a:cubicBezTo>
                    <a:pt x="581" y="1029"/>
                    <a:pt x="584" y="1031"/>
                    <a:pt x="585" y="1034"/>
                  </a:cubicBezTo>
                  <a:cubicBezTo>
                    <a:pt x="587" y="1037"/>
                    <a:pt x="590" y="1039"/>
                    <a:pt x="592" y="1041"/>
                  </a:cubicBezTo>
                  <a:cubicBezTo>
                    <a:pt x="594" y="1043"/>
                    <a:pt x="596" y="1043"/>
                    <a:pt x="598" y="1042"/>
                  </a:cubicBezTo>
                  <a:cubicBezTo>
                    <a:pt x="603" y="1041"/>
                    <a:pt x="607" y="1043"/>
                    <a:pt x="610" y="1047"/>
                  </a:cubicBezTo>
                  <a:cubicBezTo>
                    <a:pt x="611" y="1048"/>
                    <a:pt x="612" y="1049"/>
                    <a:pt x="614" y="1049"/>
                  </a:cubicBezTo>
                  <a:cubicBezTo>
                    <a:pt x="615" y="1050"/>
                    <a:pt x="616" y="1051"/>
                    <a:pt x="617" y="1050"/>
                  </a:cubicBezTo>
                  <a:cubicBezTo>
                    <a:pt x="622" y="1050"/>
                    <a:pt x="628" y="1049"/>
                    <a:pt x="632" y="1044"/>
                  </a:cubicBezTo>
                  <a:cubicBezTo>
                    <a:pt x="634" y="1041"/>
                    <a:pt x="638" y="1041"/>
                    <a:pt x="642" y="1042"/>
                  </a:cubicBezTo>
                  <a:cubicBezTo>
                    <a:pt x="646" y="1043"/>
                    <a:pt x="649" y="1044"/>
                    <a:pt x="652" y="1047"/>
                  </a:cubicBezTo>
                  <a:cubicBezTo>
                    <a:pt x="656" y="1052"/>
                    <a:pt x="662" y="1052"/>
                    <a:pt x="667" y="1051"/>
                  </a:cubicBezTo>
                  <a:cubicBezTo>
                    <a:pt x="673" y="1050"/>
                    <a:pt x="678" y="1047"/>
                    <a:pt x="683" y="1042"/>
                  </a:cubicBezTo>
                  <a:cubicBezTo>
                    <a:pt x="684" y="1040"/>
                    <a:pt x="686" y="1039"/>
                    <a:pt x="689" y="1040"/>
                  </a:cubicBezTo>
                  <a:cubicBezTo>
                    <a:pt x="693" y="1042"/>
                    <a:pt x="697" y="1041"/>
                    <a:pt x="701" y="1042"/>
                  </a:cubicBezTo>
                  <a:cubicBezTo>
                    <a:pt x="701" y="1042"/>
                    <a:pt x="701" y="1042"/>
                    <a:pt x="701" y="1041"/>
                  </a:cubicBezTo>
                  <a:cubicBezTo>
                    <a:pt x="702" y="1041"/>
                    <a:pt x="702" y="1041"/>
                    <a:pt x="702" y="1041"/>
                  </a:cubicBezTo>
                  <a:cubicBezTo>
                    <a:pt x="702" y="1042"/>
                    <a:pt x="702" y="1042"/>
                    <a:pt x="702" y="1042"/>
                  </a:cubicBezTo>
                  <a:cubicBezTo>
                    <a:pt x="701" y="1042"/>
                    <a:pt x="701" y="1042"/>
                    <a:pt x="701" y="1042"/>
                  </a:cubicBezTo>
                  <a:cubicBezTo>
                    <a:pt x="699" y="1048"/>
                    <a:pt x="700" y="1053"/>
                    <a:pt x="701" y="1059"/>
                  </a:cubicBezTo>
                  <a:cubicBezTo>
                    <a:pt x="702" y="1065"/>
                    <a:pt x="701" y="1070"/>
                    <a:pt x="700" y="1076"/>
                  </a:cubicBezTo>
                  <a:cubicBezTo>
                    <a:pt x="699" y="1080"/>
                    <a:pt x="697" y="1084"/>
                    <a:pt x="696" y="1088"/>
                  </a:cubicBezTo>
                  <a:cubicBezTo>
                    <a:pt x="694" y="1094"/>
                    <a:pt x="691" y="1099"/>
                    <a:pt x="690" y="1105"/>
                  </a:cubicBezTo>
                  <a:cubicBezTo>
                    <a:pt x="689" y="1111"/>
                    <a:pt x="686" y="1115"/>
                    <a:pt x="683" y="1120"/>
                  </a:cubicBezTo>
                  <a:cubicBezTo>
                    <a:pt x="681" y="1122"/>
                    <a:pt x="679" y="1123"/>
                    <a:pt x="677" y="1123"/>
                  </a:cubicBezTo>
                  <a:cubicBezTo>
                    <a:pt x="669" y="1123"/>
                    <a:pt x="661" y="1125"/>
                    <a:pt x="653" y="1121"/>
                  </a:cubicBezTo>
                  <a:cubicBezTo>
                    <a:pt x="650" y="1120"/>
                    <a:pt x="646" y="1120"/>
                    <a:pt x="643" y="1120"/>
                  </a:cubicBezTo>
                  <a:cubicBezTo>
                    <a:pt x="636" y="1119"/>
                    <a:pt x="629" y="1121"/>
                    <a:pt x="623" y="1125"/>
                  </a:cubicBezTo>
                  <a:cubicBezTo>
                    <a:pt x="620" y="1127"/>
                    <a:pt x="617" y="1127"/>
                    <a:pt x="613" y="1126"/>
                  </a:cubicBezTo>
                  <a:cubicBezTo>
                    <a:pt x="601" y="1124"/>
                    <a:pt x="590" y="1120"/>
                    <a:pt x="578" y="1119"/>
                  </a:cubicBezTo>
                  <a:cubicBezTo>
                    <a:pt x="573" y="1118"/>
                    <a:pt x="569" y="1118"/>
                    <a:pt x="565" y="1116"/>
                  </a:cubicBezTo>
                  <a:cubicBezTo>
                    <a:pt x="560" y="1112"/>
                    <a:pt x="554" y="1111"/>
                    <a:pt x="548" y="1111"/>
                  </a:cubicBezTo>
                  <a:cubicBezTo>
                    <a:pt x="543" y="1110"/>
                    <a:pt x="538" y="1108"/>
                    <a:pt x="535" y="1104"/>
                  </a:cubicBezTo>
                  <a:cubicBezTo>
                    <a:pt x="533" y="1103"/>
                    <a:pt x="531" y="1102"/>
                    <a:pt x="529" y="1101"/>
                  </a:cubicBezTo>
                  <a:cubicBezTo>
                    <a:pt x="520" y="1099"/>
                    <a:pt x="510" y="1099"/>
                    <a:pt x="502" y="1103"/>
                  </a:cubicBezTo>
                  <a:cubicBezTo>
                    <a:pt x="496" y="1106"/>
                    <a:pt x="491" y="1114"/>
                    <a:pt x="493" y="1121"/>
                  </a:cubicBezTo>
                  <a:cubicBezTo>
                    <a:pt x="494" y="1124"/>
                    <a:pt x="494" y="1126"/>
                    <a:pt x="495" y="1128"/>
                  </a:cubicBezTo>
                  <a:cubicBezTo>
                    <a:pt x="495" y="1130"/>
                    <a:pt x="495" y="1132"/>
                    <a:pt x="493" y="1134"/>
                  </a:cubicBezTo>
                  <a:cubicBezTo>
                    <a:pt x="492" y="1135"/>
                    <a:pt x="491" y="1136"/>
                    <a:pt x="490" y="1138"/>
                  </a:cubicBezTo>
                  <a:cubicBezTo>
                    <a:pt x="487" y="1140"/>
                    <a:pt x="482" y="1141"/>
                    <a:pt x="479" y="1139"/>
                  </a:cubicBezTo>
                  <a:cubicBezTo>
                    <a:pt x="477" y="1138"/>
                    <a:pt x="476" y="1137"/>
                    <a:pt x="474" y="1135"/>
                  </a:cubicBezTo>
                  <a:cubicBezTo>
                    <a:pt x="471" y="1134"/>
                    <a:pt x="468" y="1132"/>
                    <a:pt x="466" y="1130"/>
                  </a:cubicBezTo>
                  <a:cubicBezTo>
                    <a:pt x="459" y="1126"/>
                    <a:pt x="452" y="1124"/>
                    <a:pt x="444" y="1124"/>
                  </a:cubicBezTo>
                  <a:cubicBezTo>
                    <a:pt x="440" y="1124"/>
                    <a:pt x="437" y="1122"/>
                    <a:pt x="436" y="1118"/>
                  </a:cubicBezTo>
                  <a:cubicBezTo>
                    <a:pt x="435" y="1116"/>
                    <a:pt x="434" y="1114"/>
                    <a:pt x="434" y="1112"/>
                  </a:cubicBezTo>
                  <a:cubicBezTo>
                    <a:pt x="432" y="1109"/>
                    <a:pt x="430" y="1107"/>
                    <a:pt x="427" y="1105"/>
                  </a:cubicBezTo>
                  <a:cubicBezTo>
                    <a:pt x="418" y="1102"/>
                    <a:pt x="408" y="1099"/>
                    <a:pt x="398" y="1100"/>
                  </a:cubicBezTo>
                  <a:cubicBezTo>
                    <a:pt x="392" y="1101"/>
                    <a:pt x="387" y="1098"/>
                    <a:pt x="382" y="1096"/>
                  </a:cubicBezTo>
                  <a:cubicBezTo>
                    <a:pt x="382" y="1096"/>
                    <a:pt x="381" y="1096"/>
                    <a:pt x="381" y="1096"/>
                  </a:cubicBezTo>
                  <a:cubicBezTo>
                    <a:pt x="377" y="1091"/>
                    <a:pt x="372" y="1089"/>
                    <a:pt x="367" y="1087"/>
                  </a:cubicBezTo>
                  <a:cubicBezTo>
                    <a:pt x="365" y="1087"/>
                    <a:pt x="364" y="1082"/>
                    <a:pt x="365" y="1080"/>
                  </a:cubicBezTo>
                  <a:cubicBezTo>
                    <a:pt x="367" y="1078"/>
                    <a:pt x="370" y="1076"/>
                    <a:pt x="372" y="1073"/>
                  </a:cubicBezTo>
                  <a:cubicBezTo>
                    <a:pt x="375" y="1070"/>
                    <a:pt x="375" y="1065"/>
                    <a:pt x="374" y="1061"/>
                  </a:cubicBezTo>
                  <a:cubicBezTo>
                    <a:pt x="373" y="1058"/>
                    <a:pt x="371" y="1056"/>
                    <a:pt x="369" y="1054"/>
                  </a:cubicBezTo>
                  <a:cubicBezTo>
                    <a:pt x="369" y="1053"/>
                    <a:pt x="368" y="1052"/>
                    <a:pt x="369" y="1051"/>
                  </a:cubicBezTo>
                  <a:cubicBezTo>
                    <a:pt x="370" y="1048"/>
                    <a:pt x="371" y="1045"/>
                    <a:pt x="373" y="1042"/>
                  </a:cubicBezTo>
                  <a:cubicBezTo>
                    <a:pt x="373" y="1040"/>
                    <a:pt x="372" y="1039"/>
                    <a:pt x="370" y="1039"/>
                  </a:cubicBezTo>
                  <a:cubicBezTo>
                    <a:pt x="367" y="1040"/>
                    <a:pt x="365" y="1040"/>
                    <a:pt x="362" y="1037"/>
                  </a:cubicBezTo>
                  <a:cubicBezTo>
                    <a:pt x="359" y="1033"/>
                    <a:pt x="355" y="1033"/>
                    <a:pt x="350" y="1035"/>
                  </a:cubicBezTo>
                  <a:cubicBezTo>
                    <a:pt x="346" y="1036"/>
                    <a:pt x="342" y="1038"/>
                    <a:pt x="338" y="1039"/>
                  </a:cubicBezTo>
                  <a:cubicBezTo>
                    <a:pt x="335" y="1039"/>
                    <a:pt x="333" y="1039"/>
                    <a:pt x="330" y="1039"/>
                  </a:cubicBezTo>
                  <a:cubicBezTo>
                    <a:pt x="326" y="1036"/>
                    <a:pt x="321" y="1041"/>
                    <a:pt x="317" y="1039"/>
                  </a:cubicBezTo>
                  <a:cubicBezTo>
                    <a:pt x="312" y="1036"/>
                    <a:pt x="309" y="1040"/>
                    <a:pt x="305" y="1040"/>
                  </a:cubicBezTo>
                  <a:cubicBezTo>
                    <a:pt x="301" y="1041"/>
                    <a:pt x="298" y="1041"/>
                    <a:pt x="295" y="1041"/>
                  </a:cubicBezTo>
                  <a:cubicBezTo>
                    <a:pt x="286" y="1039"/>
                    <a:pt x="278" y="1040"/>
                    <a:pt x="270" y="1042"/>
                  </a:cubicBezTo>
                  <a:cubicBezTo>
                    <a:pt x="266" y="1044"/>
                    <a:pt x="262" y="1044"/>
                    <a:pt x="257" y="1044"/>
                  </a:cubicBezTo>
                  <a:cubicBezTo>
                    <a:pt x="253" y="1044"/>
                    <a:pt x="250" y="1045"/>
                    <a:pt x="246" y="1047"/>
                  </a:cubicBezTo>
                  <a:cubicBezTo>
                    <a:pt x="240" y="1050"/>
                    <a:pt x="235" y="1053"/>
                    <a:pt x="228" y="1055"/>
                  </a:cubicBezTo>
                  <a:cubicBezTo>
                    <a:pt x="224" y="1057"/>
                    <a:pt x="220" y="1059"/>
                    <a:pt x="216" y="1063"/>
                  </a:cubicBezTo>
                  <a:cubicBezTo>
                    <a:pt x="211" y="1067"/>
                    <a:pt x="206" y="1068"/>
                    <a:pt x="200" y="1065"/>
                  </a:cubicBezTo>
                  <a:cubicBezTo>
                    <a:pt x="196" y="1064"/>
                    <a:pt x="192" y="1063"/>
                    <a:pt x="188" y="1064"/>
                  </a:cubicBezTo>
                  <a:cubicBezTo>
                    <a:pt x="183" y="1064"/>
                    <a:pt x="179" y="1064"/>
                    <a:pt x="174" y="1064"/>
                  </a:cubicBezTo>
                  <a:cubicBezTo>
                    <a:pt x="172" y="1064"/>
                    <a:pt x="170" y="1062"/>
                    <a:pt x="169" y="1061"/>
                  </a:cubicBezTo>
                  <a:cubicBezTo>
                    <a:pt x="168" y="1061"/>
                    <a:pt x="167" y="1060"/>
                    <a:pt x="166" y="1059"/>
                  </a:cubicBezTo>
                  <a:cubicBezTo>
                    <a:pt x="162" y="1054"/>
                    <a:pt x="158" y="1055"/>
                    <a:pt x="155" y="1061"/>
                  </a:cubicBezTo>
                  <a:cubicBezTo>
                    <a:pt x="154" y="1065"/>
                    <a:pt x="153" y="1068"/>
                    <a:pt x="152" y="1071"/>
                  </a:cubicBezTo>
                  <a:cubicBezTo>
                    <a:pt x="151" y="1079"/>
                    <a:pt x="146" y="1083"/>
                    <a:pt x="139" y="1087"/>
                  </a:cubicBezTo>
                  <a:cubicBezTo>
                    <a:pt x="134" y="1090"/>
                    <a:pt x="128" y="1093"/>
                    <a:pt x="122" y="1097"/>
                  </a:cubicBezTo>
                  <a:cubicBezTo>
                    <a:pt x="117" y="1100"/>
                    <a:pt x="112" y="1104"/>
                    <a:pt x="112" y="1111"/>
                  </a:cubicBezTo>
                  <a:cubicBezTo>
                    <a:pt x="112" y="1114"/>
                    <a:pt x="110" y="1116"/>
                    <a:pt x="109" y="1118"/>
                  </a:cubicBezTo>
                  <a:cubicBezTo>
                    <a:pt x="106" y="1122"/>
                    <a:pt x="105" y="1126"/>
                    <a:pt x="105" y="1131"/>
                  </a:cubicBezTo>
                  <a:cubicBezTo>
                    <a:pt x="106" y="1134"/>
                    <a:pt x="106" y="1137"/>
                    <a:pt x="106" y="1141"/>
                  </a:cubicBezTo>
                  <a:cubicBezTo>
                    <a:pt x="106" y="1144"/>
                    <a:pt x="105" y="1146"/>
                    <a:pt x="103" y="1148"/>
                  </a:cubicBezTo>
                  <a:cubicBezTo>
                    <a:pt x="101" y="1152"/>
                    <a:pt x="99" y="1155"/>
                    <a:pt x="97" y="1158"/>
                  </a:cubicBezTo>
                  <a:cubicBezTo>
                    <a:pt x="96" y="1160"/>
                    <a:pt x="94" y="1161"/>
                    <a:pt x="92" y="1162"/>
                  </a:cubicBezTo>
                  <a:cubicBezTo>
                    <a:pt x="89" y="1164"/>
                    <a:pt x="86" y="1166"/>
                    <a:pt x="84" y="1168"/>
                  </a:cubicBezTo>
                  <a:cubicBezTo>
                    <a:pt x="80" y="1171"/>
                    <a:pt x="76" y="1172"/>
                    <a:pt x="72" y="1173"/>
                  </a:cubicBezTo>
                  <a:cubicBezTo>
                    <a:pt x="68" y="1173"/>
                    <a:pt x="65" y="1176"/>
                    <a:pt x="63" y="1179"/>
                  </a:cubicBezTo>
                  <a:cubicBezTo>
                    <a:pt x="61" y="1181"/>
                    <a:pt x="60" y="1183"/>
                    <a:pt x="59" y="1185"/>
                  </a:cubicBezTo>
                  <a:cubicBezTo>
                    <a:pt x="57" y="1189"/>
                    <a:pt x="54" y="1192"/>
                    <a:pt x="50" y="1194"/>
                  </a:cubicBezTo>
                  <a:cubicBezTo>
                    <a:pt x="46" y="1197"/>
                    <a:pt x="43" y="1201"/>
                    <a:pt x="41" y="1205"/>
                  </a:cubicBezTo>
                  <a:cubicBezTo>
                    <a:pt x="37" y="1213"/>
                    <a:pt x="33" y="1221"/>
                    <a:pt x="27" y="1227"/>
                  </a:cubicBezTo>
                  <a:cubicBezTo>
                    <a:pt x="25" y="1229"/>
                    <a:pt x="24" y="1231"/>
                    <a:pt x="23" y="1233"/>
                  </a:cubicBezTo>
                  <a:cubicBezTo>
                    <a:pt x="19" y="1241"/>
                    <a:pt x="15" y="1250"/>
                    <a:pt x="10" y="1257"/>
                  </a:cubicBezTo>
                  <a:cubicBezTo>
                    <a:pt x="7" y="1261"/>
                    <a:pt x="7" y="1264"/>
                    <a:pt x="6" y="1268"/>
                  </a:cubicBezTo>
                  <a:cubicBezTo>
                    <a:pt x="6" y="1273"/>
                    <a:pt x="7" y="1277"/>
                    <a:pt x="11" y="1280"/>
                  </a:cubicBezTo>
                  <a:cubicBezTo>
                    <a:pt x="15" y="1282"/>
                    <a:pt x="16" y="1286"/>
                    <a:pt x="15" y="1290"/>
                  </a:cubicBezTo>
                  <a:cubicBezTo>
                    <a:pt x="14" y="1293"/>
                    <a:pt x="14" y="1297"/>
                    <a:pt x="15" y="1301"/>
                  </a:cubicBezTo>
                  <a:cubicBezTo>
                    <a:pt x="18" y="1310"/>
                    <a:pt x="18" y="1320"/>
                    <a:pt x="14" y="1330"/>
                  </a:cubicBezTo>
                  <a:cubicBezTo>
                    <a:pt x="13" y="1331"/>
                    <a:pt x="13" y="1332"/>
                    <a:pt x="13" y="1333"/>
                  </a:cubicBezTo>
                  <a:cubicBezTo>
                    <a:pt x="11" y="1343"/>
                    <a:pt x="8" y="1352"/>
                    <a:pt x="1" y="1360"/>
                  </a:cubicBezTo>
                  <a:cubicBezTo>
                    <a:pt x="0" y="1360"/>
                    <a:pt x="0" y="1362"/>
                    <a:pt x="1" y="1363"/>
                  </a:cubicBezTo>
                  <a:cubicBezTo>
                    <a:pt x="3" y="1365"/>
                    <a:pt x="4" y="1368"/>
                    <a:pt x="6" y="1371"/>
                  </a:cubicBezTo>
                  <a:cubicBezTo>
                    <a:pt x="8" y="1374"/>
                    <a:pt x="9" y="1377"/>
                    <a:pt x="8" y="1380"/>
                  </a:cubicBezTo>
                  <a:cubicBezTo>
                    <a:pt x="6" y="1385"/>
                    <a:pt x="7" y="1390"/>
                    <a:pt x="9" y="1394"/>
                  </a:cubicBezTo>
                  <a:cubicBezTo>
                    <a:pt x="11" y="1398"/>
                    <a:pt x="14" y="1401"/>
                    <a:pt x="17" y="1402"/>
                  </a:cubicBezTo>
                  <a:cubicBezTo>
                    <a:pt x="20" y="1404"/>
                    <a:pt x="24" y="1405"/>
                    <a:pt x="27" y="1406"/>
                  </a:cubicBezTo>
                  <a:cubicBezTo>
                    <a:pt x="27" y="1405"/>
                    <a:pt x="27" y="1405"/>
                    <a:pt x="27" y="1405"/>
                  </a:cubicBezTo>
                  <a:cubicBezTo>
                    <a:pt x="27" y="1405"/>
                    <a:pt x="27" y="1405"/>
                    <a:pt x="27" y="1405"/>
                  </a:cubicBezTo>
                  <a:cubicBezTo>
                    <a:pt x="27" y="1406"/>
                    <a:pt x="27" y="1406"/>
                    <a:pt x="27" y="1406"/>
                  </a:cubicBezTo>
                  <a:cubicBezTo>
                    <a:pt x="27" y="1406"/>
                    <a:pt x="27" y="1406"/>
                    <a:pt x="27" y="1406"/>
                  </a:cubicBezTo>
                  <a:cubicBezTo>
                    <a:pt x="27" y="1409"/>
                    <a:pt x="28" y="1412"/>
                    <a:pt x="31" y="1414"/>
                  </a:cubicBezTo>
                  <a:cubicBezTo>
                    <a:pt x="34" y="1415"/>
                    <a:pt x="36" y="1418"/>
                    <a:pt x="37" y="1421"/>
                  </a:cubicBezTo>
                  <a:cubicBezTo>
                    <a:pt x="37" y="1423"/>
                    <a:pt x="39" y="1425"/>
                    <a:pt x="41" y="1426"/>
                  </a:cubicBezTo>
                  <a:cubicBezTo>
                    <a:pt x="46" y="1428"/>
                    <a:pt x="49" y="1431"/>
                    <a:pt x="53" y="1435"/>
                  </a:cubicBezTo>
                  <a:cubicBezTo>
                    <a:pt x="54" y="1437"/>
                    <a:pt x="56" y="1439"/>
                    <a:pt x="56" y="1441"/>
                  </a:cubicBezTo>
                  <a:cubicBezTo>
                    <a:pt x="56" y="1448"/>
                    <a:pt x="60" y="1453"/>
                    <a:pt x="63" y="1459"/>
                  </a:cubicBezTo>
                  <a:cubicBezTo>
                    <a:pt x="66" y="1465"/>
                    <a:pt x="71" y="1470"/>
                    <a:pt x="77" y="1472"/>
                  </a:cubicBezTo>
                  <a:cubicBezTo>
                    <a:pt x="82" y="1474"/>
                    <a:pt x="86" y="1477"/>
                    <a:pt x="90" y="1480"/>
                  </a:cubicBezTo>
                  <a:cubicBezTo>
                    <a:pt x="99" y="1487"/>
                    <a:pt x="107" y="1495"/>
                    <a:pt x="117" y="1500"/>
                  </a:cubicBezTo>
                  <a:cubicBezTo>
                    <a:pt x="122" y="1503"/>
                    <a:pt x="127" y="1505"/>
                    <a:pt x="132" y="1507"/>
                  </a:cubicBezTo>
                  <a:cubicBezTo>
                    <a:pt x="134" y="1507"/>
                    <a:pt x="136" y="1507"/>
                    <a:pt x="137" y="1507"/>
                  </a:cubicBezTo>
                  <a:cubicBezTo>
                    <a:pt x="141" y="1505"/>
                    <a:pt x="144" y="1504"/>
                    <a:pt x="148" y="1502"/>
                  </a:cubicBezTo>
                  <a:cubicBezTo>
                    <a:pt x="154" y="1499"/>
                    <a:pt x="160" y="1497"/>
                    <a:pt x="167" y="1498"/>
                  </a:cubicBezTo>
                  <a:cubicBezTo>
                    <a:pt x="171" y="1498"/>
                    <a:pt x="176" y="1497"/>
                    <a:pt x="180" y="1497"/>
                  </a:cubicBezTo>
                  <a:cubicBezTo>
                    <a:pt x="187" y="1496"/>
                    <a:pt x="193" y="1496"/>
                    <a:pt x="199" y="1499"/>
                  </a:cubicBezTo>
                  <a:cubicBezTo>
                    <a:pt x="201" y="1500"/>
                    <a:pt x="202" y="1500"/>
                    <a:pt x="204" y="1501"/>
                  </a:cubicBezTo>
                  <a:cubicBezTo>
                    <a:pt x="207" y="1502"/>
                    <a:pt x="210" y="1501"/>
                    <a:pt x="213" y="1500"/>
                  </a:cubicBezTo>
                  <a:cubicBezTo>
                    <a:pt x="217" y="1499"/>
                    <a:pt x="221" y="1498"/>
                    <a:pt x="224" y="1497"/>
                  </a:cubicBezTo>
                  <a:cubicBezTo>
                    <a:pt x="227" y="1495"/>
                    <a:pt x="231" y="1494"/>
                    <a:pt x="233" y="1493"/>
                  </a:cubicBezTo>
                  <a:cubicBezTo>
                    <a:pt x="237" y="1490"/>
                    <a:pt x="242" y="1488"/>
                    <a:pt x="247" y="1486"/>
                  </a:cubicBezTo>
                  <a:cubicBezTo>
                    <a:pt x="252" y="1485"/>
                    <a:pt x="256" y="1483"/>
                    <a:pt x="261" y="1482"/>
                  </a:cubicBezTo>
                  <a:cubicBezTo>
                    <a:pt x="268" y="1481"/>
                    <a:pt x="275" y="1478"/>
                    <a:pt x="282" y="1479"/>
                  </a:cubicBezTo>
                  <a:cubicBezTo>
                    <a:pt x="284" y="1479"/>
                    <a:pt x="285" y="1479"/>
                    <a:pt x="287" y="1480"/>
                  </a:cubicBezTo>
                  <a:cubicBezTo>
                    <a:pt x="293" y="1483"/>
                    <a:pt x="298" y="1487"/>
                    <a:pt x="301" y="1493"/>
                  </a:cubicBezTo>
                  <a:cubicBezTo>
                    <a:pt x="302" y="1496"/>
                    <a:pt x="303" y="1499"/>
                    <a:pt x="305" y="1502"/>
                  </a:cubicBezTo>
                  <a:cubicBezTo>
                    <a:pt x="307" y="1508"/>
                    <a:pt x="312" y="1510"/>
                    <a:pt x="318" y="1510"/>
                  </a:cubicBezTo>
                  <a:cubicBezTo>
                    <a:pt x="320" y="1510"/>
                    <a:pt x="321" y="1510"/>
                    <a:pt x="323" y="1510"/>
                  </a:cubicBezTo>
                  <a:cubicBezTo>
                    <a:pt x="330" y="1509"/>
                    <a:pt x="337" y="1508"/>
                    <a:pt x="344" y="1506"/>
                  </a:cubicBezTo>
                  <a:cubicBezTo>
                    <a:pt x="348" y="1505"/>
                    <a:pt x="352" y="1505"/>
                    <a:pt x="354" y="1509"/>
                  </a:cubicBezTo>
                  <a:cubicBezTo>
                    <a:pt x="355" y="1511"/>
                    <a:pt x="357" y="1513"/>
                    <a:pt x="359" y="1514"/>
                  </a:cubicBezTo>
                  <a:cubicBezTo>
                    <a:pt x="365" y="1517"/>
                    <a:pt x="365" y="1524"/>
                    <a:pt x="365" y="1529"/>
                  </a:cubicBezTo>
                  <a:cubicBezTo>
                    <a:pt x="366" y="1533"/>
                    <a:pt x="364" y="1537"/>
                    <a:pt x="363" y="1541"/>
                  </a:cubicBezTo>
                  <a:cubicBezTo>
                    <a:pt x="362" y="1544"/>
                    <a:pt x="360" y="1547"/>
                    <a:pt x="359" y="1550"/>
                  </a:cubicBezTo>
                  <a:cubicBezTo>
                    <a:pt x="358" y="1553"/>
                    <a:pt x="360" y="1557"/>
                    <a:pt x="359" y="1561"/>
                  </a:cubicBezTo>
                  <a:cubicBezTo>
                    <a:pt x="357" y="1567"/>
                    <a:pt x="357" y="1573"/>
                    <a:pt x="352" y="1578"/>
                  </a:cubicBezTo>
                  <a:cubicBezTo>
                    <a:pt x="351" y="1578"/>
                    <a:pt x="351" y="1580"/>
                    <a:pt x="351" y="1581"/>
                  </a:cubicBezTo>
                  <a:cubicBezTo>
                    <a:pt x="351" y="1581"/>
                    <a:pt x="352" y="1582"/>
                    <a:pt x="352" y="1582"/>
                  </a:cubicBezTo>
                  <a:cubicBezTo>
                    <a:pt x="359" y="1600"/>
                    <a:pt x="361" y="1604"/>
                    <a:pt x="376" y="1617"/>
                  </a:cubicBezTo>
                  <a:cubicBezTo>
                    <a:pt x="378" y="1619"/>
                    <a:pt x="381" y="1622"/>
                    <a:pt x="383" y="1624"/>
                  </a:cubicBezTo>
                  <a:cubicBezTo>
                    <a:pt x="387" y="1627"/>
                    <a:pt x="390" y="1632"/>
                    <a:pt x="393" y="1637"/>
                  </a:cubicBezTo>
                  <a:cubicBezTo>
                    <a:pt x="394" y="1639"/>
                    <a:pt x="395" y="1642"/>
                    <a:pt x="395" y="1645"/>
                  </a:cubicBezTo>
                  <a:cubicBezTo>
                    <a:pt x="397" y="1651"/>
                    <a:pt x="400" y="1657"/>
                    <a:pt x="403" y="1663"/>
                  </a:cubicBezTo>
                  <a:cubicBezTo>
                    <a:pt x="407" y="1669"/>
                    <a:pt x="408" y="1677"/>
                    <a:pt x="409" y="1684"/>
                  </a:cubicBezTo>
                  <a:cubicBezTo>
                    <a:pt x="410" y="1686"/>
                    <a:pt x="408" y="1688"/>
                    <a:pt x="408" y="1689"/>
                  </a:cubicBezTo>
                  <a:cubicBezTo>
                    <a:pt x="408" y="1691"/>
                    <a:pt x="408" y="1694"/>
                    <a:pt x="408" y="1696"/>
                  </a:cubicBezTo>
                  <a:cubicBezTo>
                    <a:pt x="409" y="1701"/>
                    <a:pt x="410" y="1705"/>
                    <a:pt x="413" y="1710"/>
                  </a:cubicBezTo>
                  <a:cubicBezTo>
                    <a:pt x="414" y="1712"/>
                    <a:pt x="415" y="1714"/>
                    <a:pt x="415" y="1716"/>
                  </a:cubicBezTo>
                  <a:cubicBezTo>
                    <a:pt x="418" y="1725"/>
                    <a:pt x="418" y="1733"/>
                    <a:pt x="410" y="1740"/>
                  </a:cubicBezTo>
                  <a:cubicBezTo>
                    <a:pt x="406" y="1743"/>
                    <a:pt x="404" y="1747"/>
                    <a:pt x="401" y="1750"/>
                  </a:cubicBezTo>
                  <a:cubicBezTo>
                    <a:pt x="398" y="1753"/>
                    <a:pt x="396" y="1757"/>
                    <a:pt x="395" y="1761"/>
                  </a:cubicBezTo>
                  <a:cubicBezTo>
                    <a:pt x="394" y="1769"/>
                    <a:pt x="392" y="1775"/>
                    <a:pt x="389" y="1782"/>
                  </a:cubicBezTo>
                  <a:cubicBezTo>
                    <a:pt x="387" y="1785"/>
                    <a:pt x="387" y="1789"/>
                    <a:pt x="387" y="1793"/>
                  </a:cubicBezTo>
                  <a:cubicBezTo>
                    <a:pt x="386" y="1800"/>
                    <a:pt x="386" y="1806"/>
                    <a:pt x="386" y="1813"/>
                  </a:cubicBezTo>
                  <a:cubicBezTo>
                    <a:pt x="387" y="1816"/>
                    <a:pt x="387" y="1820"/>
                    <a:pt x="390" y="1822"/>
                  </a:cubicBezTo>
                  <a:cubicBezTo>
                    <a:pt x="396" y="1828"/>
                    <a:pt x="400" y="1836"/>
                    <a:pt x="403" y="1844"/>
                  </a:cubicBezTo>
                  <a:cubicBezTo>
                    <a:pt x="406" y="1853"/>
                    <a:pt x="411" y="1862"/>
                    <a:pt x="415" y="1870"/>
                  </a:cubicBezTo>
                  <a:cubicBezTo>
                    <a:pt x="418" y="1876"/>
                    <a:pt x="420" y="1882"/>
                    <a:pt x="420" y="1889"/>
                  </a:cubicBezTo>
                  <a:cubicBezTo>
                    <a:pt x="420" y="1896"/>
                    <a:pt x="422" y="1903"/>
                    <a:pt x="424" y="1910"/>
                  </a:cubicBezTo>
                  <a:cubicBezTo>
                    <a:pt x="425" y="1912"/>
                    <a:pt x="426" y="1915"/>
                    <a:pt x="425" y="1918"/>
                  </a:cubicBezTo>
                  <a:cubicBezTo>
                    <a:pt x="425" y="1926"/>
                    <a:pt x="428" y="1933"/>
                    <a:pt x="429" y="1940"/>
                  </a:cubicBezTo>
                  <a:cubicBezTo>
                    <a:pt x="431" y="1949"/>
                    <a:pt x="435" y="1956"/>
                    <a:pt x="440" y="1963"/>
                  </a:cubicBezTo>
                  <a:cubicBezTo>
                    <a:pt x="443" y="1966"/>
                    <a:pt x="445" y="1970"/>
                    <a:pt x="448" y="1973"/>
                  </a:cubicBezTo>
                  <a:cubicBezTo>
                    <a:pt x="451" y="1976"/>
                    <a:pt x="452" y="1980"/>
                    <a:pt x="453" y="1985"/>
                  </a:cubicBezTo>
                  <a:cubicBezTo>
                    <a:pt x="455" y="1993"/>
                    <a:pt x="458" y="2002"/>
                    <a:pt x="462" y="2010"/>
                  </a:cubicBezTo>
                  <a:cubicBezTo>
                    <a:pt x="463" y="2012"/>
                    <a:pt x="464" y="2014"/>
                    <a:pt x="465" y="2016"/>
                  </a:cubicBezTo>
                  <a:cubicBezTo>
                    <a:pt x="466" y="2021"/>
                    <a:pt x="467" y="2025"/>
                    <a:pt x="463" y="2030"/>
                  </a:cubicBezTo>
                  <a:cubicBezTo>
                    <a:pt x="462" y="2031"/>
                    <a:pt x="461" y="2034"/>
                    <a:pt x="463" y="2036"/>
                  </a:cubicBezTo>
                  <a:cubicBezTo>
                    <a:pt x="466" y="2040"/>
                    <a:pt x="466" y="2045"/>
                    <a:pt x="467" y="2050"/>
                  </a:cubicBezTo>
                  <a:cubicBezTo>
                    <a:pt x="467" y="2051"/>
                    <a:pt x="467" y="2052"/>
                    <a:pt x="468" y="2053"/>
                  </a:cubicBezTo>
                  <a:cubicBezTo>
                    <a:pt x="474" y="2056"/>
                    <a:pt x="480" y="2059"/>
                    <a:pt x="486" y="2062"/>
                  </a:cubicBezTo>
                  <a:cubicBezTo>
                    <a:pt x="487" y="2063"/>
                    <a:pt x="489" y="2063"/>
                    <a:pt x="490" y="2062"/>
                  </a:cubicBezTo>
                  <a:cubicBezTo>
                    <a:pt x="496" y="2059"/>
                    <a:pt x="501" y="2057"/>
                    <a:pt x="508" y="2057"/>
                  </a:cubicBezTo>
                  <a:cubicBezTo>
                    <a:pt x="510" y="2058"/>
                    <a:pt x="513" y="2057"/>
                    <a:pt x="515" y="2055"/>
                  </a:cubicBezTo>
                  <a:cubicBezTo>
                    <a:pt x="520" y="2054"/>
                    <a:pt x="525" y="2053"/>
                    <a:pt x="530" y="2053"/>
                  </a:cubicBezTo>
                  <a:cubicBezTo>
                    <a:pt x="535" y="2053"/>
                    <a:pt x="541" y="2051"/>
                    <a:pt x="546" y="2054"/>
                  </a:cubicBezTo>
                  <a:cubicBezTo>
                    <a:pt x="547" y="2054"/>
                    <a:pt x="550" y="2055"/>
                    <a:pt x="551" y="2054"/>
                  </a:cubicBezTo>
                  <a:cubicBezTo>
                    <a:pt x="556" y="2051"/>
                    <a:pt x="562" y="2054"/>
                    <a:pt x="566" y="2049"/>
                  </a:cubicBezTo>
                  <a:cubicBezTo>
                    <a:pt x="567" y="2048"/>
                    <a:pt x="569" y="2047"/>
                    <a:pt x="571" y="2047"/>
                  </a:cubicBezTo>
                  <a:cubicBezTo>
                    <a:pt x="579" y="2047"/>
                    <a:pt x="585" y="2044"/>
                    <a:pt x="592" y="2039"/>
                  </a:cubicBezTo>
                  <a:cubicBezTo>
                    <a:pt x="601" y="2033"/>
                    <a:pt x="609" y="2025"/>
                    <a:pt x="617" y="2018"/>
                  </a:cubicBezTo>
                  <a:cubicBezTo>
                    <a:pt x="622" y="2013"/>
                    <a:pt x="627" y="2008"/>
                    <a:pt x="631" y="2002"/>
                  </a:cubicBezTo>
                  <a:cubicBezTo>
                    <a:pt x="635" y="1995"/>
                    <a:pt x="639" y="1990"/>
                    <a:pt x="643" y="1984"/>
                  </a:cubicBezTo>
                  <a:cubicBezTo>
                    <a:pt x="645" y="1981"/>
                    <a:pt x="648" y="1978"/>
                    <a:pt x="651" y="1976"/>
                  </a:cubicBezTo>
                  <a:cubicBezTo>
                    <a:pt x="658" y="1971"/>
                    <a:pt x="662" y="1965"/>
                    <a:pt x="664" y="1957"/>
                  </a:cubicBezTo>
                  <a:cubicBezTo>
                    <a:pt x="666" y="1952"/>
                    <a:pt x="667" y="1947"/>
                    <a:pt x="668" y="1941"/>
                  </a:cubicBezTo>
                  <a:cubicBezTo>
                    <a:pt x="669" y="1939"/>
                    <a:pt x="669" y="1936"/>
                    <a:pt x="667" y="1933"/>
                  </a:cubicBezTo>
                  <a:cubicBezTo>
                    <a:pt x="665" y="1930"/>
                    <a:pt x="667" y="1927"/>
                    <a:pt x="670" y="1925"/>
                  </a:cubicBezTo>
                  <a:cubicBezTo>
                    <a:pt x="674" y="1921"/>
                    <a:pt x="678" y="1919"/>
                    <a:pt x="683" y="1917"/>
                  </a:cubicBezTo>
                  <a:cubicBezTo>
                    <a:pt x="688" y="1916"/>
                    <a:pt x="693" y="1915"/>
                    <a:pt x="698" y="1912"/>
                  </a:cubicBezTo>
                  <a:cubicBezTo>
                    <a:pt x="702" y="1909"/>
                    <a:pt x="705" y="1906"/>
                    <a:pt x="705" y="1901"/>
                  </a:cubicBezTo>
                  <a:cubicBezTo>
                    <a:pt x="705" y="1895"/>
                    <a:pt x="706" y="1890"/>
                    <a:pt x="707" y="1885"/>
                  </a:cubicBezTo>
                  <a:cubicBezTo>
                    <a:pt x="708" y="1882"/>
                    <a:pt x="708" y="1879"/>
                    <a:pt x="707" y="1876"/>
                  </a:cubicBezTo>
                  <a:cubicBezTo>
                    <a:pt x="704" y="1868"/>
                    <a:pt x="702" y="1860"/>
                    <a:pt x="700" y="1851"/>
                  </a:cubicBezTo>
                  <a:cubicBezTo>
                    <a:pt x="699" y="1848"/>
                    <a:pt x="699" y="1845"/>
                    <a:pt x="702" y="1843"/>
                  </a:cubicBezTo>
                  <a:cubicBezTo>
                    <a:pt x="714" y="1834"/>
                    <a:pt x="725" y="1824"/>
                    <a:pt x="737" y="1814"/>
                  </a:cubicBezTo>
                  <a:cubicBezTo>
                    <a:pt x="740" y="1811"/>
                    <a:pt x="744" y="1809"/>
                    <a:pt x="748" y="1808"/>
                  </a:cubicBezTo>
                  <a:cubicBezTo>
                    <a:pt x="753" y="1806"/>
                    <a:pt x="757" y="1803"/>
                    <a:pt x="762" y="1801"/>
                  </a:cubicBezTo>
                  <a:cubicBezTo>
                    <a:pt x="771" y="1795"/>
                    <a:pt x="777" y="1787"/>
                    <a:pt x="781" y="1777"/>
                  </a:cubicBezTo>
                  <a:cubicBezTo>
                    <a:pt x="783" y="1773"/>
                    <a:pt x="785" y="1768"/>
                    <a:pt x="784" y="1763"/>
                  </a:cubicBezTo>
                  <a:cubicBezTo>
                    <a:pt x="783" y="1758"/>
                    <a:pt x="784" y="1753"/>
                    <a:pt x="784" y="1748"/>
                  </a:cubicBezTo>
                  <a:cubicBezTo>
                    <a:pt x="784" y="1744"/>
                    <a:pt x="784" y="1740"/>
                    <a:pt x="784" y="1737"/>
                  </a:cubicBezTo>
                  <a:cubicBezTo>
                    <a:pt x="782" y="1730"/>
                    <a:pt x="783" y="1724"/>
                    <a:pt x="785" y="1717"/>
                  </a:cubicBezTo>
                  <a:cubicBezTo>
                    <a:pt x="785" y="1714"/>
                    <a:pt x="784" y="1710"/>
                    <a:pt x="781" y="1709"/>
                  </a:cubicBezTo>
                  <a:cubicBezTo>
                    <a:pt x="775" y="1705"/>
                    <a:pt x="773" y="1700"/>
                    <a:pt x="771" y="1694"/>
                  </a:cubicBezTo>
                  <a:cubicBezTo>
                    <a:pt x="769" y="1686"/>
                    <a:pt x="770" y="1679"/>
                    <a:pt x="769" y="1671"/>
                  </a:cubicBezTo>
                  <a:cubicBezTo>
                    <a:pt x="768" y="1670"/>
                    <a:pt x="769" y="1668"/>
                    <a:pt x="770" y="1666"/>
                  </a:cubicBezTo>
                  <a:cubicBezTo>
                    <a:pt x="771" y="1663"/>
                    <a:pt x="771" y="1660"/>
                    <a:pt x="768" y="1658"/>
                  </a:cubicBezTo>
                  <a:cubicBezTo>
                    <a:pt x="763" y="1653"/>
                    <a:pt x="762" y="1648"/>
                    <a:pt x="765" y="1642"/>
                  </a:cubicBezTo>
                  <a:cubicBezTo>
                    <a:pt x="767" y="1637"/>
                    <a:pt x="769" y="1631"/>
                    <a:pt x="773" y="1627"/>
                  </a:cubicBezTo>
                  <a:cubicBezTo>
                    <a:pt x="778" y="1623"/>
                    <a:pt x="779" y="1616"/>
                    <a:pt x="782" y="1610"/>
                  </a:cubicBezTo>
                  <a:cubicBezTo>
                    <a:pt x="784" y="1607"/>
                    <a:pt x="785" y="1604"/>
                    <a:pt x="788" y="1603"/>
                  </a:cubicBezTo>
                  <a:cubicBezTo>
                    <a:pt x="794" y="1600"/>
                    <a:pt x="798" y="1596"/>
                    <a:pt x="802" y="1591"/>
                  </a:cubicBezTo>
                  <a:cubicBezTo>
                    <a:pt x="811" y="1578"/>
                    <a:pt x="823" y="1567"/>
                    <a:pt x="834" y="1556"/>
                  </a:cubicBezTo>
                  <a:cubicBezTo>
                    <a:pt x="841" y="1549"/>
                    <a:pt x="848" y="1542"/>
                    <a:pt x="857" y="1539"/>
                  </a:cubicBezTo>
                  <a:cubicBezTo>
                    <a:pt x="858" y="1539"/>
                    <a:pt x="859" y="1538"/>
                    <a:pt x="859" y="1537"/>
                  </a:cubicBezTo>
                  <a:cubicBezTo>
                    <a:pt x="880" y="1521"/>
                    <a:pt x="897" y="1501"/>
                    <a:pt x="907" y="1477"/>
                  </a:cubicBezTo>
                  <a:cubicBezTo>
                    <a:pt x="911" y="1468"/>
                    <a:pt x="914" y="1459"/>
                    <a:pt x="921" y="1451"/>
                  </a:cubicBezTo>
                  <a:cubicBezTo>
                    <a:pt x="925" y="1446"/>
                    <a:pt x="927" y="1439"/>
                    <a:pt x="929" y="1433"/>
                  </a:cubicBezTo>
                  <a:cubicBezTo>
                    <a:pt x="932" y="1424"/>
                    <a:pt x="931" y="1415"/>
                    <a:pt x="931" y="1407"/>
                  </a:cubicBezTo>
                  <a:cubicBezTo>
                    <a:pt x="932" y="1405"/>
                    <a:pt x="927" y="1402"/>
                    <a:pt x="925" y="1403"/>
                  </a:cubicBezTo>
                  <a:cubicBezTo>
                    <a:pt x="925" y="1403"/>
                    <a:pt x="924" y="1403"/>
                    <a:pt x="924" y="1403"/>
                  </a:cubicBezTo>
                  <a:cubicBezTo>
                    <a:pt x="917" y="1409"/>
                    <a:pt x="910" y="1410"/>
                    <a:pt x="902" y="1411"/>
                  </a:cubicBezTo>
                  <a:cubicBezTo>
                    <a:pt x="891" y="1413"/>
                    <a:pt x="880" y="1413"/>
                    <a:pt x="870" y="1417"/>
                  </a:cubicBezTo>
                  <a:cubicBezTo>
                    <a:pt x="868" y="1418"/>
                    <a:pt x="867" y="1418"/>
                    <a:pt x="865" y="1418"/>
                  </a:cubicBezTo>
                  <a:cubicBezTo>
                    <a:pt x="859" y="1417"/>
                    <a:pt x="853" y="1419"/>
                    <a:pt x="848" y="1422"/>
                  </a:cubicBezTo>
                  <a:cubicBezTo>
                    <a:pt x="846" y="1423"/>
                    <a:pt x="845" y="1424"/>
                    <a:pt x="843" y="1424"/>
                  </a:cubicBezTo>
                  <a:cubicBezTo>
                    <a:pt x="841" y="1425"/>
                    <a:pt x="839" y="1424"/>
                    <a:pt x="837" y="1423"/>
                  </a:cubicBezTo>
                  <a:cubicBezTo>
                    <a:pt x="835" y="1422"/>
                    <a:pt x="834" y="1421"/>
                    <a:pt x="833" y="1420"/>
                  </a:cubicBezTo>
                  <a:cubicBezTo>
                    <a:pt x="829" y="1416"/>
                    <a:pt x="825" y="1412"/>
                    <a:pt x="821" y="1408"/>
                  </a:cubicBezTo>
                  <a:cubicBezTo>
                    <a:pt x="820" y="1407"/>
                    <a:pt x="820" y="1406"/>
                    <a:pt x="821" y="1404"/>
                  </a:cubicBezTo>
                  <a:cubicBezTo>
                    <a:pt x="824" y="1398"/>
                    <a:pt x="824" y="1396"/>
                    <a:pt x="820" y="1393"/>
                  </a:cubicBezTo>
                  <a:cubicBezTo>
                    <a:pt x="817" y="1390"/>
                    <a:pt x="814" y="1388"/>
                    <a:pt x="812" y="1384"/>
                  </a:cubicBezTo>
                  <a:cubicBezTo>
                    <a:pt x="807" y="1378"/>
                    <a:pt x="800" y="1372"/>
                    <a:pt x="795" y="1366"/>
                  </a:cubicBezTo>
                  <a:cubicBezTo>
                    <a:pt x="791" y="1363"/>
                    <a:pt x="787" y="1361"/>
                    <a:pt x="782" y="1358"/>
                  </a:cubicBezTo>
                  <a:cubicBezTo>
                    <a:pt x="774" y="1354"/>
                    <a:pt x="768" y="1349"/>
                    <a:pt x="766" y="1339"/>
                  </a:cubicBezTo>
                  <a:cubicBezTo>
                    <a:pt x="765" y="1335"/>
                    <a:pt x="763" y="1330"/>
                    <a:pt x="761" y="1325"/>
                  </a:cubicBezTo>
                  <a:cubicBezTo>
                    <a:pt x="760" y="1320"/>
                    <a:pt x="757" y="1316"/>
                    <a:pt x="753" y="1313"/>
                  </a:cubicBezTo>
                  <a:cubicBezTo>
                    <a:pt x="749" y="1311"/>
                    <a:pt x="746" y="1308"/>
                    <a:pt x="742" y="1305"/>
                  </a:cubicBezTo>
                  <a:cubicBezTo>
                    <a:pt x="740" y="1303"/>
                    <a:pt x="738" y="1300"/>
                    <a:pt x="738" y="1297"/>
                  </a:cubicBezTo>
                  <a:cubicBezTo>
                    <a:pt x="738" y="1287"/>
                    <a:pt x="735" y="1278"/>
                    <a:pt x="733" y="1269"/>
                  </a:cubicBezTo>
                  <a:cubicBezTo>
                    <a:pt x="731" y="1260"/>
                    <a:pt x="726" y="1254"/>
                    <a:pt x="719" y="1250"/>
                  </a:cubicBezTo>
                  <a:cubicBezTo>
                    <a:pt x="717" y="1249"/>
                    <a:pt x="716" y="1249"/>
                    <a:pt x="714" y="1248"/>
                  </a:cubicBezTo>
                  <a:cubicBezTo>
                    <a:pt x="713" y="1247"/>
                    <a:pt x="712" y="1245"/>
                    <a:pt x="712" y="1244"/>
                  </a:cubicBezTo>
                  <a:cubicBezTo>
                    <a:pt x="711" y="1242"/>
                    <a:pt x="711" y="1240"/>
                    <a:pt x="711" y="1239"/>
                  </a:cubicBezTo>
                  <a:cubicBezTo>
                    <a:pt x="711" y="1233"/>
                    <a:pt x="710" y="1228"/>
                    <a:pt x="706" y="1224"/>
                  </a:cubicBezTo>
                  <a:cubicBezTo>
                    <a:pt x="704" y="1222"/>
                    <a:pt x="703" y="1219"/>
                    <a:pt x="702" y="1217"/>
                  </a:cubicBezTo>
                  <a:cubicBezTo>
                    <a:pt x="695" y="1207"/>
                    <a:pt x="688" y="1197"/>
                    <a:pt x="685" y="1184"/>
                  </a:cubicBezTo>
                  <a:cubicBezTo>
                    <a:pt x="685" y="1182"/>
                    <a:pt x="684" y="1181"/>
                    <a:pt x="683" y="1179"/>
                  </a:cubicBezTo>
                  <a:cubicBezTo>
                    <a:pt x="682" y="1177"/>
                    <a:pt x="683" y="1175"/>
                    <a:pt x="685" y="1175"/>
                  </a:cubicBezTo>
                  <a:cubicBezTo>
                    <a:pt x="687" y="1175"/>
                    <a:pt x="689" y="1176"/>
                    <a:pt x="691" y="1174"/>
                  </a:cubicBezTo>
                  <a:cubicBezTo>
                    <a:pt x="693" y="1173"/>
                    <a:pt x="694" y="1171"/>
                    <a:pt x="697" y="1171"/>
                  </a:cubicBezTo>
                  <a:cubicBezTo>
                    <a:pt x="700" y="1171"/>
                    <a:pt x="702" y="1173"/>
                    <a:pt x="703" y="1175"/>
                  </a:cubicBezTo>
                  <a:cubicBezTo>
                    <a:pt x="705" y="1177"/>
                    <a:pt x="706" y="1179"/>
                    <a:pt x="707" y="1181"/>
                  </a:cubicBezTo>
                  <a:cubicBezTo>
                    <a:pt x="714" y="1188"/>
                    <a:pt x="718" y="1198"/>
                    <a:pt x="724" y="1205"/>
                  </a:cubicBezTo>
                  <a:cubicBezTo>
                    <a:pt x="727" y="1210"/>
                    <a:pt x="730" y="1214"/>
                    <a:pt x="731" y="1220"/>
                  </a:cubicBezTo>
                  <a:cubicBezTo>
                    <a:pt x="732" y="1223"/>
                    <a:pt x="734" y="1226"/>
                    <a:pt x="737" y="1227"/>
                  </a:cubicBezTo>
                  <a:cubicBezTo>
                    <a:pt x="744" y="1229"/>
                    <a:pt x="748" y="1234"/>
                    <a:pt x="751" y="1240"/>
                  </a:cubicBezTo>
                  <a:cubicBezTo>
                    <a:pt x="752" y="1242"/>
                    <a:pt x="753" y="1244"/>
                    <a:pt x="754" y="1246"/>
                  </a:cubicBezTo>
                  <a:cubicBezTo>
                    <a:pt x="756" y="1250"/>
                    <a:pt x="757" y="1253"/>
                    <a:pt x="756" y="1257"/>
                  </a:cubicBezTo>
                  <a:cubicBezTo>
                    <a:pt x="756" y="1259"/>
                    <a:pt x="757" y="1261"/>
                    <a:pt x="757" y="1262"/>
                  </a:cubicBezTo>
                  <a:cubicBezTo>
                    <a:pt x="757" y="1271"/>
                    <a:pt x="762" y="1278"/>
                    <a:pt x="769" y="1283"/>
                  </a:cubicBezTo>
                  <a:cubicBezTo>
                    <a:pt x="771" y="1285"/>
                    <a:pt x="774" y="1287"/>
                    <a:pt x="777" y="1289"/>
                  </a:cubicBezTo>
                  <a:cubicBezTo>
                    <a:pt x="781" y="1292"/>
                    <a:pt x="785" y="1296"/>
                    <a:pt x="786" y="1302"/>
                  </a:cubicBezTo>
                  <a:cubicBezTo>
                    <a:pt x="788" y="1308"/>
                    <a:pt x="792" y="1313"/>
                    <a:pt x="797" y="1318"/>
                  </a:cubicBezTo>
                  <a:cubicBezTo>
                    <a:pt x="800" y="1322"/>
                    <a:pt x="804" y="1327"/>
                    <a:pt x="807" y="1331"/>
                  </a:cubicBezTo>
                  <a:cubicBezTo>
                    <a:pt x="811" y="1337"/>
                    <a:pt x="813" y="1343"/>
                    <a:pt x="812" y="1350"/>
                  </a:cubicBezTo>
                  <a:cubicBezTo>
                    <a:pt x="811" y="1352"/>
                    <a:pt x="811" y="1354"/>
                    <a:pt x="812" y="1356"/>
                  </a:cubicBezTo>
                  <a:cubicBezTo>
                    <a:pt x="816" y="1364"/>
                    <a:pt x="817" y="1372"/>
                    <a:pt x="819" y="1380"/>
                  </a:cubicBezTo>
                  <a:cubicBezTo>
                    <a:pt x="821" y="1383"/>
                    <a:pt x="822" y="1386"/>
                    <a:pt x="823" y="1389"/>
                  </a:cubicBezTo>
                  <a:cubicBezTo>
                    <a:pt x="825" y="1391"/>
                    <a:pt x="827" y="1392"/>
                    <a:pt x="830" y="1393"/>
                  </a:cubicBezTo>
                  <a:cubicBezTo>
                    <a:pt x="833" y="1393"/>
                    <a:pt x="836" y="1392"/>
                    <a:pt x="838" y="1392"/>
                  </a:cubicBezTo>
                  <a:cubicBezTo>
                    <a:pt x="842" y="1392"/>
                    <a:pt x="846" y="1390"/>
                    <a:pt x="849" y="1387"/>
                  </a:cubicBezTo>
                  <a:cubicBezTo>
                    <a:pt x="852" y="1383"/>
                    <a:pt x="856" y="1382"/>
                    <a:pt x="862" y="1382"/>
                  </a:cubicBezTo>
                  <a:cubicBezTo>
                    <a:pt x="868" y="1383"/>
                    <a:pt x="874" y="1382"/>
                    <a:pt x="879" y="1378"/>
                  </a:cubicBezTo>
                  <a:cubicBezTo>
                    <a:pt x="882" y="1376"/>
                    <a:pt x="886" y="1375"/>
                    <a:pt x="890" y="1374"/>
                  </a:cubicBezTo>
                  <a:cubicBezTo>
                    <a:pt x="893" y="1374"/>
                    <a:pt x="896" y="1373"/>
                    <a:pt x="898" y="1370"/>
                  </a:cubicBezTo>
                  <a:cubicBezTo>
                    <a:pt x="901" y="1367"/>
                    <a:pt x="905" y="1365"/>
                    <a:pt x="908" y="1364"/>
                  </a:cubicBezTo>
                  <a:cubicBezTo>
                    <a:pt x="914" y="1362"/>
                    <a:pt x="920" y="1361"/>
                    <a:pt x="925" y="1359"/>
                  </a:cubicBezTo>
                  <a:cubicBezTo>
                    <a:pt x="930" y="1357"/>
                    <a:pt x="934" y="1354"/>
                    <a:pt x="939" y="1352"/>
                  </a:cubicBezTo>
                  <a:cubicBezTo>
                    <a:pt x="941" y="1351"/>
                    <a:pt x="943" y="1350"/>
                    <a:pt x="943" y="1348"/>
                  </a:cubicBezTo>
                  <a:cubicBezTo>
                    <a:pt x="944" y="1342"/>
                    <a:pt x="948" y="1339"/>
                    <a:pt x="953" y="1338"/>
                  </a:cubicBezTo>
                  <a:cubicBezTo>
                    <a:pt x="960" y="1336"/>
                    <a:pt x="967" y="1333"/>
                    <a:pt x="974" y="1332"/>
                  </a:cubicBezTo>
                  <a:cubicBezTo>
                    <a:pt x="978" y="1331"/>
                    <a:pt x="982" y="1330"/>
                    <a:pt x="983" y="1325"/>
                  </a:cubicBezTo>
                  <a:cubicBezTo>
                    <a:pt x="984" y="1322"/>
                    <a:pt x="985" y="1320"/>
                    <a:pt x="988" y="1319"/>
                  </a:cubicBezTo>
                  <a:cubicBezTo>
                    <a:pt x="994" y="1318"/>
                    <a:pt x="998" y="1315"/>
                    <a:pt x="1000" y="1309"/>
                  </a:cubicBezTo>
                  <a:cubicBezTo>
                    <a:pt x="1001" y="1307"/>
                    <a:pt x="1004" y="1305"/>
                    <a:pt x="1007" y="1304"/>
                  </a:cubicBezTo>
                  <a:cubicBezTo>
                    <a:pt x="1009" y="1304"/>
                    <a:pt x="1011" y="1303"/>
                    <a:pt x="1013" y="1302"/>
                  </a:cubicBezTo>
                  <a:cubicBezTo>
                    <a:pt x="1014" y="1302"/>
                    <a:pt x="1015" y="1300"/>
                    <a:pt x="1015" y="1299"/>
                  </a:cubicBezTo>
                  <a:cubicBezTo>
                    <a:pt x="1016" y="1295"/>
                    <a:pt x="1015" y="1292"/>
                    <a:pt x="1016" y="1289"/>
                  </a:cubicBezTo>
                  <a:cubicBezTo>
                    <a:pt x="1016" y="1286"/>
                    <a:pt x="1017" y="1283"/>
                    <a:pt x="1020" y="1282"/>
                  </a:cubicBezTo>
                  <a:cubicBezTo>
                    <a:pt x="1028" y="1276"/>
                    <a:pt x="1033" y="1268"/>
                    <a:pt x="1037" y="1260"/>
                  </a:cubicBezTo>
                  <a:cubicBezTo>
                    <a:pt x="1040" y="1255"/>
                    <a:pt x="1039" y="1252"/>
                    <a:pt x="1034" y="1247"/>
                  </a:cubicBezTo>
                  <a:cubicBezTo>
                    <a:pt x="1031" y="1244"/>
                    <a:pt x="1028" y="1241"/>
                    <a:pt x="1026" y="1237"/>
                  </a:cubicBezTo>
                  <a:cubicBezTo>
                    <a:pt x="1024" y="1234"/>
                    <a:pt x="1022" y="1232"/>
                    <a:pt x="1018" y="1232"/>
                  </a:cubicBezTo>
                  <a:cubicBezTo>
                    <a:pt x="1014" y="1231"/>
                    <a:pt x="1009" y="1231"/>
                    <a:pt x="1005" y="1230"/>
                  </a:cubicBezTo>
                  <a:cubicBezTo>
                    <a:pt x="1002" y="1229"/>
                    <a:pt x="1000" y="1228"/>
                    <a:pt x="998" y="1226"/>
                  </a:cubicBezTo>
                  <a:cubicBezTo>
                    <a:pt x="994" y="1222"/>
                    <a:pt x="991" y="1217"/>
                    <a:pt x="990" y="1212"/>
                  </a:cubicBezTo>
                  <a:cubicBezTo>
                    <a:pt x="990" y="1207"/>
                    <a:pt x="989" y="1202"/>
                    <a:pt x="988" y="1197"/>
                  </a:cubicBezTo>
                  <a:cubicBezTo>
                    <a:pt x="988" y="1196"/>
                    <a:pt x="988" y="1196"/>
                    <a:pt x="987" y="1196"/>
                  </a:cubicBezTo>
                  <a:cubicBezTo>
                    <a:pt x="986" y="1196"/>
                    <a:pt x="985" y="1196"/>
                    <a:pt x="984" y="1196"/>
                  </a:cubicBezTo>
                  <a:cubicBezTo>
                    <a:pt x="978" y="1203"/>
                    <a:pt x="971" y="1210"/>
                    <a:pt x="966" y="1217"/>
                  </a:cubicBezTo>
                  <a:cubicBezTo>
                    <a:pt x="962" y="1224"/>
                    <a:pt x="957" y="1227"/>
                    <a:pt x="950" y="1226"/>
                  </a:cubicBezTo>
                  <a:cubicBezTo>
                    <a:pt x="944" y="1226"/>
                    <a:pt x="939" y="1226"/>
                    <a:pt x="934" y="1228"/>
                  </a:cubicBezTo>
                  <a:cubicBezTo>
                    <a:pt x="932" y="1229"/>
                    <a:pt x="929" y="1228"/>
                    <a:pt x="928" y="1226"/>
                  </a:cubicBezTo>
                  <a:cubicBezTo>
                    <a:pt x="926" y="1224"/>
                    <a:pt x="924" y="1222"/>
                    <a:pt x="924" y="1219"/>
                  </a:cubicBezTo>
                  <a:cubicBezTo>
                    <a:pt x="924" y="1214"/>
                    <a:pt x="923" y="1208"/>
                    <a:pt x="922" y="1203"/>
                  </a:cubicBezTo>
                  <a:cubicBezTo>
                    <a:pt x="922" y="1202"/>
                    <a:pt x="922" y="1201"/>
                    <a:pt x="921" y="1200"/>
                  </a:cubicBezTo>
                  <a:cubicBezTo>
                    <a:pt x="920" y="1199"/>
                    <a:pt x="919" y="1198"/>
                    <a:pt x="919" y="1198"/>
                  </a:cubicBezTo>
                  <a:cubicBezTo>
                    <a:pt x="918" y="1198"/>
                    <a:pt x="916" y="1198"/>
                    <a:pt x="916" y="1199"/>
                  </a:cubicBezTo>
                  <a:cubicBezTo>
                    <a:pt x="915" y="1201"/>
                    <a:pt x="914" y="1203"/>
                    <a:pt x="913" y="1205"/>
                  </a:cubicBezTo>
                  <a:cubicBezTo>
                    <a:pt x="912" y="1207"/>
                    <a:pt x="910" y="1207"/>
                    <a:pt x="908" y="1205"/>
                  </a:cubicBezTo>
                  <a:cubicBezTo>
                    <a:pt x="906" y="1202"/>
                    <a:pt x="904" y="1200"/>
                    <a:pt x="904" y="1196"/>
                  </a:cubicBezTo>
                  <a:cubicBezTo>
                    <a:pt x="903" y="1190"/>
                    <a:pt x="900" y="1186"/>
                    <a:pt x="896" y="1182"/>
                  </a:cubicBezTo>
                  <a:cubicBezTo>
                    <a:pt x="893" y="1179"/>
                    <a:pt x="891" y="1176"/>
                    <a:pt x="888" y="1174"/>
                  </a:cubicBezTo>
                  <a:cubicBezTo>
                    <a:pt x="887" y="1172"/>
                    <a:pt x="885" y="1172"/>
                    <a:pt x="884" y="1170"/>
                  </a:cubicBezTo>
                  <a:cubicBezTo>
                    <a:pt x="881" y="1165"/>
                    <a:pt x="878" y="1159"/>
                    <a:pt x="875" y="1153"/>
                  </a:cubicBezTo>
                  <a:cubicBezTo>
                    <a:pt x="874" y="1152"/>
                    <a:pt x="874" y="1150"/>
                    <a:pt x="874" y="1148"/>
                  </a:cubicBezTo>
                  <a:cubicBezTo>
                    <a:pt x="875" y="1146"/>
                    <a:pt x="875" y="1144"/>
                    <a:pt x="876" y="1142"/>
                  </a:cubicBezTo>
                  <a:cubicBezTo>
                    <a:pt x="876" y="1141"/>
                    <a:pt x="877" y="1140"/>
                    <a:pt x="878" y="1140"/>
                  </a:cubicBezTo>
                  <a:cubicBezTo>
                    <a:pt x="881" y="1139"/>
                    <a:pt x="884" y="1139"/>
                    <a:pt x="888" y="1139"/>
                  </a:cubicBezTo>
                  <a:cubicBezTo>
                    <a:pt x="891" y="1139"/>
                    <a:pt x="894" y="1139"/>
                    <a:pt x="897" y="1140"/>
                  </a:cubicBezTo>
                  <a:cubicBezTo>
                    <a:pt x="899" y="1142"/>
                    <a:pt x="900" y="1145"/>
                    <a:pt x="902" y="1147"/>
                  </a:cubicBezTo>
                  <a:cubicBezTo>
                    <a:pt x="906" y="1153"/>
                    <a:pt x="910" y="1160"/>
                    <a:pt x="914" y="1167"/>
                  </a:cubicBezTo>
                  <a:cubicBezTo>
                    <a:pt x="916" y="1170"/>
                    <a:pt x="918" y="1171"/>
                    <a:pt x="922" y="1172"/>
                  </a:cubicBezTo>
                  <a:cubicBezTo>
                    <a:pt x="923" y="1173"/>
                    <a:pt x="925" y="1173"/>
                    <a:pt x="927" y="1174"/>
                  </a:cubicBezTo>
                  <a:cubicBezTo>
                    <a:pt x="930" y="1174"/>
                    <a:pt x="934" y="1176"/>
                    <a:pt x="936" y="1179"/>
                  </a:cubicBezTo>
                  <a:cubicBezTo>
                    <a:pt x="938" y="1181"/>
                    <a:pt x="941" y="1182"/>
                    <a:pt x="943" y="1184"/>
                  </a:cubicBezTo>
                  <a:cubicBezTo>
                    <a:pt x="949" y="1188"/>
                    <a:pt x="956" y="1189"/>
                    <a:pt x="963" y="1191"/>
                  </a:cubicBezTo>
                  <a:cubicBezTo>
                    <a:pt x="966" y="1192"/>
                    <a:pt x="968" y="1191"/>
                    <a:pt x="971" y="1190"/>
                  </a:cubicBezTo>
                  <a:cubicBezTo>
                    <a:pt x="975" y="1188"/>
                    <a:pt x="979" y="1186"/>
                    <a:pt x="983" y="1184"/>
                  </a:cubicBezTo>
                  <a:cubicBezTo>
                    <a:pt x="987" y="1182"/>
                    <a:pt x="992" y="1184"/>
                    <a:pt x="994" y="1188"/>
                  </a:cubicBezTo>
                  <a:cubicBezTo>
                    <a:pt x="995" y="1192"/>
                    <a:pt x="997" y="1195"/>
                    <a:pt x="998" y="1199"/>
                  </a:cubicBezTo>
                  <a:cubicBezTo>
                    <a:pt x="1000" y="1202"/>
                    <a:pt x="1002" y="1204"/>
                    <a:pt x="1006" y="1204"/>
                  </a:cubicBezTo>
                  <a:cubicBezTo>
                    <a:pt x="1021" y="1205"/>
                    <a:pt x="1036" y="1209"/>
                    <a:pt x="1052" y="1211"/>
                  </a:cubicBezTo>
                  <a:cubicBezTo>
                    <a:pt x="1057" y="1212"/>
                    <a:pt x="1062" y="1212"/>
                    <a:pt x="1068" y="1212"/>
                  </a:cubicBezTo>
                  <a:cubicBezTo>
                    <a:pt x="1077" y="1210"/>
                    <a:pt x="1086" y="1208"/>
                    <a:pt x="1096" y="1210"/>
                  </a:cubicBezTo>
                  <a:cubicBezTo>
                    <a:pt x="1098" y="1210"/>
                    <a:pt x="1100" y="1209"/>
                    <a:pt x="1102" y="1209"/>
                  </a:cubicBezTo>
                  <a:cubicBezTo>
                    <a:pt x="1109" y="1207"/>
                    <a:pt x="1115" y="1207"/>
                    <a:pt x="1122" y="1207"/>
                  </a:cubicBezTo>
                  <a:cubicBezTo>
                    <a:pt x="1124" y="1207"/>
                    <a:pt x="1126" y="1208"/>
                    <a:pt x="1127" y="1211"/>
                  </a:cubicBezTo>
                  <a:cubicBezTo>
                    <a:pt x="1128" y="1213"/>
                    <a:pt x="1129" y="1214"/>
                    <a:pt x="1131" y="1216"/>
                  </a:cubicBezTo>
                  <a:cubicBezTo>
                    <a:pt x="1134" y="1217"/>
                    <a:pt x="1136" y="1219"/>
                    <a:pt x="1136" y="1222"/>
                  </a:cubicBezTo>
                  <a:cubicBezTo>
                    <a:pt x="1138" y="1227"/>
                    <a:pt x="1141" y="1230"/>
                    <a:pt x="1146" y="1231"/>
                  </a:cubicBezTo>
                  <a:cubicBezTo>
                    <a:pt x="1150" y="1232"/>
                    <a:pt x="1153" y="1234"/>
                    <a:pt x="1156" y="1238"/>
                  </a:cubicBezTo>
                  <a:cubicBezTo>
                    <a:pt x="1160" y="1244"/>
                    <a:pt x="1166" y="1246"/>
                    <a:pt x="1173" y="1246"/>
                  </a:cubicBezTo>
                  <a:cubicBezTo>
                    <a:pt x="1174" y="1246"/>
                    <a:pt x="1176" y="1247"/>
                    <a:pt x="1177" y="1247"/>
                  </a:cubicBezTo>
                  <a:cubicBezTo>
                    <a:pt x="1177" y="1246"/>
                    <a:pt x="1177" y="1246"/>
                    <a:pt x="1177" y="1246"/>
                  </a:cubicBezTo>
                  <a:cubicBezTo>
                    <a:pt x="1178" y="1246"/>
                    <a:pt x="1178" y="1246"/>
                    <a:pt x="1178" y="1246"/>
                  </a:cubicBezTo>
                  <a:cubicBezTo>
                    <a:pt x="1178" y="1247"/>
                    <a:pt x="1178" y="1247"/>
                    <a:pt x="1178" y="1247"/>
                  </a:cubicBezTo>
                  <a:cubicBezTo>
                    <a:pt x="1177" y="1247"/>
                    <a:pt x="1177" y="1247"/>
                    <a:pt x="1177" y="1247"/>
                  </a:cubicBezTo>
                  <a:cubicBezTo>
                    <a:pt x="1174" y="1250"/>
                    <a:pt x="1171" y="1253"/>
                    <a:pt x="1166" y="1251"/>
                  </a:cubicBezTo>
                  <a:cubicBezTo>
                    <a:pt x="1166" y="1250"/>
                    <a:pt x="1164" y="1251"/>
                    <a:pt x="1164" y="1252"/>
                  </a:cubicBezTo>
                  <a:cubicBezTo>
                    <a:pt x="1163" y="1252"/>
                    <a:pt x="1163" y="1254"/>
                    <a:pt x="1164" y="1255"/>
                  </a:cubicBezTo>
                  <a:cubicBezTo>
                    <a:pt x="1169" y="1260"/>
                    <a:pt x="1174" y="1265"/>
                    <a:pt x="1179" y="1270"/>
                  </a:cubicBezTo>
                  <a:cubicBezTo>
                    <a:pt x="1188" y="1278"/>
                    <a:pt x="1192" y="1278"/>
                    <a:pt x="1203" y="1271"/>
                  </a:cubicBezTo>
                  <a:cubicBezTo>
                    <a:pt x="1207" y="1269"/>
                    <a:pt x="1210" y="1265"/>
                    <a:pt x="1211" y="1260"/>
                  </a:cubicBezTo>
                  <a:cubicBezTo>
                    <a:pt x="1211" y="1260"/>
                    <a:pt x="1210" y="1260"/>
                    <a:pt x="1210" y="1260"/>
                  </a:cubicBezTo>
                  <a:cubicBezTo>
                    <a:pt x="1210" y="1259"/>
                    <a:pt x="1210" y="1259"/>
                    <a:pt x="1210" y="1259"/>
                  </a:cubicBezTo>
                  <a:cubicBezTo>
                    <a:pt x="1211" y="1260"/>
                    <a:pt x="1211" y="1260"/>
                    <a:pt x="1211" y="1260"/>
                  </a:cubicBezTo>
                  <a:cubicBezTo>
                    <a:pt x="1211" y="1260"/>
                    <a:pt x="1211" y="1260"/>
                    <a:pt x="1211" y="1260"/>
                  </a:cubicBezTo>
                  <a:cubicBezTo>
                    <a:pt x="1211" y="1260"/>
                    <a:pt x="1212" y="1261"/>
                    <a:pt x="1212" y="1261"/>
                  </a:cubicBezTo>
                  <a:cubicBezTo>
                    <a:pt x="1214" y="1268"/>
                    <a:pt x="1217" y="1275"/>
                    <a:pt x="1217" y="1283"/>
                  </a:cubicBezTo>
                  <a:cubicBezTo>
                    <a:pt x="1216" y="1286"/>
                    <a:pt x="1216" y="1290"/>
                    <a:pt x="1217" y="1293"/>
                  </a:cubicBezTo>
                  <a:cubicBezTo>
                    <a:pt x="1220" y="1301"/>
                    <a:pt x="1221" y="1309"/>
                    <a:pt x="1223" y="1317"/>
                  </a:cubicBezTo>
                  <a:cubicBezTo>
                    <a:pt x="1225" y="1325"/>
                    <a:pt x="1230" y="1332"/>
                    <a:pt x="1230" y="1340"/>
                  </a:cubicBezTo>
                  <a:cubicBezTo>
                    <a:pt x="1230" y="1342"/>
                    <a:pt x="1232" y="1343"/>
                    <a:pt x="1232" y="1345"/>
                  </a:cubicBezTo>
                  <a:cubicBezTo>
                    <a:pt x="1235" y="1350"/>
                    <a:pt x="1237" y="1355"/>
                    <a:pt x="1241" y="1359"/>
                  </a:cubicBezTo>
                  <a:cubicBezTo>
                    <a:pt x="1244" y="1365"/>
                    <a:pt x="1247" y="1371"/>
                    <a:pt x="1249" y="1377"/>
                  </a:cubicBezTo>
                  <a:cubicBezTo>
                    <a:pt x="1250" y="1380"/>
                    <a:pt x="1251" y="1383"/>
                    <a:pt x="1252" y="1386"/>
                  </a:cubicBezTo>
                  <a:cubicBezTo>
                    <a:pt x="1254" y="1393"/>
                    <a:pt x="1257" y="1399"/>
                    <a:pt x="1261" y="1404"/>
                  </a:cubicBezTo>
                  <a:cubicBezTo>
                    <a:pt x="1264" y="1406"/>
                    <a:pt x="1267" y="1410"/>
                    <a:pt x="1268" y="1413"/>
                  </a:cubicBezTo>
                  <a:cubicBezTo>
                    <a:pt x="1271" y="1421"/>
                    <a:pt x="1275" y="1428"/>
                    <a:pt x="1276" y="1436"/>
                  </a:cubicBezTo>
                  <a:cubicBezTo>
                    <a:pt x="1277" y="1441"/>
                    <a:pt x="1279" y="1446"/>
                    <a:pt x="1282" y="1450"/>
                  </a:cubicBezTo>
                  <a:cubicBezTo>
                    <a:pt x="1284" y="1451"/>
                    <a:pt x="1285" y="1453"/>
                    <a:pt x="1287" y="1454"/>
                  </a:cubicBezTo>
                  <a:cubicBezTo>
                    <a:pt x="1291" y="1458"/>
                    <a:pt x="1297" y="1457"/>
                    <a:pt x="1300" y="1453"/>
                  </a:cubicBezTo>
                  <a:cubicBezTo>
                    <a:pt x="1301" y="1451"/>
                    <a:pt x="1302" y="1450"/>
                    <a:pt x="1303" y="1448"/>
                  </a:cubicBezTo>
                  <a:cubicBezTo>
                    <a:pt x="1304" y="1446"/>
                    <a:pt x="1306" y="1444"/>
                    <a:pt x="1308" y="1443"/>
                  </a:cubicBezTo>
                  <a:cubicBezTo>
                    <a:pt x="1312" y="1441"/>
                    <a:pt x="1313" y="1439"/>
                    <a:pt x="1314" y="1436"/>
                  </a:cubicBezTo>
                  <a:cubicBezTo>
                    <a:pt x="1316" y="1431"/>
                    <a:pt x="1318" y="1428"/>
                    <a:pt x="1323" y="1426"/>
                  </a:cubicBezTo>
                  <a:cubicBezTo>
                    <a:pt x="1325" y="1424"/>
                    <a:pt x="1326" y="1421"/>
                    <a:pt x="1326" y="1419"/>
                  </a:cubicBezTo>
                  <a:cubicBezTo>
                    <a:pt x="1325" y="1416"/>
                    <a:pt x="1325" y="1413"/>
                    <a:pt x="1324" y="1410"/>
                  </a:cubicBezTo>
                  <a:cubicBezTo>
                    <a:pt x="1324" y="1407"/>
                    <a:pt x="1324" y="1404"/>
                    <a:pt x="1325" y="1401"/>
                  </a:cubicBezTo>
                  <a:cubicBezTo>
                    <a:pt x="1326" y="1399"/>
                    <a:pt x="1327" y="1397"/>
                    <a:pt x="1328" y="1395"/>
                  </a:cubicBezTo>
                  <a:cubicBezTo>
                    <a:pt x="1330" y="1390"/>
                    <a:pt x="1330" y="1385"/>
                    <a:pt x="1328" y="1380"/>
                  </a:cubicBezTo>
                  <a:cubicBezTo>
                    <a:pt x="1327" y="1378"/>
                    <a:pt x="1327" y="1375"/>
                    <a:pt x="1327" y="1372"/>
                  </a:cubicBezTo>
                  <a:cubicBezTo>
                    <a:pt x="1326" y="1366"/>
                    <a:pt x="1326" y="1360"/>
                    <a:pt x="1327" y="1354"/>
                  </a:cubicBezTo>
                  <a:cubicBezTo>
                    <a:pt x="1327" y="1350"/>
                    <a:pt x="1329" y="1348"/>
                    <a:pt x="1333" y="1347"/>
                  </a:cubicBezTo>
                  <a:cubicBezTo>
                    <a:pt x="1334" y="1347"/>
                    <a:pt x="1336" y="1347"/>
                    <a:pt x="1337" y="1345"/>
                  </a:cubicBezTo>
                  <a:cubicBezTo>
                    <a:pt x="1340" y="1341"/>
                    <a:pt x="1344" y="1339"/>
                    <a:pt x="1349" y="1338"/>
                  </a:cubicBezTo>
                  <a:cubicBezTo>
                    <a:pt x="1351" y="1337"/>
                    <a:pt x="1352" y="1335"/>
                    <a:pt x="1353" y="1333"/>
                  </a:cubicBezTo>
                  <a:cubicBezTo>
                    <a:pt x="1354" y="1330"/>
                    <a:pt x="1354" y="1327"/>
                    <a:pt x="1357" y="1326"/>
                  </a:cubicBezTo>
                  <a:cubicBezTo>
                    <a:pt x="1364" y="1322"/>
                    <a:pt x="1368" y="1315"/>
                    <a:pt x="1374" y="1311"/>
                  </a:cubicBezTo>
                  <a:cubicBezTo>
                    <a:pt x="1377" y="1309"/>
                    <a:pt x="1379" y="1306"/>
                    <a:pt x="1381" y="1303"/>
                  </a:cubicBezTo>
                  <a:cubicBezTo>
                    <a:pt x="1383" y="1300"/>
                    <a:pt x="1385" y="1297"/>
                    <a:pt x="1388" y="1294"/>
                  </a:cubicBezTo>
                  <a:cubicBezTo>
                    <a:pt x="1389" y="1292"/>
                    <a:pt x="1392" y="1291"/>
                    <a:pt x="1394" y="1290"/>
                  </a:cubicBezTo>
                  <a:cubicBezTo>
                    <a:pt x="1403" y="1285"/>
                    <a:pt x="1410" y="1279"/>
                    <a:pt x="1410" y="1268"/>
                  </a:cubicBezTo>
                  <a:cubicBezTo>
                    <a:pt x="1410" y="1265"/>
                    <a:pt x="1412" y="1263"/>
                    <a:pt x="1415" y="1262"/>
                  </a:cubicBezTo>
                  <a:cubicBezTo>
                    <a:pt x="1419" y="1260"/>
                    <a:pt x="1423" y="1259"/>
                    <a:pt x="1427" y="1260"/>
                  </a:cubicBezTo>
                  <a:cubicBezTo>
                    <a:pt x="1438" y="1260"/>
                    <a:pt x="1447" y="1258"/>
                    <a:pt x="1456" y="1252"/>
                  </a:cubicBezTo>
                  <a:cubicBezTo>
                    <a:pt x="1459" y="1249"/>
                    <a:pt x="1464" y="1250"/>
                    <a:pt x="1467" y="1246"/>
                  </a:cubicBezTo>
                  <a:cubicBezTo>
                    <a:pt x="1467" y="1246"/>
                    <a:pt x="1470" y="1247"/>
                    <a:pt x="1470" y="1248"/>
                  </a:cubicBezTo>
                  <a:cubicBezTo>
                    <a:pt x="1471" y="1251"/>
                    <a:pt x="1472" y="1254"/>
                    <a:pt x="1473" y="1257"/>
                  </a:cubicBezTo>
                  <a:cubicBezTo>
                    <a:pt x="1476" y="1268"/>
                    <a:pt x="1482" y="1277"/>
                    <a:pt x="1493" y="1282"/>
                  </a:cubicBezTo>
                  <a:cubicBezTo>
                    <a:pt x="1494" y="1283"/>
                    <a:pt x="1496" y="1284"/>
                    <a:pt x="1497" y="1284"/>
                  </a:cubicBezTo>
                  <a:cubicBezTo>
                    <a:pt x="1500" y="1286"/>
                    <a:pt x="1500" y="1288"/>
                    <a:pt x="1499" y="1291"/>
                  </a:cubicBezTo>
                  <a:cubicBezTo>
                    <a:pt x="1498" y="1296"/>
                    <a:pt x="1499" y="1298"/>
                    <a:pt x="1504" y="1300"/>
                  </a:cubicBezTo>
                  <a:cubicBezTo>
                    <a:pt x="1507" y="1301"/>
                    <a:pt x="1510" y="1303"/>
                    <a:pt x="1511" y="1306"/>
                  </a:cubicBezTo>
                  <a:cubicBezTo>
                    <a:pt x="1511" y="1307"/>
                    <a:pt x="1512" y="1307"/>
                    <a:pt x="1512" y="1308"/>
                  </a:cubicBezTo>
                  <a:cubicBezTo>
                    <a:pt x="1515" y="1315"/>
                    <a:pt x="1517" y="1322"/>
                    <a:pt x="1515" y="1330"/>
                  </a:cubicBezTo>
                  <a:cubicBezTo>
                    <a:pt x="1514" y="1333"/>
                    <a:pt x="1514" y="1335"/>
                    <a:pt x="1514" y="1338"/>
                  </a:cubicBezTo>
                  <a:cubicBezTo>
                    <a:pt x="1514" y="1340"/>
                    <a:pt x="1518" y="1344"/>
                    <a:pt x="1520" y="1344"/>
                  </a:cubicBezTo>
                  <a:cubicBezTo>
                    <a:pt x="1526" y="1343"/>
                    <a:pt x="1532" y="1343"/>
                    <a:pt x="1537" y="1339"/>
                  </a:cubicBezTo>
                  <a:cubicBezTo>
                    <a:pt x="1541" y="1336"/>
                    <a:pt x="1545" y="1334"/>
                    <a:pt x="1550" y="1331"/>
                  </a:cubicBezTo>
                  <a:close/>
                  <a:moveTo>
                    <a:pt x="1835" y="1094"/>
                  </a:moveTo>
                  <a:cubicBezTo>
                    <a:pt x="1835" y="1094"/>
                    <a:pt x="1836" y="1094"/>
                    <a:pt x="1836" y="1095"/>
                  </a:cubicBezTo>
                  <a:cubicBezTo>
                    <a:pt x="1836" y="1095"/>
                    <a:pt x="1836" y="1096"/>
                    <a:pt x="1835" y="1097"/>
                  </a:cubicBezTo>
                  <a:cubicBezTo>
                    <a:pt x="1836" y="1097"/>
                    <a:pt x="1836" y="1097"/>
                    <a:pt x="1836" y="1097"/>
                  </a:cubicBezTo>
                  <a:cubicBezTo>
                    <a:pt x="1836" y="1098"/>
                    <a:pt x="1836" y="1098"/>
                    <a:pt x="1836" y="1098"/>
                  </a:cubicBezTo>
                  <a:cubicBezTo>
                    <a:pt x="1835" y="1097"/>
                    <a:pt x="1835" y="1097"/>
                    <a:pt x="1835" y="1097"/>
                  </a:cubicBezTo>
                  <a:cubicBezTo>
                    <a:pt x="1835" y="1097"/>
                    <a:pt x="1835" y="1097"/>
                    <a:pt x="1835" y="1097"/>
                  </a:cubicBezTo>
                  <a:cubicBezTo>
                    <a:pt x="1835" y="1097"/>
                    <a:pt x="1834" y="1096"/>
                    <a:pt x="1834" y="1096"/>
                  </a:cubicBezTo>
                  <a:cubicBezTo>
                    <a:pt x="1833" y="1095"/>
                    <a:pt x="1834" y="1094"/>
                    <a:pt x="1835" y="1094"/>
                  </a:cubicBezTo>
                  <a:close/>
                  <a:moveTo>
                    <a:pt x="1806" y="1058"/>
                  </a:moveTo>
                  <a:cubicBezTo>
                    <a:pt x="1807" y="1059"/>
                    <a:pt x="1807" y="1059"/>
                    <a:pt x="1807" y="1059"/>
                  </a:cubicBezTo>
                  <a:cubicBezTo>
                    <a:pt x="1807" y="1060"/>
                    <a:pt x="1807" y="1060"/>
                    <a:pt x="1806" y="1060"/>
                  </a:cubicBezTo>
                  <a:cubicBezTo>
                    <a:pt x="1806" y="1060"/>
                    <a:pt x="1805" y="1060"/>
                    <a:pt x="1805" y="1060"/>
                  </a:cubicBezTo>
                  <a:cubicBezTo>
                    <a:pt x="1805" y="1059"/>
                    <a:pt x="1805" y="1058"/>
                    <a:pt x="1806" y="1058"/>
                  </a:cubicBezTo>
                  <a:close/>
                  <a:moveTo>
                    <a:pt x="1790" y="1132"/>
                  </a:moveTo>
                  <a:cubicBezTo>
                    <a:pt x="1791" y="1132"/>
                    <a:pt x="1791" y="1133"/>
                    <a:pt x="1791" y="1133"/>
                  </a:cubicBezTo>
                  <a:cubicBezTo>
                    <a:pt x="1792" y="1134"/>
                    <a:pt x="1792" y="1135"/>
                    <a:pt x="1792" y="1136"/>
                  </a:cubicBezTo>
                  <a:cubicBezTo>
                    <a:pt x="1792" y="1136"/>
                    <a:pt x="1791" y="1136"/>
                    <a:pt x="1791" y="1137"/>
                  </a:cubicBezTo>
                  <a:cubicBezTo>
                    <a:pt x="1790" y="1135"/>
                    <a:pt x="1790" y="1134"/>
                    <a:pt x="1789" y="1133"/>
                  </a:cubicBezTo>
                  <a:cubicBezTo>
                    <a:pt x="1789" y="1133"/>
                    <a:pt x="1790" y="1132"/>
                    <a:pt x="1790" y="1132"/>
                  </a:cubicBezTo>
                  <a:close/>
                  <a:moveTo>
                    <a:pt x="1933" y="816"/>
                  </a:moveTo>
                  <a:cubicBezTo>
                    <a:pt x="1935" y="816"/>
                    <a:pt x="1937" y="817"/>
                    <a:pt x="1937" y="818"/>
                  </a:cubicBezTo>
                  <a:cubicBezTo>
                    <a:pt x="1937" y="820"/>
                    <a:pt x="1937" y="821"/>
                    <a:pt x="1938" y="823"/>
                  </a:cubicBezTo>
                  <a:cubicBezTo>
                    <a:pt x="1937" y="824"/>
                    <a:pt x="1937" y="826"/>
                    <a:pt x="1936" y="827"/>
                  </a:cubicBezTo>
                  <a:cubicBezTo>
                    <a:pt x="1936" y="828"/>
                    <a:pt x="1934" y="828"/>
                    <a:pt x="1933" y="827"/>
                  </a:cubicBezTo>
                  <a:cubicBezTo>
                    <a:pt x="1932" y="825"/>
                    <a:pt x="1931" y="823"/>
                    <a:pt x="1930" y="820"/>
                  </a:cubicBezTo>
                  <a:cubicBezTo>
                    <a:pt x="1929" y="819"/>
                    <a:pt x="1932" y="816"/>
                    <a:pt x="1933" y="816"/>
                  </a:cubicBezTo>
                  <a:close/>
                  <a:moveTo>
                    <a:pt x="2226" y="198"/>
                  </a:moveTo>
                  <a:cubicBezTo>
                    <a:pt x="2229" y="198"/>
                    <a:pt x="2231" y="197"/>
                    <a:pt x="2233" y="197"/>
                  </a:cubicBezTo>
                  <a:cubicBezTo>
                    <a:pt x="2233" y="197"/>
                    <a:pt x="2234" y="197"/>
                    <a:pt x="2234" y="198"/>
                  </a:cubicBezTo>
                  <a:cubicBezTo>
                    <a:pt x="2234" y="198"/>
                    <a:pt x="2234" y="199"/>
                    <a:pt x="2234" y="200"/>
                  </a:cubicBezTo>
                  <a:cubicBezTo>
                    <a:pt x="2232" y="201"/>
                    <a:pt x="2231" y="202"/>
                    <a:pt x="2229" y="203"/>
                  </a:cubicBezTo>
                  <a:cubicBezTo>
                    <a:pt x="2228" y="203"/>
                    <a:pt x="2226" y="202"/>
                    <a:pt x="2225" y="201"/>
                  </a:cubicBezTo>
                  <a:cubicBezTo>
                    <a:pt x="2225" y="199"/>
                    <a:pt x="2225" y="199"/>
                    <a:pt x="2226" y="198"/>
                  </a:cubicBezTo>
                  <a:close/>
                  <a:moveTo>
                    <a:pt x="1949" y="102"/>
                  </a:moveTo>
                  <a:cubicBezTo>
                    <a:pt x="1949" y="102"/>
                    <a:pt x="1949" y="102"/>
                    <a:pt x="1949" y="102"/>
                  </a:cubicBezTo>
                  <a:cubicBezTo>
                    <a:pt x="1950" y="102"/>
                    <a:pt x="1951" y="102"/>
                    <a:pt x="1952" y="103"/>
                  </a:cubicBezTo>
                  <a:cubicBezTo>
                    <a:pt x="1952" y="104"/>
                    <a:pt x="1951" y="104"/>
                    <a:pt x="1950" y="104"/>
                  </a:cubicBezTo>
                  <a:cubicBezTo>
                    <a:pt x="1950" y="103"/>
                    <a:pt x="1949" y="103"/>
                    <a:pt x="1949" y="102"/>
                  </a:cubicBezTo>
                  <a:cubicBezTo>
                    <a:pt x="1949" y="102"/>
                    <a:pt x="1948" y="102"/>
                    <a:pt x="1948" y="102"/>
                  </a:cubicBezTo>
                  <a:cubicBezTo>
                    <a:pt x="1948" y="102"/>
                    <a:pt x="1948" y="102"/>
                    <a:pt x="1947" y="101"/>
                  </a:cubicBezTo>
                  <a:cubicBezTo>
                    <a:pt x="1948" y="101"/>
                    <a:pt x="1948" y="101"/>
                    <a:pt x="1949" y="102"/>
                  </a:cubicBezTo>
                  <a:close/>
                  <a:moveTo>
                    <a:pt x="1799" y="621"/>
                  </a:moveTo>
                  <a:cubicBezTo>
                    <a:pt x="1800" y="620"/>
                    <a:pt x="1800" y="620"/>
                    <a:pt x="1800" y="620"/>
                  </a:cubicBezTo>
                  <a:cubicBezTo>
                    <a:pt x="1801" y="620"/>
                    <a:pt x="1801" y="620"/>
                    <a:pt x="1802" y="619"/>
                  </a:cubicBezTo>
                  <a:cubicBezTo>
                    <a:pt x="1802" y="620"/>
                    <a:pt x="1802" y="620"/>
                    <a:pt x="1802" y="620"/>
                  </a:cubicBezTo>
                  <a:cubicBezTo>
                    <a:pt x="1802" y="620"/>
                    <a:pt x="1801" y="620"/>
                    <a:pt x="1800" y="620"/>
                  </a:cubicBezTo>
                  <a:cubicBezTo>
                    <a:pt x="1800" y="621"/>
                    <a:pt x="1800" y="621"/>
                    <a:pt x="1800" y="621"/>
                  </a:cubicBezTo>
                  <a:cubicBezTo>
                    <a:pt x="1799" y="621"/>
                    <a:pt x="1799" y="621"/>
                    <a:pt x="1799" y="621"/>
                  </a:cubicBezTo>
                  <a:close/>
                  <a:moveTo>
                    <a:pt x="1733" y="1137"/>
                  </a:moveTo>
                  <a:cubicBezTo>
                    <a:pt x="1733" y="1137"/>
                    <a:pt x="1733" y="1137"/>
                    <a:pt x="1734" y="1138"/>
                  </a:cubicBezTo>
                  <a:cubicBezTo>
                    <a:pt x="1736" y="1137"/>
                    <a:pt x="1738" y="1137"/>
                    <a:pt x="1740" y="1135"/>
                  </a:cubicBezTo>
                  <a:cubicBezTo>
                    <a:pt x="1741" y="1134"/>
                    <a:pt x="1742" y="1135"/>
                    <a:pt x="1742" y="1136"/>
                  </a:cubicBezTo>
                  <a:cubicBezTo>
                    <a:pt x="1742" y="1137"/>
                    <a:pt x="1741" y="1138"/>
                    <a:pt x="1740" y="1139"/>
                  </a:cubicBezTo>
                  <a:cubicBezTo>
                    <a:pt x="1738" y="1140"/>
                    <a:pt x="1735" y="1140"/>
                    <a:pt x="1734" y="1138"/>
                  </a:cubicBezTo>
                  <a:cubicBezTo>
                    <a:pt x="1733" y="1138"/>
                    <a:pt x="1733" y="1138"/>
                    <a:pt x="1733" y="1138"/>
                  </a:cubicBezTo>
                  <a:cubicBezTo>
                    <a:pt x="1733" y="1137"/>
                    <a:pt x="1733" y="1137"/>
                    <a:pt x="1733" y="1137"/>
                  </a:cubicBezTo>
                  <a:cubicBezTo>
                    <a:pt x="1733" y="1137"/>
                    <a:pt x="1733" y="1137"/>
                    <a:pt x="1733" y="1137"/>
                  </a:cubicBezTo>
                  <a:close/>
                  <a:moveTo>
                    <a:pt x="1726" y="72"/>
                  </a:moveTo>
                  <a:cubicBezTo>
                    <a:pt x="1726" y="71"/>
                    <a:pt x="1726" y="71"/>
                    <a:pt x="1726" y="71"/>
                  </a:cubicBezTo>
                  <a:cubicBezTo>
                    <a:pt x="1727" y="72"/>
                    <a:pt x="1727" y="72"/>
                    <a:pt x="1727" y="72"/>
                  </a:cubicBezTo>
                  <a:cubicBezTo>
                    <a:pt x="1727" y="72"/>
                    <a:pt x="1727" y="72"/>
                    <a:pt x="1727" y="73"/>
                  </a:cubicBezTo>
                  <a:cubicBezTo>
                    <a:pt x="1730" y="73"/>
                    <a:pt x="1731" y="75"/>
                    <a:pt x="1730" y="78"/>
                  </a:cubicBezTo>
                  <a:cubicBezTo>
                    <a:pt x="1730" y="80"/>
                    <a:pt x="1729" y="82"/>
                    <a:pt x="1728" y="84"/>
                  </a:cubicBezTo>
                  <a:cubicBezTo>
                    <a:pt x="1728" y="84"/>
                    <a:pt x="1727" y="84"/>
                    <a:pt x="1726" y="84"/>
                  </a:cubicBezTo>
                  <a:cubicBezTo>
                    <a:pt x="1726" y="84"/>
                    <a:pt x="1725" y="83"/>
                    <a:pt x="1726" y="83"/>
                  </a:cubicBezTo>
                  <a:cubicBezTo>
                    <a:pt x="1726" y="79"/>
                    <a:pt x="1726" y="76"/>
                    <a:pt x="1727" y="73"/>
                  </a:cubicBezTo>
                  <a:cubicBezTo>
                    <a:pt x="1727" y="73"/>
                    <a:pt x="1727" y="72"/>
                    <a:pt x="1726" y="72"/>
                  </a:cubicBezTo>
                  <a:close/>
                  <a:moveTo>
                    <a:pt x="1712" y="759"/>
                  </a:moveTo>
                  <a:cubicBezTo>
                    <a:pt x="1712" y="759"/>
                    <a:pt x="1711" y="759"/>
                    <a:pt x="1711" y="759"/>
                  </a:cubicBezTo>
                  <a:cubicBezTo>
                    <a:pt x="1711" y="758"/>
                    <a:pt x="1711" y="757"/>
                    <a:pt x="1712" y="756"/>
                  </a:cubicBezTo>
                  <a:cubicBezTo>
                    <a:pt x="1712" y="756"/>
                    <a:pt x="1713" y="757"/>
                    <a:pt x="1713" y="757"/>
                  </a:cubicBezTo>
                  <a:cubicBezTo>
                    <a:pt x="1712" y="758"/>
                    <a:pt x="1712" y="759"/>
                    <a:pt x="1712" y="759"/>
                  </a:cubicBezTo>
                  <a:close/>
                  <a:moveTo>
                    <a:pt x="1713" y="63"/>
                  </a:moveTo>
                  <a:cubicBezTo>
                    <a:pt x="1714" y="63"/>
                    <a:pt x="1715" y="64"/>
                    <a:pt x="1716" y="64"/>
                  </a:cubicBezTo>
                  <a:cubicBezTo>
                    <a:pt x="1715" y="65"/>
                    <a:pt x="1715" y="65"/>
                    <a:pt x="1715" y="65"/>
                  </a:cubicBezTo>
                  <a:cubicBezTo>
                    <a:pt x="1714" y="67"/>
                    <a:pt x="1713" y="68"/>
                    <a:pt x="1711" y="69"/>
                  </a:cubicBezTo>
                  <a:cubicBezTo>
                    <a:pt x="1711" y="69"/>
                    <a:pt x="1710" y="69"/>
                    <a:pt x="1710" y="69"/>
                  </a:cubicBezTo>
                  <a:cubicBezTo>
                    <a:pt x="1709" y="69"/>
                    <a:pt x="1708" y="69"/>
                    <a:pt x="1708" y="68"/>
                  </a:cubicBezTo>
                  <a:cubicBezTo>
                    <a:pt x="1707" y="65"/>
                    <a:pt x="1709" y="63"/>
                    <a:pt x="1713" y="63"/>
                  </a:cubicBezTo>
                  <a:close/>
                  <a:moveTo>
                    <a:pt x="1658" y="122"/>
                  </a:moveTo>
                  <a:cubicBezTo>
                    <a:pt x="1660" y="122"/>
                    <a:pt x="1662" y="123"/>
                    <a:pt x="1664" y="123"/>
                  </a:cubicBezTo>
                  <a:cubicBezTo>
                    <a:pt x="1664" y="123"/>
                    <a:pt x="1664" y="124"/>
                    <a:pt x="1665" y="124"/>
                  </a:cubicBezTo>
                  <a:cubicBezTo>
                    <a:pt x="1664" y="125"/>
                    <a:pt x="1664" y="126"/>
                    <a:pt x="1663" y="127"/>
                  </a:cubicBezTo>
                  <a:cubicBezTo>
                    <a:pt x="1660" y="128"/>
                    <a:pt x="1658" y="127"/>
                    <a:pt x="1656" y="124"/>
                  </a:cubicBezTo>
                  <a:cubicBezTo>
                    <a:pt x="1656" y="123"/>
                    <a:pt x="1657" y="122"/>
                    <a:pt x="1658" y="122"/>
                  </a:cubicBezTo>
                  <a:close/>
                  <a:moveTo>
                    <a:pt x="1653" y="1385"/>
                  </a:moveTo>
                  <a:cubicBezTo>
                    <a:pt x="1653" y="1386"/>
                    <a:pt x="1654" y="1386"/>
                    <a:pt x="1654" y="1386"/>
                  </a:cubicBezTo>
                  <a:cubicBezTo>
                    <a:pt x="1653" y="1387"/>
                    <a:pt x="1652" y="1387"/>
                    <a:pt x="1652" y="1385"/>
                  </a:cubicBezTo>
                  <a:cubicBezTo>
                    <a:pt x="1652" y="1385"/>
                    <a:pt x="1653" y="1385"/>
                    <a:pt x="1653" y="1385"/>
                  </a:cubicBezTo>
                  <a:close/>
                  <a:moveTo>
                    <a:pt x="1313" y="52"/>
                  </a:moveTo>
                  <a:cubicBezTo>
                    <a:pt x="1313" y="52"/>
                    <a:pt x="1314" y="52"/>
                    <a:pt x="1314" y="53"/>
                  </a:cubicBezTo>
                  <a:cubicBezTo>
                    <a:pt x="1314" y="53"/>
                    <a:pt x="1313" y="52"/>
                    <a:pt x="1313" y="52"/>
                  </a:cubicBezTo>
                  <a:cubicBezTo>
                    <a:pt x="1312" y="51"/>
                    <a:pt x="1312" y="51"/>
                    <a:pt x="1312" y="51"/>
                  </a:cubicBezTo>
                  <a:lnTo>
                    <a:pt x="1313" y="52"/>
                  </a:lnTo>
                  <a:close/>
                  <a:moveTo>
                    <a:pt x="347" y="550"/>
                  </a:moveTo>
                  <a:cubicBezTo>
                    <a:pt x="347" y="550"/>
                    <a:pt x="347" y="550"/>
                    <a:pt x="347" y="550"/>
                  </a:cubicBezTo>
                  <a:cubicBezTo>
                    <a:pt x="348" y="550"/>
                    <a:pt x="348" y="550"/>
                    <a:pt x="348" y="550"/>
                  </a:cubicBezTo>
                  <a:lnTo>
                    <a:pt x="347" y="550"/>
                  </a:lnTo>
                  <a:close/>
                  <a:moveTo>
                    <a:pt x="390" y="651"/>
                  </a:moveTo>
                  <a:cubicBezTo>
                    <a:pt x="390" y="654"/>
                    <a:pt x="388" y="656"/>
                    <a:pt x="385" y="657"/>
                  </a:cubicBezTo>
                  <a:cubicBezTo>
                    <a:pt x="382" y="657"/>
                    <a:pt x="380" y="657"/>
                    <a:pt x="377" y="657"/>
                  </a:cubicBezTo>
                  <a:cubicBezTo>
                    <a:pt x="377" y="657"/>
                    <a:pt x="377" y="657"/>
                    <a:pt x="377" y="657"/>
                  </a:cubicBezTo>
                  <a:cubicBezTo>
                    <a:pt x="377" y="658"/>
                    <a:pt x="377" y="658"/>
                    <a:pt x="377" y="658"/>
                  </a:cubicBezTo>
                  <a:cubicBezTo>
                    <a:pt x="377" y="658"/>
                    <a:pt x="377" y="657"/>
                    <a:pt x="377" y="657"/>
                  </a:cubicBezTo>
                  <a:cubicBezTo>
                    <a:pt x="377" y="657"/>
                    <a:pt x="377" y="657"/>
                    <a:pt x="377" y="657"/>
                  </a:cubicBezTo>
                  <a:cubicBezTo>
                    <a:pt x="377" y="653"/>
                    <a:pt x="377" y="650"/>
                    <a:pt x="382" y="648"/>
                  </a:cubicBezTo>
                  <a:cubicBezTo>
                    <a:pt x="383" y="648"/>
                    <a:pt x="383" y="646"/>
                    <a:pt x="384" y="644"/>
                  </a:cubicBezTo>
                  <a:cubicBezTo>
                    <a:pt x="385" y="642"/>
                    <a:pt x="387" y="641"/>
                    <a:pt x="388" y="642"/>
                  </a:cubicBezTo>
                  <a:cubicBezTo>
                    <a:pt x="389" y="644"/>
                    <a:pt x="390" y="645"/>
                    <a:pt x="390" y="646"/>
                  </a:cubicBezTo>
                  <a:cubicBezTo>
                    <a:pt x="390" y="648"/>
                    <a:pt x="390" y="650"/>
                    <a:pt x="390" y="651"/>
                  </a:cubicBezTo>
                  <a:close/>
                  <a:moveTo>
                    <a:pt x="400" y="660"/>
                  </a:moveTo>
                  <a:cubicBezTo>
                    <a:pt x="400" y="660"/>
                    <a:pt x="400" y="660"/>
                    <a:pt x="400" y="661"/>
                  </a:cubicBezTo>
                  <a:cubicBezTo>
                    <a:pt x="400" y="661"/>
                    <a:pt x="400" y="661"/>
                    <a:pt x="400" y="662"/>
                  </a:cubicBezTo>
                  <a:cubicBezTo>
                    <a:pt x="400" y="662"/>
                    <a:pt x="399" y="662"/>
                    <a:pt x="399" y="663"/>
                  </a:cubicBezTo>
                  <a:cubicBezTo>
                    <a:pt x="400" y="662"/>
                    <a:pt x="400" y="661"/>
                    <a:pt x="400" y="660"/>
                  </a:cubicBezTo>
                  <a:cubicBezTo>
                    <a:pt x="400" y="660"/>
                    <a:pt x="400" y="660"/>
                    <a:pt x="400" y="660"/>
                  </a:cubicBezTo>
                  <a:cubicBezTo>
                    <a:pt x="400" y="659"/>
                    <a:pt x="400" y="658"/>
                    <a:pt x="402" y="657"/>
                  </a:cubicBezTo>
                  <a:cubicBezTo>
                    <a:pt x="402" y="657"/>
                    <a:pt x="402" y="658"/>
                    <a:pt x="402" y="658"/>
                  </a:cubicBezTo>
                  <a:cubicBezTo>
                    <a:pt x="402" y="659"/>
                    <a:pt x="401" y="659"/>
                    <a:pt x="400" y="660"/>
                  </a:cubicBezTo>
                  <a:close/>
                  <a:moveTo>
                    <a:pt x="427" y="635"/>
                  </a:moveTo>
                  <a:cubicBezTo>
                    <a:pt x="428" y="635"/>
                    <a:pt x="428" y="635"/>
                    <a:pt x="429" y="635"/>
                  </a:cubicBezTo>
                  <a:cubicBezTo>
                    <a:pt x="430" y="635"/>
                    <a:pt x="431" y="636"/>
                    <a:pt x="432" y="636"/>
                  </a:cubicBezTo>
                  <a:cubicBezTo>
                    <a:pt x="432" y="636"/>
                    <a:pt x="432" y="637"/>
                    <a:pt x="432" y="637"/>
                  </a:cubicBezTo>
                  <a:cubicBezTo>
                    <a:pt x="431" y="637"/>
                    <a:pt x="430" y="638"/>
                    <a:pt x="429" y="637"/>
                  </a:cubicBezTo>
                  <a:cubicBezTo>
                    <a:pt x="427" y="637"/>
                    <a:pt x="427" y="636"/>
                    <a:pt x="427" y="635"/>
                  </a:cubicBezTo>
                  <a:close/>
                  <a:moveTo>
                    <a:pt x="453" y="387"/>
                  </a:moveTo>
                  <a:cubicBezTo>
                    <a:pt x="453" y="388"/>
                    <a:pt x="451" y="388"/>
                    <a:pt x="450" y="388"/>
                  </a:cubicBezTo>
                  <a:cubicBezTo>
                    <a:pt x="450" y="388"/>
                    <a:pt x="449" y="388"/>
                    <a:pt x="449" y="388"/>
                  </a:cubicBezTo>
                  <a:cubicBezTo>
                    <a:pt x="448" y="387"/>
                    <a:pt x="448" y="386"/>
                    <a:pt x="448" y="386"/>
                  </a:cubicBezTo>
                  <a:cubicBezTo>
                    <a:pt x="448" y="385"/>
                    <a:pt x="449" y="384"/>
                    <a:pt x="450" y="384"/>
                  </a:cubicBezTo>
                  <a:cubicBezTo>
                    <a:pt x="452" y="385"/>
                    <a:pt x="454" y="387"/>
                    <a:pt x="453" y="387"/>
                  </a:cubicBezTo>
                  <a:close/>
                  <a:moveTo>
                    <a:pt x="470" y="377"/>
                  </a:moveTo>
                  <a:cubicBezTo>
                    <a:pt x="470" y="377"/>
                    <a:pt x="470" y="377"/>
                    <a:pt x="470" y="377"/>
                  </a:cubicBezTo>
                  <a:cubicBezTo>
                    <a:pt x="469" y="378"/>
                    <a:pt x="469" y="379"/>
                    <a:pt x="468" y="379"/>
                  </a:cubicBezTo>
                  <a:cubicBezTo>
                    <a:pt x="468" y="379"/>
                    <a:pt x="467" y="378"/>
                    <a:pt x="468" y="378"/>
                  </a:cubicBezTo>
                  <a:cubicBezTo>
                    <a:pt x="468" y="378"/>
                    <a:pt x="469" y="378"/>
                    <a:pt x="470" y="377"/>
                  </a:cubicBezTo>
                  <a:cubicBezTo>
                    <a:pt x="470" y="377"/>
                    <a:pt x="470" y="377"/>
                    <a:pt x="470" y="377"/>
                  </a:cubicBezTo>
                  <a:cubicBezTo>
                    <a:pt x="470" y="376"/>
                    <a:pt x="470" y="376"/>
                    <a:pt x="470" y="376"/>
                  </a:cubicBezTo>
                  <a:lnTo>
                    <a:pt x="470" y="377"/>
                  </a:lnTo>
                  <a:close/>
                  <a:moveTo>
                    <a:pt x="493" y="369"/>
                  </a:moveTo>
                  <a:cubicBezTo>
                    <a:pt x="493" y="369"/>
                    <a:pt x="493" y="370"/>
                    <a:pt x="493" y="370"/>
                  </a:cubicBezTo>
                  <a:cubicBezTo>
                    <a:pt x="493" y="370"/>
                    <a:pt x="493" y="371"/>
                    <a:pt x="492" y="371"/>
                  </a:cubicBezTo>
                  <a:cubicBezTo>
                    <a:pt x="492" y="373"/>
                    <a:pt x="492" y="375"/>
                    <a:pt x="492" y="377"/>
                  </a:cubicBezTo>
                  <a:cubicBezTo>
                    <a:pt x="492" y="378"/>
                    <a:pt x="492" y="378"/>
                    <a:pt x="492" y="378"/>
                  </a:cubicBezTo>
                  <a:cubicBezTo>
                    <a:pt x="491" y="378"/>
                    <a:pt x="491" y="378"/>
                    <a:pt x="491" y="377"/>
                  </a:cubicBezTo>
                  <a:cubicBezTo>
                    <a:pt x="491" y="375"/>
                    <a:pt x="491" y="373"/>
                    <a:pt x="492" y="371"/>
                  </a:cubicBezTo>
                  <a:cubicBezTo>
                    <a:pt x="492" y="370"/>
                    <a:pt x="492" y="370"/>
                    <a:pt x="492" y="369"/>
                  </a:cubicBezTo>
                  <a:cubicBezTo>
                    <a:pt x="493" y="369"/>
                    <a:pt x="493" y="369"/>
                    <a:pt x="493" y="369"/>
                  </a:cubicBezTo>
                  <a:cubicBezTo>
                    <a:pt x="493" y="369"/>
                    <a:pt x="493" y="369"/>
                    <a:pt x="494" y="369"/>
                  </a:cubicBezTo>
                  <a:cubicBezTo>
                    <a:pt x="494" y="369"/>
                    <a:pt x="494" y="369"/>
                    <a:pt x="493" y="369"/>
                  </a:cubicBezTo>
                  <a:close/>
                  <a:moveTo>
                    <a:pt x="521" y="585"/>
                  </a:moveTo>
                  <a:cubicBezTo>
                    <a:pt x="521" y="584"/>
                    <a:pt x="521" y="584"/>
                    <a:pt x="521" y="584"/>
                  </a:cubicBezTo>
                  <a:cubicBezTo>
                    <a:pt x="522" y="585"/>
                    <a:pt x="522" y="585"/>
                    <a:pt x="522" y="585"/>
                  </a:cubicBezTo>
                  <a:lnTo>
                    <a:pt x="521" y="585"/>
                  </a:lnTo>
                  <a:close/>
                  <a:moveTo>
                    <a:pt x="523" y="410"/>
                  </a:moveTo>
                  <a:cubicBezTo>
                    <a:pt x="524" y="409"/>
                    <a:pt x="525" y="408"/>
                    <a:pt x="526" y="407"/>
                  </a:cubicBezTo>
                  <a:cubicBezTo>
                    <a:pt x="526" y="406"/>
                    <a:pt x="526" y="406"/>
                    <a:pt x="526" y="406"/>
                  </a:cubicBezTo>
                  <a:cubicBezTo>
                    <a:pt x="527" y="405"/>
                    <a:pt x="527" y="405"/>
                    <a:pt x="527" y="405"/>
                  </a:cubicBezTo>
                  <a:cubicBezTo>
                    <a:pt x="526" y="406"/>
                    <a:pt x="526" y="406"/>
                    <a:pt x="526" y="406"/>
                  </a:cubicBezTo>
                  <a:cubicBezTo>
                    <a:pt x="526" y="407"/>
                    <a:pt x="526" y="407"/>
                    <a:pt x="526" y="407"/>
                  </a:cubicBezTo>
                  <a:cubicBezTo>
                    <a:pt x="526" y="408"/>
                    <a:pt x="527" y="409"/>
                    <a:pt x="527" y="411"/>
                  </a:cubicBezTo>
                  <a:cubicBezTo>
                    <a:pt x="527" y="411"/>
                    <a:pt x="526" y="412"/>
                    <a:pt x="525" y="413"/>
                  </a:cubicBezTo>
                  <a:cubicBezTo>
                    <a:pt x="525" y="413"/>
                    <a:pt x="524" y="413"/>
                    <a:pt x="524" y="413"/>
                  </a:cubicBezTo>
                  <a:cubicBezTo>
                    <a:pt x="524" y="412"/>
                    <a:pt x="523" y="411"/>
                    <a:pt x="523" y="410"/>
                  </a:cubicBezTo>
                  <a:close/>
                  <a:moveTo>
                    <a:pt x="529" y="561"/>
                  </a:moveTo>
                  <a:cubicBezTo>
                    <a:pt x="529" y="561"/>
                    <a:pt x="528" y="561"/>
                    <a:pt x="528" y="561"/>
                  </a:cubicBezTo>
                  <a:cubicBezTo>
                    <a:pt x="526" y="560"/>
                    <a:pt x="525" y="561"/>
                    <a:pt x="524" y="558"/>
                  </a:cubicBezTo>
                  <a:cubicBezTo>
                    <a:pt x="524" y="558"/>
                    <a:pt x="525" y="558"/>
                    <a:pt x="526" y="558"/>
                  </a:cubicBezTo>
                  <a:cubicBezTo>
                    <a:pt x="527" y="558"/>
                    <a:pt x="528" y="559"/>
                    <a:pt x="528" y="559"/>
                  </a:cubicBezTo>
                  <a:cubicBezTo>
                    <a:pt x="529" y="559"/>
                    <a:pt x="530" y="559"/>
                    <a:pt x="530" y="560"/>
                  </a:cubicBezTo>
                  <a:cubicBezTo>
                    <a:pt x="530" y="560"/>
                    <a:pt x="530" y="561"/>
                    <a:pt x="531" y="561"/>
                  </a:cubicBezTo>
                  <a:cubicBezTo>
                    <a:pt x="530" y="561"/>
                    <a:pt x="530" y="561"/>
                    <a:pt x="529" y="561"/>
                  </a:cubicBezTo>
                  <a:close/>
                  <a:moveTo>
                    <a:pt x="537" y="525"/>
                  </a:moveTo>
                  <a:cubicBezTo>
                    <a:pt x="537" y="526"/>
                    <a:pt x="535" y="527"/>
                    <a:pt x="535" y="527"/>
                  </a:cubicBezTo>
                  <a:cubicBezTo>
                    <a:pt x="534" y="526"/>
                    <a:pt x="532" y="525"/>
                    <a:pt x="532" y="523"/>
                  </a:cubicBezTo>
                  <a:cubicBezTo>
                    <a:pt x="531" y="523"/>
                    <a:pt x="532" y="522"/>
                    <a:pt x="533" y="521"/>
                  </a:cubicBezTo>
                  <a:cubicBezTo>
                    <a:pt x="535" y="521"/>
                    <a:pt x="537" y="522"/>
                    <a:pt x="538" y="524"/>
                  </a:cubicBezTo>
                  <a:cubicBezTo>
                    <a:pt x="538" y="524"/>
                    <a:pt x="538" y="525"/>
                    <a:pt x="537" y="525"/>
                  </a:cubicBezTo>
                  <a:close/>
                  <a:moveTo>
                    <a:pt x="554" y="573"/>
                  </a:moveTo>
                  <a:cubicBezTo>
                    <a:pt x="553" y="574"/>
                    <a:pt x="553" y="574"/>
                    <a:pt x="553" y="574"/>
                  </a:cubicBezTo>
                  <a:cubicBezTo>
                    <a:pt x="552" y="573"/>
                    <a:pt x="552" y="573"/>
                    <a:pt x="552" y="573"/>
                  </a:cubicBezTo>
                  <a:lnTo>
                    <a:pt x="554" y="573"/>
                  </a:lnTo>
                  <a:close/>
                  <a:moveTo>
                    <a:pt x="558" y="587"/>
                  </a:moveTo>
                  <a:cubicBezTo>
                    <a:pt x="557" y="588"/>
                    <a:pt x="556" y="589"/>
                    <a:pt x="557" y="591"/>
                  </a:cubicBezTo>
                  <a:cubicBezTo>
                    <a:pt x="558" y="592"/>
                    <a:pt x="559" y="594"/>
                    <a:pt x="556" y="595"/>
                  </a:cubicBezTo>
                  <a:cubicBezTo>
                    <a:pt x="555" y="595"/>
                    <a:pt x="553" y="594"/>
                    <a:pt x="552" y="594"/>
                  </a:cubicBezTo>
                  <a:cubicBezTo>
                    <a:pt x="550" y="593"/>
                    <a:pt x="550" y="590"/>
                    <a:pt x="551" y="588"/>
                  </a:cubicBezTo>
                  <a:cubicBezTo>
                    <a:pt x="553" y="586"/>
                    <a:pt x="555" y="584"/>
                    <a:pt x="557" y="583"/>
                  </a:cubicBezTo>
                  <a:cubicBezTo>
                    <a:pt x="558" y="582"/>
                    <a:pt x="558" y="583"/>
                    <a:pt x="559" y="583"/>
                  </a:cubicBezTo>
                  <a:cubicBezTo>
                    <a:pt x="559" y="583"/>
                    <a:pt x="559" y="583"/>
                    <a:pt x="560" y="584"/>
                  </a:cubicBezTo>
                  <a:cubicBezTo>
                    <a:pt x="559" y="585"/>
                    <a:pt x="559" y="586"/>
                    <a:pt x="558" y="587"/>
                  </a:cubicBezTo>
                  <a:close/>
                  <a:moveTo>
                    <a:pt x="563" y="547"/>
                  </a:moveTo>
                  <a:cubicBezTo>
                    <a:pt x="563" y="547"/>
                    <a:pt x="563" y="546"/>
                    <a:pt x="563" y="546"/>
                  </a:cubicBezTo>
                  <a:cubicBezTo>
                    <a:pt x="564" y="546"/>
                    <a:pt x="565" y="547"/>
                    <a:pt x="566" y="547"/>
                  </a:cubicBezTo>
                  <a:cubicBezTo>
                    <a:pt x="567" y="547"/>
                    <a:pt x="567" y="548"/>
                    <a:pt x="567" y="548"/>
                  </a:cubicBezTo>
                  <a:cubicBezTo>
                    <a:pt x="567" y="549"/>
                    <a:pt x="566" y="549"/>
                    <a:pt x="566" y="549"/>
                  </a:cubicBezTo>
                  <a:cubicBezTo>
                    <a:pt x="565" y="549"/>
                    <a:pt x="564" y="548"/>
                    <a:pt x="563" y="547"/>
                  </a:cubicBezTo>
                  <a:close/>
                  <a:moveTo>
                    <a:pt x="567" y="569"/>
                  </a:moveTo>
                  <a:cubicBezTo>
                    <a:pt x="567" y="569"/>
                    <a:pt x="566" y="568"/>
                    <a:pt x="566" y="568"/>
                  </a:cubicBezTo>
                  <a:cubicBezTo>
                    <a:pt x="567" y="567"/>
                    <a:pt x="567" y="567"/>
                    <a:pt x="567" y="567"/>
                  </a:cubicBezTo>
                  <a:cubicBezTo>
                    <a:pt x="567" y="567"/>
                    <a:pt x="568" y="567"/>
                    <a:pt x="568" y="568"/>
                  </a:cubicBezTo>
                  <a:cubicBezTo>
                    <a:pt x="568" y="568"/>
                    <a:pt x="567" y="569"/>
                    <a:pt x="567" y="569"/>
                  </a:cubicBezTo>
                  <a:close/>
                  <a:moveTo>
                    <a:pt x="554" y="652"/>
                  </a:moveTo>
                  <a:cubicBezTo>
                    <a:pt x="553" y="652"/>
                    <a:pt x="553" y="652"/>
                    <a:pt x="552" y="653"/>
                  </a:cubicBezTo>
                  <a:cubicBezTo>
                    <a:pt x="551" y="653"/>
                    <a:pt x="550" y="652"/>
                    <a:pt x="550" y="651"/>
                  </a:cubicBezTo>
                  <a:cubicBezTo>
                    <a:pt x="549" y="650"/>
                    <a:pt x="549" y="648"/>
                    <a:pt x="550" y="647"/>
                  </a:cubicBezTo>
                  <a:cubicBezTo>
                    <a:pt x="551" y="646"/>
                    <a:pt x="551" y="647"/>
                    <a:pt x="552" y="646"/>
                  </a:cubicBezTo>
                  <a:cubicBezTo>
                    <a:pt x="554" y="647"/>
                    <a:pt x="555" y="650"/>
                    <a:pt x="554" y="652"/>
                  </a:cubicBezTo>
                  <a:close/>
                  <a:moveTo>
                    <a:pt x="559" y="664"/>
                  </a:moveTo>
                  <a:cubicBezTo>
                    <a:pt x="558" y="663"/>
                    <a:pt x="558" y="663"/>
                    <a:pt x="558" y="663"/>
                  </a:cubicBezTo>
                  <a:cubicBezTo>
                    <a:pt x="559" y="664"/>
                    <a:pt x="559" y="664"/>
                    <a:pt x="559" y="664"/>
                  </a:cubicBezTo>
                  <a:cubicBezTo>
                    <a:pt x="560" y="665"/>
                    <a:pt x="560" y="665"/>
                    <a:pt x="560" y="665"/>
                  </a:cubicBezTo>
                  <a:lnTo>
                    <a:pt x="559" y="664"/>
                  </a:lnTo>
                  <a:close/>
                  <a:moveTo>
                    <a:pt x="225" y="1448"/>
                  </a:moveTo>
                  <a:cubicBezTo>
                    <a:pt x="225" y="1448"/>
                    <a:pt x="225" y="1448"/>
                    <a:pt x="225" y="1448"/>
                  </a:cubicBezTo>
                  <a:cubicBezTo>
                    <a:pt x="225" y="1448"/>
                    <a:pt x="226" y="1449"/>
                    <a:pt x="226" y="1449"/>
                  </a:cubicBezTo>
                  <a:cubicBezTo>
                    <a:pt x="226" y="1449"/>
                    <a:pt x="225" y="1448"/>
                    <a:pt x="225" y="1448"/>
                  </a:cubicBezTo>
                  <a:close/>
                  <a:moveTo>
                    <a:pt x="228" y="1451"/>
                  </a:moveTo>
                  <a:cubicBezTo>
                    <a:pt x="228" y="1451"/>
                    <a:pt x="227" y="1450"/>
                    <a:pt x="227" y="1450"/>
                  </a:cubicBezTo>
                  <a:cubicBezTo>
                    <a:pt x="227" y="1450"/>
                    <a:pt x="228" y="1450"/>
                    <a:pt x="229" y="1451"/>
                  </a:cubicBezTo>
                  <a:cubicBezTo>
                    <a:pt x="229" y="1452"/>
                    <a:pt x="229" y="1452"/>
                    <a:pt x="229" y="1452"/>
                  </a:cubicBezTo>
                  <a:lnTo>
                    <a:pt x="228" y="1451"/>
                  </a:lnTo>
                  <a:close/>
                  <a:moveTo>
                    <a:pt x="237" y="1463"/>
                  </a:moveTo>
                  <a:cubicBezTo>
                    <a:pt x="237" y="1463"/>
                    <a:pt x="237" y="1462"/>
                    <a:pt x="236" y="1461"/>
                  </a:cubicBezTo>
                  <a:cubicBezTo>
                    <a:pt x="237" y="1460"/>
                    <a:pt x="238" y="1460"/>
                    <a:pt x="239" y="1460"/>
                  </a:cubicBezTo>
                  <a:cubicBezTo>
                    <a:pt x="239" y="1461"/>
                    <a:pt x="239" y="1461"/>
                    <a:pt x="239" y="1462"/>
                  </a:cubicBezTo>
                  <a:cubicBezTo>
                    <a:pt x="239" y="1463"/>
                    <a:pt x="238" y="1463"/>
                    <a:pt x="237" y="1463"/>
                  </a:cubicBezTo>
                  <a:close/>
                  <a:moveTo>
                    <a:pt x="569" y="1999"/>
                  </a:moveTo>
                  <a:cubicBezTo>
                    <a:pt x="569" y="1998"/>
                    <a:pt x="569" y="1998"/>
                    <a:pt x="569" y="1998"/>
                  </a:cubicBezTo>
                  <a:cubicBezTo>
                    <a:pt x="570" y="1999"/>
                    <a:pt x="570" y="1999"/>
                    <a:pt x="570" y="1999"/>
                  </a:cubicBezTo>
                  <a:lnTo>
                    <a:pt x="569" y="1999"/>
                  </a:lnTo>
                  <a:close/>
                  <a:moveTo>
                    <a:pt x="615" y="1797"/>
                  </a:moveTo>
                  <a:cubicBezTo>
                    <a:pt x="614" y="1797"/>
                    <a:pt x="614" y="1796"/>
                    <a:pt x="615" y="1796"/>
                  </a:cubicBezTo>
                  <a:cubicBezTo>
                    <a:pt x="616" y="1797"/>
                    <a:pt x="616" y="1797"/>
                    <a:pt x="616" y="1797"/>
                  </a:cubicBezTo>
                  <a:cubicBezTo>
                    <a:pt x="615" y="1797"/>
                    <a:pt x="615" y="1798"/>
                    <a:pt x="615" y="1797"/>
                  </a:cubicBezTo>
                  <a:close/>
                  <a:moveTo>
                    <a:pt x="630" y="1594"/>
                  </a:moveTo>
                  <a:cubicBezTo>
                    <a:pt x="630" y="1595"/>
                    <a:pt x="630" y="1595"/>
                    <a:pt x="630" y="1595"/>
                  </a:cubicBezTo>
                  <a:cubicBezTo>
                    <a:pt x="630" y="1594"/>
                    <a:pt x="630" y="1594"/>
                    <a:pt x="630" y="1594"/>
                  </a:cubicBezTo>
                  <a:close/>
                  <a:moveTo>
                    <a:pt x="623" y="1692"/>
                  </a:moveTo>
                  <a:cubicBezTo>
                    <a:pt x="623" y="1693"/>
                    <a:pt x="622" y="1693"/>
                    <a:pt x="621" y="1693"/>
                  </a:cubicBezTo>
                  <a:cubicBezTo>
                    <a:pt x="621" y="1693"/>
                    <a:pt x="620" y="1693"/>
                    <a:pt x="620" y="1692"/>
                  </a:cubicBezTo>
                  <a:cubicBezTo>
                    <a:pt x="621" y="1690"/>
                    <a:pt x="622" y="1689"/>
                    <a:pt x="623" y="1690"/>
                  </a:cubicBezTo>
                  <a:cubicBezTo>
                    <a:pt x="624" y="1690"/>
                    <a:pt x="624" y="1690"/>
                    <a:pt x="624" y="1691"/>
                  </a:cubicBezTo>
                  <a:cubicBezTo>
                    <a:pt x="624" y="1691"/>
                    <a:pt x="624" y="1692"/>
                    <a:pt x="623" y="1692"/>
                  </a:cubicBezTo>
                  <a:close/>
                  <a:moveTo>
                    <a:pt x="635" y="1719"/>
                  </a:moveTo>
                  <a:cubicBezTo>
                    <a:pt x="635" y="1719"/>
                    <a:pt x="634" y="1720"/>
                    <a:pt x="634" y="1720"/>
                  </a:cubicBezTo>
                  <a:cubicBezTo>
                    <a:pt x="634" y="1720"/>
                    <a:pt x="634" y="1721"/>
                    <a:pt x="634" y="1722"/>
                  </a:cubicBezTo>
                  <a:cubicBezTo>
                    <a:pt x="634" y="1722"/>
                    <a:pt x="634" y="1722"/>
                    <a:pt x="634" y="1721"/>
                  </a:cubicBezTo>
                  <a:cubicBezTo>
                    <a:pt x="634" y="1721"/>
                    <a:pt x="634" y="1720"/>
                    <a:pt x="634" y="1720"/>
                  </a:cubicBezTo>
                  <a:cubicBezTo>
                    <a:pt x="634" y="1720"/>
                    <a:pt x="634" y="1719"/>
                    <a:pt x="634" y="1719"/>
                  </a:cubicBezTo>
                  <a:cubicBezTo>
                    <a:pt x="635" y="1719"/>
                    <a:pt x="635" y="1719"/>
                    <a:pt x="635" y="1719"/>
                  </a:cubicBezTo>
                  <a:close/>
                  <a:moveTo>
                    <a:pt x="651" y="1684"/>
                  </a:moveTo>
                  <a:cubicBezTo>
                    <a:pt x="651" y="1684"/>
                    <a:pt x="650" y="1684"/>
                    <a:pt x="650" y="1683"/>
                  </a:cubicBezTo>
                  <a:cubicBezTo>
                    <a:pt x="648" y="1681"/>
                    <a:pt x="648" y="1679"/>
                    <a:pt x="649" y="1676"/>
                  </a:cubicBezTo>
                  <a:cubicBezTo>
                    <a:pt x="648" y="1676"/>
                    <a:pt x="648" y="1676"/>
                    <a:pt x="648" y="1676"/>
                  </a:cubicBezTo>
                  <a:cubicBezTo>
                    <a:pt x="648" y="1676"/>
                    <a:pt x="648" y="1676"/>
                    <a:pt x="648" y="1675"/>
                  </a:cubicBezTo>
                  <a:cubicBezTo>
                    <a:pt x="645" y="1674"/>
                    <a:pt x="646" y="1670"/>
                    <a:pt x="643" y="1668"/>
                  </a:cubicBezTo>
                  <a:cubicBezTo>
                    <a:pt x="641" y="1666"/>
                    <a:pt x="638" y="1664"/>
                    <a:pt x="636" y="1661"/>
                  </a:cubicBezTo>
                  <a:cubicBezTo>
                    <a:pt x="635" y="1659"/>
                    <a:pt x="633" y="1656"/>
                    <a:pt x="633" y="1654"/>
                  </a:cubicBezTo>
                  <a:cubicBezTo>
                    <a:pt x="632" y="1644"/>
                    <a:pt x="628" y="1635"/>
                    <a:pt x="629" y="1625"/>
                  </a:cubicBezTo>
                  <a:cubicBezTo>
                    <a:pt x="629" y="1624"/>
                    <a:pt x="630" y="1623"/>
                    <a:pt x="631" y="1623"/>
                  </a:cubicBezTo>
                  <a:cubicBezTo>
                    <a:pt x="632" y="1623"/>
                    <a:pt x="633" y="1624"/>
                    <a:pt x="633" y="1625"/>
                  </a:cubicBezTo>
                  <a:cubicBezTo>
                    <a:pt x="635" y="1631"/>
                    <a:pt x="636" y="1638"/>
                    <a:pt x="637" y="1644"/>
                  </a:cubicBezTo>
                  <a:cubicBezTo>
                    <a:pt x="636" y="1650"/>
                    <a:pt x="637" y="1656"/>
                    <a:pt x="643" y="1659"/>
                  </a:cubicBezTo>
                  <a:cubicBezTo>
                    <a:pt x="646" y="1661"/>
                    <a:pt x="647" y="1665"/>
                    <a:pt x="647" y="1668"/>
                  </a:cubicBezTo>
                  <a:cubicBezTo>
                    <a:pt x="648" y="1671"/>
                    <a:pt x="648" y="1673"/>
                    <a:pt x="648" y="1675"/>
                  </a:cubicBezTo>
                  <a:cubicBezTo>
                    <a:pt x="648" y="1676"/>
                    <a:pt x="648" y="1676"/>
                    <a:pt x="649" y="1676"/>
                  </a:cubicBezTo>
                  <a:cubicBezTo>
                    <a:pt x="649" y="1676"/>
                    <a:pt x="649" y="1676"/>
                    <a:pt x="649" y="1676"/>
                  </a:cubicBezTo>
                  <a:cubicBezTo>
                    <a:pt x="651" y="1678"/>
                    <a:pt x="652" y="1680"/>
                    <a:pt x="652" y="1683"/>
                  </a:cubicBezTo>
                  <a:cubicBezTo>
                    <a:pt x="652" y="1683"/>
                    <a:pt x="652" y="1684"/>
                    <a:pt x="651" y="1684"/>
                  </a:cubicBezTo>
                  <a:close/>
                  <a:moveTo>
                    <a:pt x="655" y="1543"/>
                  </a:moveTo>
                  <a:cubicBezTo>
                    <a:pt x="654" y="1544"/>
                    <a:pt x="654" y="1544"/>
                    <a:pt x="654" y="1544"/>
                  </a:cubicBezTo>
                  <a:cubicBezTo>
                    <a:pt x="654" y="1543"/>
                    <a:pt x="654" y="1543"/>
                    <a:pt x="654" y="1543"/>
                  </a:cubicBezTo>
                  <a:cubicBezTo>
                    <a:pt x="656" y="1543"/>
                    <a:pt x="656" y="1543"/>
                    <a:pt x="656" y="1543"/>
                  </a:cubicBezTo>
                  <a:lnTo>
                    <a:pt x="655" y="1543"/>
                  </a:lnTo>
                  <a:close/>
                  <a:moveTo>
                    <a:pt x="741" y="1399"/>
                  </a:moveTo>
                  <a:cubicBezTo>
                    <a:pt x="741" y="1399"/>
                    <a:pt x="742" y="1400"/>
                    <a:pt x="743" y="1400"/>
                  </a:cubicBezTo>
                  <a:cubicBezTo>
                    <a:pt x="743" y="1401"/>
                    <a:pt x="743" y="1402"/>
                    <a:pt x="742" y="1402"/>
                  </a:cubicBezTo>
                  <a:cubicBezTo>
                    <a:pt x="741" y="1402"/>
                    <a:pt x="740" y="1401"/>
                    <a:pt x="740" y="1400"/>
                  </a:cubicBezTo>
                  <a:cubicBezTo>
                    <a:pt x="740" y="1400"/>
                    <a:pt x="740" y="1399"/>
                    <a:pt x="741" y="1399"/>
                  </a:cubicBezTo>
                  <a:close/>
                  <a:moveTo>
                    <a:pt x="675" y="1165"/>
                  </a:moveTo>
                  <a:cubicBezTo>
                    <a:pt x="675" y="1165"/>
                    <a:pt x="676" y="1165"/>
                    <a:pt x="676" y="1166"/>
                  </a:cubicBezTo>
                  <a:cubicBezTo>
                    <a:pt x="676" y="1166"/>
                    <a:pt x="676" y="1167"/>
                    <a:pt x="676" y="1167"/>
                  </a:cubicBezTo>
                  <a:cubicBezTo>
                    <a:pt x="675" y="1167"/>
                    <a:pt x="675" y="1166"/>
                    <a:pt x="675" y="1166"/>
                  </a:cubicBezTo>
                  <a:cubicBezTo>
                    <a:pt x="674" y="1166"/>
                    <a:pt x="675" y="1165"/>
                    <a:pt x="675" y="1165"/>
                  </a:cubicBezTo>
                  <a:close/>
                  <a:moveTo>
                    <a:pt x="668" y="1157"/>
                  </a:moveTo>
                  <a:cubicBezTo>
                    <a:pt x="668" y="1157"/>
                    <a:pt x="668" y="1157"/>
                    <a:pt x="668" y="1157"/>
                  </a:cubicBezTo>
                  <a:cubicBezTo>
                    <a:pt x="669" y="1157"/>
                    <a:pt x="669" y="1157"/>
                    <a:pt x="669" y="1158"/>
                  </a:cubicBezTo>
                  <a:cubicBezTo>
                    <a:pt x="669" y="1158"/>
                    <a:pt x="669" y="1158"/>
                    <a:pt x="668" y="1157"/>
                  </a:cubicBezTo>
                  <a:cubicBezTo>
                    <a:pt x="668" y="1157"/>
                    <a:pt x="668" y="1157"/>
                    <a:pt x="668" y="1157"/>
                  </a:cubicBezTo>
                  <a:close/>
                  <a:moveTo>
                    <a:pt x="700" y="1713"/>
                  </a:moveTo>
                  <a:cubicBezTo>
                    <a:pt x="701" y="1716"/>
                    <a:pt x="701" y="1719"/>
                    <a:pt x="703" y="1722"/>
                  </a:cubicBezTo>
                  <a:cubicBezTo>
                    <a:pt x="705" y="1727"/>
                    <a:pt x="705" y="1731"/>
                    <a:pt x="703" y="1735"/>
                  </a:cubicBezTo>
                  <a:cubicBezTo>
                    <a:pt x="701" y="1739"/>
                    <a:pt x="701" y="1743"/>
                    <a:pt x="702" y="1748"/>
                  </a:cubicBezTo>
                  <a:cubicBezTo>
                    <a:pt x="703" y="1751"/>
                    <a:pt x="704" y="1754"/>
                    <a:pt x="704" y="1757"/>
                  </a:cubicBezTo>
                  <a:cubicBezTo>
                    <a:pt x="705" y="1758"/>
                    <a:pt x="705" y="1760"/>
                    <a:pt x="704" y="1760"/>
                  </a:cubicBezTo>
                  <a:cubicBezTo>
                    <a:pt x="703" y="1761"/>
                    <a:pt x="702" y="1760"/>
                    <a:pt x="701" y="1759"/>
                  </a:cubicBezTo>
                  <a:cubicBezTo>
                    <a:pt x="698" y="1753"/>
                    <a:pt x="696" y="1747"/>
                    <a:pt x="695" y="1740"/>
                  </a:cubicBezTo>
                  <a:cubicBezTo>
                    <a:pt x="695" y="1738"/>
                    <a:pt x="695" y="1736"/>
                    <a:pt x="695" y="1734"/>
                  </a:cubicBezTo>
                  <a:cubicBezTo>
                    <a:pt x="698" y="1728"/>
                    <a:pt x="698" y="1722"/>
                    <a:pt x="696" y="1716"/>
                  </a:cubicBezTo>
                  <a:cubicBezTo>
                    <a:pt x="696" y="1713"/>
                    <a:pt x="696" y="1710"/>
                    <a:pt x="696" y="1707"/>
                  </a:cubicBezTo>
                  <a:cubicBezTo>
                    <a:pt x="696" y="1706"/>
                    <a:pt x="696" y="1706"/>
                    <a:pt x="696" y="1705"/>
                  </a:cubicBezTo>
                  <a:cubicBezTo>
                    <a:pt x="697" y="1706"/>
                    <a:pt x="699" y="1706"/>
                    <a:pt x="699" y="1707"/>
                  </a:cubicBezTo>
                  <a:cubicBezTo>
                    <a:pt x="700" y="1709"/>
                    <a:pt x="700" y="1711"/>
                    <a:pt x="700" y="1713"/>
                  </a:cubicBezTo>
                  <a:close/>
                  <a:moveTo>
                    <a:pt x="685" y="1548"/>
                  </a:moveTo>
                  <a:cubicBezTo>
                    <a:pt x="686" y="1549"/>
                    <a:pt x="686" y="1549"/>
                    <a:pt x="686" y="1549"/>
                  </a:cubicBezTo>
                  <a:cubicBezTo>
                    <a:pt x="684" y="1549"/>
                    <a:pt x="684" y="1549"/>
                    <a:pt x="684" y="1549"/>
                  </a:cubicBezTo>
                  <a:lnTo>
                    <a:pt x="685" y="1548"/>
                  </a:lnTo>
                  <a:close/>
                  <a:moveTo>
                    <a:pt x="688" y="1565"/>
                  </a:moveTo>
                  <a:cubicBezTo>
                    <a:pt x="693" y="1565"/>
                    <a:pt x="696" y="1567"/>
                    <a:pt x="698" y="1571"/>
                  </a:cubicBezTo>
                  <a:cubicBezTo>
                    <a:pt x="698" y="1571"/>
                    <a:pt x="699" y="1573"/>
                    <a:pt x="698" y="1574"/>
                  </a:cubicBezTo>
                  <a:cubicBezTo>
                    <a:pt x="696" y="1580"/>
                    <a:pt x="693" y="1585"/>
                    <a:pt x="688" y="1590"/>
                  </a:cubicBezTo>
                  <a:cubicBezTo>
                    <a:pt x="687" y="1592"/>
                    <a:pt x="686" y="1594"/>
                    <a:pt x="686" y="1596"/>
                  </a:cubicBezTo>
                  <a:cubicBezTo>
                    <a:pt x="686" y="1597"/>
                    <a:pt x="686" y="1598"/>
                    <a:pt x="685" y="1599"/>
                  </a:cubicBezTo>
                  <a:cubicBezTo>
                    <a:pt x="684" y="1600"/>
                    <a:pt x="683" y="1601"/>
                    <a:pt x="681" y="1601"/>
                  </a:cubicBezTo>
                  <a:cubicBezTo>
                    <a:pt x="680" y="1601"/>
                    <a:pt x="679" y="1601"/>
                    <a:pt x="678" y="1601"/>
                  </a:cubicBezTo>
                  <a:cubicBezTo>
                    <a:pt x="677" y="1601"/>
                    <a:pt x="676" y="1601"/>
                    <a:pt x="675" y="1601"/>
                  </a:cubicBezTo>
                  <a:cubicBezTo>
                    <a:pt x="672" y="1601"/>
                    <a:pt x="670" y="1601"/>
                    <a:pt x="668" y="1601"/>
                  </a:cubicBezTo>
                  <a:cubicBezTo>
                    <a:pt x="667" y="1601"/>
                    <a:pt x="667" y="1600"/>
                    <a:pt x="666" y="1599"/>
                  </a:cubicBezTo>
                  <a:cubicBezTo>
                    <a:pt x="666" y="1598"/>
                    <a:pt x="666" y="1596"/>
                    <a:pt x="666" y="1595"/>
                  </a:cubicBezTo>
                  <a:cubicBezTo>
                    <a:pt x="668" y="1589"/>
                    <a:pt x="668" y="1583"/>
                    <a:pt x="668" y="1576"/>
                  </a:cubicBezTo>
                  <a:cubicBezTo>
                    <a:pt x="668" y="1574"/>
                    <a:pt x="668" y="1573"/>
                    <a:pt x="669" y="1571"/>
                  </a:cubicBezTo>
                  <a:cubicBezTo>
                    <a:pt x="670" y="1570"/>
                    <a:pt x="671" y="1568"/>
                    <a:pt x="672" y="1568"/>
                  </a:cubicBezTo>
                  <a:cubicBezTo>
                    <a:pt x="678" y="1567"/>
                    <a:pt x="683" y="1566"/>
                    <a:pt x="688" y="1565"/>
                  </a:cubicBezTo>
                  <a:close/>
                  <a:moveTo>
                    <a:pt x="677" y="640"/>
                  </a:moveTo>
                  <a:cubicBezTo>
                    <a:pt x="677" y="640"/>
                    <a:pt x="677" y="640"/>
                    <a:pt x="678" y="640"/>
                  </a:cubicBezTo>
                  <a:cubicBezTo>
                    <a:pt x="678" y="640"/>
                    <a:pt x="679" y="640"/>
                    <a:pt x="679" y="640"/>
                  </a:cubicBezTo>
                  <a:cubicBezTo>
                    <a:pt x="679" y="641"/>
                    <a:pt x="679" y="641"/>
                    <a:pt x="679" y="641"/>
                  </a:cubicBezTo>
                  <a:cubicBezTo>
                    <a:pt x="681" y="644"/>
                    <a:pt x="684" y="646"/>
                    <a:pt x="686" y="649"/>
                  </a:cubicBezTo>
                  <a:cubicBezTo>
                    <a:pt x="688" y="650"/>
                    <a:pt x="687" y="652"/>
                    <a:pt x="686" y="653"/>
                  </a:cubicBezTo>
                  <a:cubicBezTo>
                    <a:pt x="683" y="654"/>
                    <a:pt x="680" y="653"/>
                    <a:pt x="678" y="651"/>
                  </a:cubicBezTo>
                  <a:cubicBezTo>
                    <a:pt x="677" y="650"/>
                    <a:pt x="677" y="648"/>
                    <a:pt x="678" y="647"/>
                  </a:cubicBezTo>
                  <a:cubicBezTo>
                    <a:pt x="678" y="646"/>
                    <a:pt x="678" y="646"/>
                    <a:pt x="678" y="645"/>
                  </a:cubicBezTo>
                  <a:cubicBezTo>
                    <a:pt x="678" y="644"/>
                    <a:pt x="679" y="642"/>
                    <a:pt x="679" y="641"/>
                  </a:cubicBezTo>
                  <a:cubicBezTo>
                    <a:pt x="679" y="641"/>
                    <a:pt x="679" y="641"/>
                    <a:pt x="679" y="641"/>
                  </a:cubicBezTo>
                  <a:cubicBezTo>
                    <a:pt x="678" y="641"/>
                    <a:pt x="678" y="640"/>
                    <a:pt x="678" y="640"/>
                  </a:cubicBezTo>
                  <a:cubicBezTo>
                    <a:pt x="677" y="640"/>
                    <a:pt x="676" y="640"/>
                    <a:pt x="676" y="640"/>
                  </a:cubicBezTo>
                  <a:cubicBezTo>
                    <a:pt x="675" y="639"/>
                    <a:pt x="676" y="639"/>
                    <a:pt x="677" y="640"/>
                  </a:cubicBezTo>
                  <a:close/>
                  <a:moveTo>
                    <a:pt x="667" y="611"/>
                  </a:moveTo>
                  <a:cubicBezTo>
                    <a:pt x="667" y="611"/>
                    <a:pt x="668" y="610"/>
                    <a:pt x="668" y="611"/>
                  </a:cubicBezTo>
                  <a:cubicBezTo>
                    <a:pt x="670" y="612"/>
                    <a:pt x="669" y="613"/>
                    <a:pt x="668" y="613"/>
                  </a:cubicBezTo>
                  <a:cubicBezTo>
                    <a:pt x="667" y="613"/>
                    <a:pt x="667" y="612"/>
                    <a:pt x="667" y="612"/>
                  </a:cubicBezTo>
                  <a:cubicBezTo>
                    <a:pt x="667" y="612"/>
                    <a:pt x="667" y="611"/>
                    <a:pt x="667" y="611"/>
                  </a:cubicBezTo>
                  <a:close/>
                  <a:moveTo>
                    <a:pt x="670" y="854"/>
                  </a:moveTo>
                  <a:cubicBezTo>
                    <a:pt x="669" y="854"/>
                    <a:pt x="669" y="855"/>
                    <a:pt x="669" y="855"/>
                  </a:cubicBezTo>
                  <a:cubicBezTo>
                    <a:pt x="669" y="855"/>
                    <a:pt x="668" y="855"/>
                    <a:pt x="668" y="855"/>
                  </a:cubicBezTo>
                  <a:cubicBezTo>
                    <a:pt x="668" y="854"/>
                    <a:pt x="668" y="854"/>
                    <a:pt x="668" y="854"/>
                  </a:cubicBezTo>
                  <a:cubicBezTo>
                    <a:pt x="669" y="854"/>
                    <a:pt x="669" y="854"/>
                    <a:pt x="670" y="854"/>
                  </a:cubicBezTo>
                  <a:close/>
                  <a:moveTo>
                    <a:pt x="629" y="571"/>
                  </a:moveTo>
                  <a:cubicBezTo>
                    <a:pt x="631" y="570"/>
                    <a:pt x="633" y="570"/>
                    <a:pt x="635" y="568"/>
                  </a:cubicBezTo>
                  <a:cubicBezTo>
                    <a:pt x="636" y="567"/>
                    <a:pt x="636" y="567"/>
                    <a:pt x="637" y="566"/>
                  </a:cubicBezTo>
                  <a:cubicBezTo>
                    <a:pt x="637" y="566"/>
                    <a:pt x="637" y="567"/>
                    <a:pt x="637" y="568"/>
                  </a:cubicBezTo>
                  <a:cubicBezTo>
                    <a:pt x="639" y="574"/>
                    <a:pt x="642" y="579"/>
                    <a:pt x="645" y="584"/>
                  </a:cubicBezTo>
                  <a:cubicBezTo>
                    <a:pt x="647" y="585"/>
                    <a:pt x="647" y="588"/>
                    <a:pt x="648" y="590"/>
                  </a:cubicBezTo>
                  <a:cubicBezTo>
                    <a:pt x="647" y="591"/>
                    <a:pt x="646" y="593"/>
                    <a:pt x="645" y="594"/>
                  </a:cubicBezTo>
                  <a:cubicBezTo>
                    <a:pt x="645" y="595"/>
                    <a:pt x="644" y="596"/>
                    <a:pt x="643" y="596"/>
                  </a:cubicBezTo>
                  <a:cubicBezTo>
                    <a:pt x="641" y="596"/>
                    <a:pt x="641" y="595"/>
                    <a:pt x="641" y="594"/>
                  </a:cubicBezTo>
                  <a:cubicBezTo>
                    <a:pt x="640" y="589"/>
                    <a:pt x="638" y="586"/>
                    <a:pt x="633" y="584"/>
                  </a:cubicBezTo>
                  <a:cubicBezTo>
                    <a:pt x="630" y="582"/>
                    <a:pt x="628" y="579"/>
                    <a:pt x="626" y="575"/>
                  </a:cubicBezTo>
                  <a:cubicBezTo>
                    <a:pt x="626" y="573"/>
                    <a:pt x="626" y="571"/>
                    <a:pt x="629" y="571"/>
                  </a:cubicBezTo>
                  <a:close/>
                  <a:moveTo>
                    <a:pt x="639" y="827"/>
                  </a:moveTo>
                  <a:cubicBezTo>
                    <a:pt x="638" y="827"/>
                    <a:pt x="638" y="828"/>
                    <a:pt x="637" y="828"/>
                  </a:cubicBezTo>
                  <a:cubicBezTo>
                    <a:pt x="637" y="827"/>
                    <a:pt x="637" y="827"/>
                    <a:pt x="637" y="826"/>
                  </a:cubicBezTo>
                  <a:cubicBezTo>
                    <a:pt x="637" y="826"/>
                    <a:pt x="638" y="826"/>
                    <a:pt x="638" y="826"/>
                  </a:cubicBezTo>
                  <a:cubicBezTo>
                    <a:pt x="638" y="826"/>
                    <a:pt x="639" y="827"/>
                    <a:pt x="639" y="827"/>
                  </a:cubicBezTo>
                  <a:close/>
                  <a:moveTo>
                    <a:pt x="620" y="534"/>
                  </a:moveTo>
                  <a:cubicBezTo>
                    <a:pt x="621" y="535"/>
                    <a:pt x="622" y="535"/>
                    <a:pt x="623" y="535"/>
                  </a:cubicBezTo>
                  <a:cubicBezTo>
                    <a:pt x="623" y="536"/>
                    <a:pt x="623" y="537"/>
                    <a:pt x="624" y="538"/>
                  </a:cubicBezTo>
                  <a:cubicBezTo>
                    <a:pt x="624" y="538"/>
                    <a:pt x="623" y="538"/>
                    <a:pt x="623" y="539"/>
                  </a:cubicBezTo>
                  <a:cubicBezTo>
                    <a:pt x="622" y="538"/>
                    <a:pt x="621" y="538"/>
                    <a:pt x="620" y="537"/>
                  </a:cubicBezTo>
                  <a:cubicBezTo>
                    <a:pt x="620" y="536"/>
                    <a:pt x="620" y="535"/>
                    <a:pt x="620" y="534"/>
                  </a:cubicBezTo>
                  <a:close/>
                  <a:moveTo>
                    <a:pt x="585" y="442"/>
                  </a:moveTo>
                  <a:cubicBezTo>
                    <a:pt x="586" y="441"/>
                    <a:pt x="586" y="441"/>
                    <a:pt x="587" y="440"/>
                  </a:cubicBezTo>
                  <a:cubicBezTo>
                    <a:pt x="586" y="441"/>
                    <a:pt x="586" y="441"/>
                    <a:pt x="585" y="442"/>
                  </a:cubicBezTo>
                  <a:cubicBezTo>
                    <a:pt x="586" y="443"/>
                    <a:pt x="585" y="443"/>
                    <a:pt x="585" y="442"/>
                  </a:cubicBezTo>
                  <a:cubicBezTo>
                    <a:pt x="585" y="442"/>
                    <a:pt x="585" y="442"/>
                    <a:pt x="585" y="442"/>
                  </a:cubicBezTo>
                  <a:close/>
                  <a:moveTo>
                    <a:pt x="583" y="489"/>
                  </a:moveTo>
                  <a:cubicBezTo>
                    <a:pt x="583" y="489"/>
                    <a:pt x="583" y="489"/>
                    <a:pt x="583" y="489"/>
                  </a:cubicBezTo>
                  <a:cubicBezTo>
                    <a:pt x="583" y="489"/>
                    <a:pt x="583" y="489"/>
                    <a:pt x="583" y="490"/>
                  </a:cubicBezTo>
                  <a:cubicBezTo>
                    <a:pt x="583" y="490"/>
                    <a:pt x="583" y="490"/>
                    <a:pt x="583" y="489"/>
                  </a:cubicBezTo>
                  <a:cubicBezTo>
                    <a:pt x="583" y="489"/>
                    <a:pt x="582" y="489"/>
                    <a:pt x="582" y="489"/>
                  </a:cubicBezTo>
                  <a:cubicBezTo>
                    <a:pt x="582" y="488"/>
                    <a:pt x="582" y="488"/>
                    <a:pt x="582" y="488"/>
                  </a:cubicBezTo>
                  <a:lnTo>
                    <a:pt x="583" y="489"/>
                  </a:lnTo>
                  <a:close/>
                  <a:moveTo>
                    <a:pt x="580" y="596"/>
                  </a:moveTo>
                  <a:cubicBezTo>
                    <a:pt x="579" y="595"/>
                    <a:pt x="579" y="594"/>
                    <a:pt x="579" y="593"/>
                  </a:cubicBezTo>
                  <a:cubicBezTo>
                    <a:pt x="580" y="589"/>
                    <a:pt x="582" y="585"/>
                    <a:pt x="586" y="583"/>
                  </a:cubicBezTo>
                  <a:cubicBezTo>
                    <a:pt x="586" y="583"/>
                    <a:pt x="587" y="583"/>
                    <a:pt x="587" y="583"/>
                  </a:cubicBezTo>
                  <a:cubicBezTo>
                    <a:pt x="588" y="583"/>
                    <a:pt x="589" y="584"/>
                    <a:pt x="590" y="584"/>
                  </a:cubicBezTo>
                  <a:cubicBezTo>
                    <a:pt x="594" y="587"/>
                    <a:pt x="597" y="590"/>
                    <a:pt x="600" y="592"/>
                  </a:cubicBezTo>
                  <a:cubicBezTo>
                    <a:pt x="601" y="593"/>
                    <a:pt x="602" y="594"/>
                    <a:pt x="603" y="595"/>
                  </a:cubicBezTo>
                  <a:cubicBezTo>
                    <a:pt x="610" y="602"/>
                    <a:pt x="609" y="609"/>
                    <a:pt x="600" y="614"/>
                  </a:cubicBezTo>
                  <a:cubicBezTo>
                    <a:pt x="600" y="614"/>
                    <a:pt x="599" y="615"/>
                    <a:pt x="599" y="615"/>
                  </a:cubicBezTo>
                  <a:cubicBezTo>
                    <a:pt x="596" y="616"/>
                    <a:pt x="594" y="616"/>
                    <a:pt x="593" y="615"/>
                  </a:cubicBezTo>
                  <a:cubicBezTo>
                    <a:pt x="588" y="609"/>
                    <a:pt x="584" y="602"/>
                    <a:pt x="580" y="596"/>
                  </a:cubicBezTo>
                  <a:close/>
                  <a:moveTo>
                    <a:pt x="601" y="978"/>
                  </a:moveTo>
                  <a:cubicBezTo>
                    <a:pt x="601" y="979"/>
                    <a:pt x="599" y="980"/>
                    <a:pt x="598" y="980"/>
                  </a:cubicBezTo>
                  <a:cubicBezTo>
                    <a:pt x="597" y="981"/>
                    <a:pt x="595" y="980"/>
                    <a:pt x="594" y="980"/>
                  </a:cubicBezTo>
                  <a:cubicBezTo>
                    <a:pt x="593" y="980"/>
                    <a:pt x="592" y="980"/>
                    <a:pt x="592" y="980"/>
                  </a:cubicBezTo>
                  <a:cubicBezTo>
                    <a:pt x="590" y="980"/>
                    <a:pt x="588" y="980"/>
                    <a:pt x="586" y="980"/>
                  </a:cubicBezTo>
                  <a:cubicBezTo>
                    <a:pt x="584" y="980"/>
                    <a:pt x="583" y="979"/>
                    <a:pt x="583" y="977"/>
                  </a:cubicBezTo>
                  <a:cubicBezTo>
                    <a:pt x="584" y="976"/>
                    <a:pt x="585" y="974"/>
                    <a:pt x="586" y="974"/>
                  </a:cubicBezTo>
                  <a:cubicBezTo>
                    <a:pt x="590" y="971"/>
                    <a:pt x="595" y="972"/>
                    <a:pt x="600" y="972"/>
                  </a:cubicBezTo>
                  <a:cubicBezTo>
                    <a:pt x="603" y="972"/>
                    <a:pt x="604" y="975"/>
                    <a:pt x="601" y="978"/>
                  </a:cubicBezTo>
                  <a:close/>
                  <a:moveTo>
                    <a:pt x="760" y="961"/>
                  </a:moveTo>
                  <a:cubicBezTo>
                    <a:pt x="758" y="962"/>
                    <a:pt x="756" y="963"/>
                    <a:pt x="754" y="964"/>
                  </a:cubicBezTo>
                  <a:cubicBezTo>
                    <a:pt x="751" y="966"/>
                    <a:pt x="747" y="968"/>
                    <a:pt x="743" y="966"/>
                  </a:cubicBezTo>
                  <a:cubicBezTo>
                    <a:pt x="738" y="964"/>
                    <a:pt x="734" y="965"/>
                    <a:pt x="729" y="967"/>
                  </a:cubicBezTo>
                  <a:cubicBezTo>
                    <a:pt x="726" y="968"/>
                    <a:pt x="722" y="968"/>
                    <a:pt x="719" y="967"/>
                  </a:cubicBezTo>
                  <a:cubicBezTo>
                    <a:pt x="713" y="965"/>
                    <a:pt x="707" y="963"/>
                    <a:pt x="700" y="960"/>
                  </a:cubicBezTo>
                  <a:cubicBezTo>
                    <a:pt x="699" y="960"/>
                    <a:pt x="698" y="959"/>
                    <a:pt x="696" y="958"/>
                  </a:cubicBezTo>
                  <a:cubicBezTo>
                    <a:pt x="695" y="957"/>
                    <a:pt x="695" y="956"/>
                    <a:pt x="694" y="956"/>
                  </a:cubicBezTo>
                  <a:cubicBezTo>
                    <a:pt x="688" y="955"/>
                    <a:pt x="682" y="952"/>
                    <a:pt x="677" y="951"/>
                  </a:cubicBezTo>
                  <a:cubicBezTo>
                    <a:pt x="666" y="950"/>
                    <a:pt x="655" y="952"/>
                    <a:pt x="644" y="956"/>
                  </a:cubicBezTo>
                  <a:cubicBezTo>
                    <a:pt x="640" y="957"/>
                    <a:pt x="637" y="960"/>
                    <a:pt x="634" y="964"/>
                  </a:cubicBezTo>
                  <a:cubicBezTo>
                    <a:pt x="632" y="966"/>
                    <a:pt x="629" y="967"/>
                    <a:pt x="627" y="966"/>
                  </a:cubicBezTo>
                  <a:cubicBezTo>
                    <a:pt x="621" y="964"/>
                    <a:pt x="615" y="965"/>
                    <a:pt x="609" y="965"/>
                  </a:cubicBezTo>
                  <a:cubicBezTo>
                    <a:pt x="600" y="965"/>
                    <a:pt x="594" y="962"/>
                    <a:pt x="590" y="954"/>
                  </a:cubicBezTo>
                  <a:cubicBezTo>
                    <a:pt x="589" y="951"/>
                    <a:pt x="588" y="949"/>
                    <a:pt x="587" y="946"/>
                  </a:cubicBezTo>
                  <a:cubicBezTo>
                    <a:pt x="586" y="945"/>
                    <a:pt x="586" y="943"/>
                    <a:pt x="587" y="941"/>
                  </a:cubicBezTo>
                  <a:cubicBezTo>
                    <a:pt x="588" y="938"/>
                    <a:pt x="588" y="934"/>
                    <a:pt x="591" y="931"/>
                  </a:cubicBezTo>
                  <a:cubicBezTo>
                    <a:pt x="594" y="928"/>
                    <a:pt x="596" y="925"/>
                    <a:pt x="596" y="921"/>
                  </a:cubicBezTo>
                  <a:cubicBezTo>
                    <a:pt x="596" y="918"/>
                    <a:pt x="596" y="914"/>
                    <a:pt x="596" y="911"/>
                  </a:cubicBezTo>
                  <a:cubicBezTo>
                    <a:pt x="597" y="909"/>
                    <a:pt x="598" y="907"/>
                    <a:pt x="600" y="906"/>
                  </a:cubicBezTo>
                  <a:cubicBezTo>
                    <a:pt x="604" y="905"/>
                    <a:pt x="606" y="902"/>
                    <a:pt x="607" y="898"/>
                  </a:cubicBezTo>
                  <a:cubicBezTo>
                    <a:pt x="607" y="895"/>
                    <a:pt x="608" y="893"/>
                    <a:pt x="609" y="891"/>
                  </a:cubicBezTo>
                  <a:cubicBezTo>
                    <a:pt x="612" y="887"/>
                    <a:pt x="616" y="882"/>
                    <a:pt x="620" y="877"/>
                  </a:cubicBezTo>
                  <a:cubicBezTo>
                    <a:pt x="621" y="875"/>
                    <a:pt x="625" y="874"/>
                    <a:pt x="627" y="875"/>
                  </a:cubicBezTo>
                  <a:cubicBezTo>
                    <a:pt x="628" y="876"/>
                    <a:pt x="628" y="876"/>
                    <a:pt x="629" y="876"/>
                  </a:cubicBezTo>
                  <a:cubicBezTo>
                    <a:pt x="634" y="881"/>
                    <a:pt x="640" y="883"/>
                    <a:pt x="648" y="883"/>
                  </a:cubicBezTo>
                  <a:cubicBezTo>
                    <a:pt x="650" y="883"/>
                    <a:pt x="651" y="886"/>
                    <a:pt x="649" y="887"/>
                  </a:cubicBezTo>
                  <a:cubicBezTo>
                    <a:pt x="648" y="889"/>
                    <a:pt x="646" y="890"/>
                    <a:pt x="645" y="892"/>
                  </a:cubicBezTo>
                  <a:cubicBezTo>
                    <a:pt x="644" y="893"/>
                    <a:pt x="644" y="895"/>
                    <a:pt x="646" y="896"/>
                  </a:cubicBezTo>
                  <a:cubicBezTo>
                    <a:pt x="647" y="896"/>
                    <a:pt x="648" y="897"/>
                    <a:pt x="649" y="897"/>
                  </a:cubicBezTo>
                  <a:cubicBezTo>
                    <a:pt x="652" y="899"/>
                    <a:pt x="654" y="901"/>
                    <a:pt x="654" y="905"/>
                  </a:cubicBezTo>
                  <a:cubicBezTo>
                    <a:pt x="655" y="909"/>
                    <a:pt x="659" y="911"/>
                    <a:pt x="663" y="909"/>
                  </a:cubicBezTo>
                  <a:cubicBezTo>
                    <a:pt x="664" y="909"/>
                    <a:pt x="666" y="908"/>
                    <a:pt x="667" y="907"/>
                  </a:cubicBezTo>
                  <a:cubicBezTo>
                    <a:pt x="670" y="906"/>
                    <a:pt x="673" y="904"/>
                    <a:pt x="676" y="903"/>
                  </a:cubicBezTo>
                  <a:cubicBezTo>
                    <a:pt x="680" y="900"/>
                    <a:pt x="684" y="899"/>
                    <a:pt x="689" y="899"/>
                  </a:cubicBezTo>
                  <a:cubicBezTo>
                    <a:pt x="690" y="899"/>
                    <a:pt x="691" y="898"/>
                    <a:pt x="692" y="898"/>
                  </a:cubicBezTo>
                  <a:cubicBezTo>
                    <a:pt x="693" y="897"/>
                    <a:pt x="694" y="895"/>
                    <a:pt x="693" y="894"/>
                  </a:cubicBezTo>
                  <a:cubicBezTo>
                    <a:pt x="693" y="892"/>
                    <a:pt x="691" y="891"/>
                    <a:pt x="690" y="891"/>
                  </a:cubicBezTo>
                  <a:cubicBezTo>
                    <a:pt x="689" y="891"/>
                    <a:pt x="689" y="891"/>
                    <a:pt x="688" y="891"/>
                  </a:cubicBezTo>
                  <a:cubicBezTo>
                    <a:pt x="676" y="892"/>
                    <a:pt x="676" y="892"/>
                    <a:pt x="669" y="883"/>
                  </a:cubicBezTo>
                  <a:cubicBezTo>
                    <a:pt x="668" y="883"/>
                    <a:pt x="668" y="883"/>
                    <a:pt x="668" y="883"/>
                  </a:cubicBezTo>
                  <a:cubicBezTo>
                    <a:pt x="668" y="882"/>
                    <a:pt x="668" y="882"/>
                    <a:pt x="668" y="882"/>
                  </a:cubicBezTo>
                  <a:cubicBezTo>
                    <a:pt x="668" y="882"/>
                    <a:pt x="668" y="882"/>
                    <a:pt x="669" y="883"/>
                  </a:cubicBezTo>
                  <a:cubicBezTo>
                    <a:pt x="669" y="883"/>
                    <a:pt x="669" y="883"/>
                    <a:pt x="669" y="883"/>
                  </a:cubicBezTo>
                  <a:cubicBezTo>
                    <a:pt x="673" y="878"/>
                    <a:pt x="678" y="874"/>
                    <a:pt x="685" y="873"/>
                  </a:cubicBezTo>
                  <a:cubicBezTo>
                    <a:pt x="689" y="872"/>
                    <a:pt x="692" y="871"/>
                    <a:pt x="695" y="868"/>
                  </a:cubicBezTo>
                  <a:cubicBezTo>
                    <a:pt x="701" y="863"/>
                    <a:pt x="707" y="862"/>
                    <a:pt x="715" y="863"/>
                  </a:cubicBezTo>
                  <a:cubicBezTo>
                    <a:pt x="715" y="863"/>
                    <a:pt x="716" y="863"/>
                    <a:pt x="717" y="863"/>
                  </a:cubicBezTo>
                  <a:cubicBezTo>
                    <a:pt x="717" y="863"/>
                    <a:pt x="717" y="863"/>
                    <a:pt x="717" y="863"/>
                  </a:cubicBezTo>
                  <a:cubicBezTo>
                    <a:pt x="718" y="862"/>
                    <a:pt x="718" y="862"/>
                    <a:pt x="718" y="862"/>
                  </a:cubicBezTo>
                  <a:cubicBezTo>
                    <a:pt x="718" y="863"/>
                    <a:pt x="718" y="863"/>
                    <a:pt x="718" y="863"/>
                  </a:cubicBezTo>
                  <a:cubicBezTo>
                    <a:pt x="718" y="863"/>
                    <a:pt x="717" y="863"/>
                    <a:pt x="717" y="863"/>
                  </a:cubicBezTo>
                  <a:cubicBezTo>
                    <a:pt x="715" y="865"/>
                    <a:pt x="712" y="868"/>
                    <a:pt x="709" y="871"/>
                  </a:cubicBezTo>
                  <a:cubicBezTo>
                    <a:pt x="707" y="872"/>
                    <a:pt x="708" y="874"/>
                    <a:pt x="709" y="877"/>
                  </a:cubicBezTo>
                  <a:cubicBezTo>
                    <a:pt x="709" y="878"/>
                    <a:pt x="710" y="880"/>
                    <a:pt x="709" y="881"/>
                  </a:cubicBezTo>
                  <a:cubicBezTo>
                    <a:pt x="706" y="886"/>
                    <a:pt x="704" y="891"/>
                    <a:pt x="699" y="894"/>
                  </a:cubicBezTo>
                  <a:cubicBezTo>
                    <a:pt x="699" y="894"/>
                    <a:pt x="698" y="896"/>
                    <a:pt x="699" y="897"/>
                  </a:cubicBezTo>
                  <a:cubicBezTo>
                    <a:pt x="702" y="902"/>
                    <a:pt x="705" y="905"/>
                    <a:pt x="711" y="907"/>
                  </a:cubicBezTo>
                  <a:cubicBezTo>
                    <a:pt x="718" y="909"/>
                    <a:pt x="724" y="913"/>
                    <a:pt x="729" y="918"/>
                  </a:cubicBezTo>
                  <a:cubicBezTo>
                    <a:pt x="736" y="924"/>
                    <a:pt x="743" y="928"/>
                    <a:pt x="751" y="932"/>
                  </a:cubicBezTo>
                  <a:cubicBezTo>
                    <a:pt x="759" y="936"/>
                    <a:pt x="763" y="943"/>
                    <a:pt x="764" y="952"/>
                  </a:cubicBezTo>
                  <a:cubicBezTo>
                    <a:pt x="764" y="956"/>
                    <a:pt x="763" y="959"/>
                    <a:pt x="760" y="961"/>
                  </a:cubicBezTo>
                  <a:close/>
                  <a:moveTo>
                    <a:pt x="826" y="704"/>
                  </a:moveTo>
                  <a:cubicBezTo>
                    <a:pt x="827" y="703"/>
                    <a:pt x="827" y="703"/>
                    <a:pt x="827" y="703"/>
                  </a:cubicBezTo>
                  <a:cubicBezTo>
                    <a:pt x="827" y="704"/>
                    <a:pt x="827" y="704"/>
                    <a:pt x="827" y="704"/>
                  </a:cubicBezTo>
                  <a:lnTo>
                    <a:pt x="826" y="704"/>
                  </a:lnTo>
                  <a:close/>
                  <a:moveTo>
                    <a:pt x="937" y="1032"/>
                  </a:moveTo>
                  <a:cubicBezTo>
                    <a:pt x="929" y="1033"/>
                    <a:pt x="922" y="1034"/>
                    <a:pt x="915" y="1034"/>
                  </a:cubicBezTo>
                  <a:cubicBezTo>
                    <a:pt x="914" y="1035"/>
                    <a:pt x="912" y="1035"/>
                    <a:pt x="910" y="1035"/>
                  </a:cubicBezTo>
                  <a:cubicBezTo>
                    <a:pt x="903" y="1034"/>
                    <a:pt x="895" y="1033"/>
                    <a:pt x="889" y="1027"/>
                  </a:cubicBezTo>
                  <a:cubicBezTo>
                    <a:pt x="887" y="1025"/>
                    <a:pt x="885" y="1024"/>
                    <a:pt x="882" y="1024"/>
                  </a:cubicBezTo>
                  <a:cubicBezTo>
                    <a:pt x="880" y="1023"/>
                    <a:pt x="878" y="1023"/>
                    <a:pt x="876" y="1022"/>
                  </a:cubicBezTo>
                  <a:cubicBezTo>
                    <a:pt x="874" y="1022"/>
                    <a:pt x="872" y="1021"/>
                    <a:pt x="872" y="1019"/>
                  </a:cubicBezTo>
                  <a:cubicBezTo>
                    <a:pt x="869" y="1012"/>
                    <a:pt x="866" y="1005"/>
                    <a:pt x="869" y="997"/>
                  </a:cubicBezTo>
                  <a:cubicBezTo>
                    <a:pt x="870" y="994"/>
                    <a:pt x="872" y="990"/>
                    <a:pt x="872" y="986"/>
                  </a:cubicBezTo>
                  <a:cubicBezTo>
                    <a:pt x="873" y="981"/>
                    <a:pt x="876" y="977"/>
                    <a:pt x="880" y="974"/>
                  </a:cubicBezTo>
                  <a:cubicBezTo>
                    <a:pt x="881" y="974"/>
                    <a:pt x="881" y="972"/>
                    <a:pt x="880" y="971"/>
                  </a:cubicBezTo>
                  <a:cubicBezTo>
                    <a:pt x="879" y="971"/>
                    <a:pt x="878" y="970"/>
                    <a:pt x="877" y="970"/>
                  </a:cubicBezTo>
                  <a:cubicBezTo>
                    <a:pt x="872" y="968"/>
                    <a:pt x="868" y="964"/>
                    <a:pt x="866" y="959"/>
                  </a:cubicBezTo>
                  <a:cubicBezTo>
                    <a:pt x="863" y="953"/>
                    <a:pt x="859" y="949"/>
                    <a:pt x="854" y="945"/>
                  </a:cubicBezTo>
                  <a:cubicBezTo>
                    <a:pt x="847" y="940"/>
                    <a:pt x="842" y="933"/>
                    <a:pt x="841" y="925"/>
                  </a:cubicBezTo>
                  <a:cubicBezTo>
                    <a:pt x="839" y="918"/>
                    <a:pt x="836" y="912"/>
                    <a:pt x="830" y="907"/>
                  </a:cubicBezTo>
                  <a:cubicBezTo>
                    <a:pt x="827" y="905"/>
                    <a:pt x="827" y="901"/>
                    <a:pt x="828" y="898"/>
                  </a:cubicBezTo>
                  <a:cubicBezTo>
                    <a:pt x="829" y="895"/>
                    <a:pt x="830" y="892"/>
                    <a:pt x="831" y="889"/>
                  </a:cubicBezTo>
                  <a:cubicBezTo>
                    <a:pt x="832" y="886"/>
                    <a:pt x="834" y="884"/>
                    <a:pt x="836" y="883"/>
                  </a:cubicBezTo>
                  <a:cubicBezTo>
                    <a:pt x="842" y="881"/>
                    <a:pt x="847" y="878"/>
                    <a:pt x="851" y="873"/>
                  </a:cubicBezTo>
                  <a:cubicBezTo>
                    <a:pt x="852" y="871"/>
                    <a:pt x="853" y="870"/>
                    <a:pt x="854" y="869"/>
                  </a:cubicBezTo>
                  <a:cubicBezTo>
                    <a:pt x="860" y="866"/>
                    <a:pt x="867" y="862"/>
                    <a:pt x="873" y="859"/>
                  </a:cubicBezTo>
                  <a:cubicBezTo>
                    <a:pt x="874" y="858"/>
                    <a:pt x="876" y="857"/>
                    <a:pt x="877" y="858"/>
                  </a:cubicBezTo>
                  <a:cubicBezTo>
                    <a:pt x="883" y="860"/>
                    <a:pt x="888" y="860"/>
                    <a:pt x="893" y="859"/>
                  </a:cubicBezTo>
                  <a:cubicBezTo>
                    <a:pt x="896" y="859"/>
                    <a:pt x="898" y="861"/>
                    <a:pt x="900" y="864"/>
                  </a:cubicBezTo>
                  <a:cubicBezTo>
                    <a:pt x="901" y="866"/>
                    <a:pt x="902" y="869"/>
                    <a:pt x="902" y="872"/>
                  </a:cubicBezTo>
                  <a:cubicBezTo>
                    <a:pt x="901" y="875"/>
                    <a:pt x="900" y="878"/>
                    <a:pt x="900" y="881"/>
                  </a:cubicBezTo>
                  <a:cubicBezTo>
                    <a:pt x="900" y="883"/>
                    <a:pt x="899" y="884"/>
                    <a:pt x="897" y="885"/>
                  </a:cubicBezTo>
                  <a:cubicBezTo>
                    <a:pt x="894" y="885"/>
                    <a:pt x="892" y="885"/>
                    <a:pt x="889" y="885"/>
                  </a:cubicBezTo>
                  <a:cubicBezTo>
                    <a:pt x="882" y="886"/>
                    <a:pt x="880" y="888"/>
                    <a:pt x="881" y="896"/>
                  </a:cubicBezTo>
                  <a:cubicBezTo>
                    <a:pt x="881" y="900"/>
                    <a:pt x="881" y="900"/>
                    <a:pt x="878" y="901"/>
                  </a:cubicBezTo>
                  <a:cubicBezTo>
                    <a:pt x="878" y="901"/>
                    <a:pt x="877" y="901"/>
                    <a:pt x="876" y="901"/>
                  </a:cubicBezTo>
                  <a:cubicBezTo>
                    <a:pt x="872" y="903"/>
                    <a:pt x="871" y="904"/>
                    <a:pt x="874" y="906"/>
                  </a:cubicBezTo>
                  <a:cubicBezTo>
                    <a:pt x="877" y="910"/>
                    <a:pt x="881" y="913"/>
                    <a:pt x="883" y="918"/>
                  </a:cubicBezTo>
                  <a:cubicBezTo>
                    <a:pt x="887" y="925"/>
                    <a:pt x="893" y="930"/>
                    <a:pt x="902" y="933"/>
                  </a:cubicBezTo>
                  <a:cubicBezTo>
                    <a:pt x="904" y="933"/>
                    <a:pt x="905" y="935"/>
                    <a:pt x="905" y="937"/>
                  </a:cubicBezTo>
                  <a:cubicBezTo>
                    <a:pt x="905" y="938"/>
                    <a:pt x="905" y="940"/>
                    <a:pt x="905" y="941"/>
                  </a:cubicBezTo>
                  <a:cubicBezTo>
                    <a:pt x="904" y="946"/>
                    <a:pt x="905" y="951"/>
                    <a:pt x="908" y="955"/>
                  </a:cubicBezTo>
                  <a:cubicBezTo>
                    <a:pt x="912" y="959"/>
                    <a:pt x="913" y="964"/>
                    <a:pt x="912" y="970"/>
                  </a:cubicBezTo>
                  <a:cubicBezTo>
                    <a:pt x="912" y="972"/>
                    <a:pt x="912" y="975"/>
                    <a:pt x="913" y="977"/>
                  </a:cubicBezTo>
                  <a:cubicBezTo>
                    <a:pt x="914" y="980"/>
                    <a:pt x="916" y="983"/>
                    <a:pt x="920" y="983"/>
                  </a:cubicBezTo>
                  <a:cubicBezTo>
                    <a:pt x="921" y="983"/>
                    <a:pt x="923" y="983"/>
                    <a:pt x="924" y="984"/>
                  </a:cubicBezTo>
                  <a:cubicBezTo>
                    <a:pt x="925" y="986"/>
                    <a:pt x="924" y="987"/>
                    <a:pt x="924" y="989"/>
                  </a:cubicBezTo>
                  <a:cubicBezTo>
                    <a:pt x="924" y="989"/>
                    <a:pt x="923" y="990"/>
                    <a:pt x="924" y="990"/>
                  </a:cubicBezTo>
                  <a:cubicBezTo>
                    <a:pt x="925" y="992"/>
                    <a:pt x="926" y="993"/>
                    <a:pt x="927" y="994"/>
                  </a:cubicBezTo>
                  <a:cubicBezTo>
                    <a:pt x="931" y="997"/>
                    <a:pt x="933" y="1001"/>
                    <a:pt x="932" y="1005"/>
                  </a:cubicBezTo>
                  <a:cubicBezTo>
                    <a:pt x="932" y="1014"/>
                    <a:pt x="935" y="1021"/>
                    <a:pt x="938" y="1029"/>
                  </a:cubicBezTo>
                  <a:cubicBezTo>
                    <a:pt x="938" y="1031"/>
                    <a:pt x="938" y="1032"/>
                    <a:pt x="937" y="1032"/>
                  </a:cubicBezTo>
                  <a:close/>
                  <a:moveTo>
                    <a:pt x="973" y="332"/>
                  </a:moveTo>
                  <a:cubicBezTo>
                    <a:pt x="972" y="332"/>
                    <a:pt x="972" y="332"/>
                    <a:pt x="972" y="332"/>
                  </a:cubicBezTo>
                  <a:cubicBezTo>
                    <a:pt x="973" y="331"/>
                    <a:pt x="973" y="331"/>
                    <a:pt x="973" y="331"/>
                  </a:cubicBezTo>
                  <a:lnTo>
                    <a:pt x="973" y="332"/>
                  </a:lnTo>
                  <a:close/>
                  <a:moveTo>
                    <a:pt x="1001" y="897"/>
                  </a:moveTo>
                  <a:cubicBezTo>
                    <a:pt x="1000" y="900"/>
                    <a:pt x="994" y="902"/>
                    <a:pt x="991" y="901"/>
                  </a:cubicBezTo>
                  <a:cubicBezTo>
                    <a:pt x="988" y="900"/>
                    <a:pt x="984" y="899"/>
                    <a:pt x="980" y="898"/>
                  </a:cubicBezTo>
                  <a:cubicBezTo>
                    <a:pt x="978" y="897"/>
                    <a:pt x="978" y="895"/>
                    <a:pt x="977" y="893"/>
                  </a:cubicBezTo>
                  <a:cubicBezTo>
                    <a:pt x="976" y="882"/>
                    <a:pt x="987" y="872"/>
                    <a:pt x="997" y="873"/>
                  </a:cubicBezTo>
                  <a:cubicBezTo>
                    <a:pt x="999" y="874"/>
                    <a:pt x="1001" y="874"/>
                    <a:pt x="1002" y="877"/>
                  </a:cubicBezTo>
                  <a:cubicBezTo>
                    <a:pt x="1003" y="879"/>
                    <a:pt x="1004" y="882"/>
                    <a:pt x="1005" y="884"/>
                  </a:cubicBezTo>
                  <a:cubicBezTo>
                    <a:pt x="1003" y="888"/>
                    <a:pt x="1002" y="893"/>
                    <a:pt x="1001" y="897"/>
                  </a:cubicBezTo>
                  <a:close/>
                  <a:moveTo>
                    <a:pt x="1070" y="375"/>
                  </a:moveTo>
                  <a:cubicBezTo>
                    <a:pt x="1070" y="375"/>
                    <a:pt x="1070" y="375"/>
                    <a:pt x="1069" y="375"/>
                  </a:cubicBezTo>
                  <a:cubicBezTo>
                    <a:pt x="1066" y="369"/>
                    <a:pt x="1061" y="364"/>
                    <a:pt x="1057" y="358"/>
                  </a:cubicBezTo>
                  <a:cubicBezTo>
                    <a:pt x="1056" y="358"/>
                    <a:pt x="1056" y="357"/>
                    <a:pt x="1057" y="357"/>
                  </a:cubicBezTo>
                  <a:cubicBezTo>
                    <a:pt x="1057" y="356"/>
                    <a:pt x="1059" y="355"/>
                    <a:pt x="1059" y="356"/>
                  </a:cubicBezTo>
                  <a:cubicBezTo>
                    <a:pt x="1061" y="356"/>
                    <a:pt x="1063" y="357"/>
                    <a:pt x="1065" y="358"/>
                  </a:cubicBezTo>
                  <a:cubicBezTo>
                    <a:pt x="1067" y="360"/>
                    <a:pt x="1069" y="363"/>
                    <a:pt x="1071" y="366"/>
                  </a:cubicBezTo>
                  <a:cubicBezTo>
                    <a:pt x="1073" y="367"/>
                    <a:pt x="1072" y="372"/>
                    <a:pt x="1070" y="375"/>
                  </a:cubicBezTo>
                  <a:close/>
                  <a:moveTo>
                    <a:pt x="1075" y="388"/>
                  </a:moveTo>
                  <a:cubicBezTo>
                    <a:pt x="1075" y="388"/>
                    <a:pt x="1074" y="388"/>
                    <a:pt x="1074" y="387"/>
                  </a:cubicBezTo>
                  <a:cubicBezTo>
                    <a:pt x="1074" y="386"/>
                    <a:pt x="1074" y="386"/>
                    <a:pt x="1076" y="387"/>
                  </a:cubicBezTo>
                  <a:cubicBezTo>
                    <a:pt x="1075" y="387"/>
                    <a:pt x="1075" y="388"/>
                    <a:pt x="1075" y="388"/>
                  </a:cubicBezTo>
                  <a:close/>
                  <a:moveTo>
                    <a:pt x="1100" y="956"/>
                  </a:moveTo>
                  <a:cubicBezTo>
                    <a:pt x="1099" y="955"/>
                    <a:pt x="1099" y="955"/>
                    <a:pt x="1099" y="955"/>
                  </a:cubicBezTo>
                  <a:cubicBezTo>
                    <a:pt x="1100" y="955"/>
                    <a:pt x="1100" y="955"/>
                    <a:pt x="1100" y="955"/>
                  </a:cubicBezTo>
                  <a:lnTo>
                    <a:pt x="1100" y="956"/>
                  </a:lnTo>
                  <a:close/>
                  <a:moveTo>
                    <a:pt x="1108" y="307"/>
                  </a:moveTo>
                  <a:cubicBezTo>
                    <a:pt x="1107" y="309"/>
                    <a:pt x="1105" y="309"/>
                    <a:pt x="1104" y="308"/>
                  </a:cubicBezTo>
                  <a:cubicBezTo>
                    <a:pt x="1104" y="308"/>
                    <a:pt x="1104" y="307"/>
                    <a:pt x="1104" y="307"/>
                  </a:cubicBezTo>
                  <a:cubicBezTo>
                    <a:pt x="1105" y="305"/>
                    <a:pt x="1106" y="304"/>
                    <a:pt x="1108" y="304"/>
                  </a:cubicBezTo>
                  <a:cubicBezTo>
                    <a:pt x="1108" y="305"/>
                    <a:pt x="1108" y="305"/>
                    <a:pt x="1108" y="306"/>
                  </a:cubicBezTo>
                  <a:cubicBezTo>
                    <a:pt x="1108" y="306"/>
                    <a:pt x="1108" y="307"/>
                    <a:pt x="1108" y="307"/>
                  </a:cubicBezTo>
                  <a:close/>
                  <a:moveTo>
                    <a:pt x="1177" y="78"/>
                  </a:moveTo>
                  <a:cubicBezTo>
                    <a:pt x="1179" y="79"/>
                    <a:pt x="1180" y="80"/>
                    <a:pt x="1181" y="81"/>
                  </a:cubicBezTo>
                  <a:cubicBezTo>
                    <a:pt x="1181" y="82"/>
                    <a:pt x="1181" y="82"/>
                    <a:pt x="1181" y="82"/>
                  </a:cubicBezTo>
                  <a:cubicBezTo>
                    <a:pt x="1181" y="82"/>
                    <a:pt x="1181" y="82"/>
                    <a:pt x="1181" y="82"/>
                  </a:cubicBezTo>
                  <a:cubicBezTo>
                    <a:pt x="1179" y="81"/>
                    <a:pt x="1178" y="80"/>
                    <a:pt x="1177" y="79"/>
                  </a:cubicBezTo>
                  <a:cubicBezTo>
                    <a:pt x="1177" y="78"/>
                    <a:pt x="1177" y="78"/>
                    <a:pt x="1176" y="78"/>
                  </a:cubicBezTo>
                  <a:cubicBezTo>
                    <a:pt x="1177" y="78"/>
                    <a:pt x="1177" y="78"/>
                    <a:pt x="1177" y="78"/>
                  </a:cubicBezTo>
                  <a:close/>
                  <a:moveTo>
                    <a:pt x="1176" y="688"/>
                  </a:moveTo>
                  <a:cubicBezTo>
                    <a:pt x="1177" y="688"/>
                    <a:pt x="1177" y="688"/>
                    <a:pt x="1177" y="689"/>
                  </a:cubicBezTo>
                  <a:cubicBezTo>
                    <a:pt x="1177" y="689"/>
                    <a:pt x="1176" y="690"/>
                    <a:pt x="1176" y="690"/>
                  </a:cubicBezTo>
                  <a:cubicBezTo>
                    <a:pt x="1175" y="690"/>
                    <a:pt x="1174" y="690"/>
                    <a:pt x="1173" y="690"/>
                  </a:cubicBezTo>
                  <a:cubicBezTo>
                    <a:pt x="1173" y="689"/>
                    <a:pt x="1172" y="689"/>
                    <a:pt x="1172" y="689"/>
                  </a:cubicBezTo>
                  <a:cubicBezTo>
                    <a:pt x="1173" y="688"/>
                    <a:pt x="1175" y="688"/>
                    <a:pt x="1176" y="688"/>
                  </a:cubicBezTo>
                  <a:close/>
                  <a:moveTo>
                    <a:pt x="1180" y="856"/>
                  </a:moveTo>
                  <a:cubicBezTo>
                    <a:pt x="1177" y="860"/>
                    <a:pt x="1175" y="864"/>
                    <a:pt x="1174" y="869"/>
                  </a:cubicBezTo>
                  <a:cubicBezTo>
                    <a:pt x="1173" y="869"/>
                    <a:pt x="1172" y="870"/>
                    <a:pt x="1171" y="870"/>
                  </a:cubicBezTo>
                  <a:cubicBezTo>
                    <a:pt x="1170" y="871"/>
                    <a:pt x="1168" y="869"/>
                    <a:pt x="1168" y="867"/>
                  </a:cubicBezTo>
                  <a:cubicBezTo>
                    <a:pt x="1168" y="867"/>
                    <a:pt x="1168" y="866"/>
                    <a:pt x="1168" y="866"/>
                  </a:cubicBezTo>
                  <a:cubicBezTo>
                    <a:pt x="1168" y="861"/>
                    <a:pt x="1169" y="857"/>
                    <a:pt x="1172" y="854"/>
                  </a:cubicBezTo>
                  <a:cubicBezTo>
                    <a:pt x="1174" y="852"/>
                    <a:pt x="1176" y="850"/>
                    <a:pt x="1178" y="848"/>
                  </a:cubicBezTo>
                  <a:cubicBezTo>
                    <a:pt x="1179" y="847"/>
                    <a:pt x="1181" y="847"/>
                    <a:pt x="1182" y="847"/>
                  </a:cubicBezTo>
                  <a:cubicBezTo>
                    <a:pt x="1183" y="847"/>
                    <a:pt x="1184" y="849"/>
                    <a:pt x="1184" y="849"/>
                  </a:cubicBezTo>
                  <a:cubicBezTo>
                    <a:pt x="1183" y="851"/>
                    <a:pt x="1182" y="854"/>
                    <a:pt x="1180" y="856"/>
                  </a:cubicBezTo>
                  <a:close/>
                  <a:moveTo>
                    <a:pt x="1201" y="24"/>
                  </a:moveTo>
                  <a:cubicBezTo>
                    <a:pt x="1201" y="24"/>
                    <a:pt x="1201" y="24"/>
                    <a:pt x="1201" y="24"/>
                  </a:cubicBezTo>
                  <a:cubicBezTo>
                    <a:pt x="1202" y="24"/>
                    <a:pt x="1202" y="24"/>
                    <a:pt x="1202" y="24"/>
                  </a:cubicBezTo>
                  <a:lnTo>
                    <a:pt x="1201" y="24"/>
                  </a:lnTo>
                  <a:close/>
                  <a:moveTo>
                    <a:pt x="1237" y="119"/>
                  </a:moveTo>
                  <a:cubicBezTo>
                    <a:pt x="1237" y="119"/>
                    <a:pt x="1237" y="119"/>
                    <a:pt x="1237" y="119"/>
                  </a:cubicBezTo>
                  <a:cubicBezTo>
                    <a:pt x="1236" y="122"/>
                    <a:pt x="1235" y="125"/>
                    <a:pt x="1235" y="129"/>
                  </a:cubicBezTo>
                  <a:cubicBezTo>
                    <a:pt x="1234" y="131"/>
                    <a:pt x="1233" y="131"/>
                    <a:pt x="1231" y="131"/>
                  </a:cubicBezTo>
                  <a:cubicBezTo>
                    <a:pt x="1227" y="132"/>
                    <a:pt x="1227" y="135"/>
                    <a:pt x="1227" y="138"/>
                  </a:cubicBezTo>
                  <a:cubicBezTo>
                    <a:pt x="1227" y="138"/>
                    <a:pt x="1227" y="138"/>
                    <a:pt x="1227" y="138"/>
                  </a:cubicBezTo>
                  <a:cubicBezTo>
                    <a:pt x="1228" y="139"/>
                    <a:pt x="1229" y="140"/>
                    <a:pt x="1230" y="141"/>
                  </a:cubicBezTo>
                  <a:cubicBezTo>
                    <a:pt x="1232" y="142"/>
                    <a:pt x="1233" y="143"/>
                    <a:pt x="1234" y="144"/>
                  </a:cubicBezTo>
                  <a:cubicBezTo>
                    <a:pt x="1234" y="145"/>
                    <a:pt x="1234" y="145"/>
                    <a:pt x="1234" y="145"/>
                  </a:cubicBezTo>
                  <a:cubicBezTo>
                    <a:pt x="1234" y="145"/>
                    <a:pt x="1234" y="145"/>
                    <a:pt x="1234" y="145"/>
                  </a:cubicBezTo>
                  <a:cubicBezTo>
                    <a:pt x="1232" y="144"/>
                    <a:pt x="1231" y="143"/>
                    <a:pt x="1230" y="142"/>
                  </a:cubicBezTo>
                  <a:cubicBezTo>
                    <a:pt x="1229" y="140"/>
                    <a:pt x="1228" y="139"/>
                    <a:pt x="1227" y="138"/>
                  </a:cubicBezTo>
                  <a:cubicBezTo>
                    <a:pt x="1227" y="138"/>
                    <a:pt x="1227" y="138"/>
                    <a:pt x="1227" y="138"/>
                  </a:cubicBezTo>
                  <a:cubicBezTo>
                    <a:pt x="1224" y="135"/>
                    <a:pt x="1220" y="135"/>
                    <a:pt x="1218" y="132"/>
                  </a:cubicBezTo>
                  <a:cubicBezTo>
                    <a:pt x="1217" y="129"/>
                    <a:pt x="1216" y="126"/>
                    <a:pt x="1215" y="123"/>
                  </a:cubicBezTo>
                  <a:cubicBezTo>
                    <a:pt x="1215" y="121"/>
                    <a:pt x="1215" y="120"/>
                    <a:pt x="1215" y="119"/>
                  </a:cubicBezTo>
                  <a:cubicBezTo>
                    <a:pt x="1215" y="118"/>
                    <a:pt x="1214" y="118"/>
                    <a:pt x="1214" y="118"/>
                  </a:cubicBezTo>
                  <a:cubicBezTo>
                    <a:pt x="1213" y="118"/>
                    <a:pt x="1213" y="118"/>
                    <a:pt x="1213" y="118"/>
                  </a:cubicBezTo>
                  <a:cubicBezTo>
                    <a:pt x="1215" y="118"/>
                    <a:pt x="1215" y="118"/>
                    <a:pt x="1215" y="118"/>
                  </a:cubicBezTo>
                  <a:cubicBezTo>
                    <a:pt x="1215" y="118"/>
                    <a:pt x="1215" y="118"/>
                    <a:pt x="1215" y="119"/>
                  </a:cubicBezTo>
                  <a:cubicBezTo>
                    <a:pt x="1216" y="120"/>
                    <a:pt x="1218" y="121"/>
                    <a:pt x="1220" y="122"/>
                  </a:cubicBezTo>
                  <a:cubicBezTo>
                    <a:pt x="1223" y="123"/>
                    <a:pt x="1227" y="124"/>
                    <a:pt x="1230" y="121"/>
                  </a:cubicBezTo>
                  <a:cubicBezTo>
                    <a:pt x="1232" y="120"/>
                    <a:pt x="1234" y="119"/>
                    <a:pt x="1237" y="119"/>
                  </a:cubicBezTo>
                  <a:cubicBezTo>
                    <a:pt x="1237" y="118"/>
                    <a:pt x="1237" y="118"/>
                    <a:pt x="1237" y="118"/>
                  </a:cubicBezTo>
                  <a:cubicBezTo>
                    <a:pt x="1237" y="118"/>
                    <a:pt x="1237" y="118"/>
                    <a:pt x="1238" y="118"/>
                  </a:cubicBezTo>
                  <a:cubicBezTo>
                    <a:pt x="1237" y="118"/>
                    <a:pt x="1237" y="118"/>
                    <a:pt x="1237" y="119"/>
                  </a:cubicBezTo>
                  <a:close/>
                  <a:moveTo>
                    <a:pt x="1257" y="106"/>
                  </a:moveTo>
                  <a:cubicBezTo>
                    <a:pt x="1253" y="108"/>
                    <a:pt x="1248" y="111"/>
                    <a:pt x="1245" y="114"/>
                  </a:cubicBezTo>
                  <a:cubicBezTo>
                    <a:pt x="1244" y="115"/>
                    <a:pt x="1242" y="114"/>
                    <a:pt x="1241" y="115"/>
                  </a:cubicBezTo>
                  <a:cubicBezTo>
                    <a:pt x="1241" y="115"/>
                    <a:pt x="1241" y="115"/>
                    <a:pt x="1241" y="115"/>
                  </a:cubicBezTo>
                  <a:cubicBezTo>
                    <a:pt x="1240" y="115"/>
                    <a:pt x="1240" y="115"/>
                    <a:pt x="1240" y="116"/>
                  </a:cubicBezTo>
                  <a:cubicBezTo>
                    <a:pt x="1240" y="115"/>
                    <a:pt x="1240" y="115"/>
                    <a:pt x="1240" y="115"/>
                  </a:cubicBezTo>
                  <a:cubicBezTo>
                    <a:pt x="1240" y="115"/>
                    <a:pt x="1241" y="115"/>
                    <a:pt x="1241" y="115"/>
                  </a:cubicBezTo>
                  <a:cubicBezTo>
                    <a:pt x="1242" y="113"/>
                    <a:pt x="1243" y="111"/>
                    <a:pt x="1244" y="110"/>
                  </a:cubicBezTo>
                  <a:cubicBezTo>
                    <a:pt x="1246" y="107"/>
                    <a:pt x="1248" y="104"/>
                    <a:pt x="1251" y="102"/>
                  </a:cubicBezTo>
                  <a:cubicBezTo>
                    <a:pt x="1251" y="102"/>
                    <a:pt x="1251" y="102"/>
                    <a:pt x="1251" y="102"/>
                  </a:cubicBezTo>
                  <a:cubicBezTo>
                    <a:pt x="1250" y="102"/>
                    <a:pt x="1250" y="101"/>
                    <a:pt x="1250" y="101"/>
                  </a:cubicBezTo>
                  <a:cubicBezTo>
                    <a:pt x="1247" y="101"/>
                    <a:pt x="1244" y="101"/>
                    <a:pt x="1242" y="96"/>
                  </a:cubicBezTo>
                  <a:cubicBezTo>
                    <a:pt x="1242" y="96"/>
                    <a:pt x="1243" y="95"/>
                    <a:pt x="1244" y="94"/>
                  </a:cubicBezTo>
                  <a:cubicBezTo>
                    <a:pt x="1244" y="94"/>
                    <a:pt x="1245" y="94"/>
                    <a:pt x="1245" y="94"/>
                  </a:cubicBezTo>
                  <a:cubicBezTo>
                    <a:pt x="1246" y="95"/>
                    <a:pt x="1247" y="96"/>
                    <a:pt x="1247" y="96"/>
                  </a:cubicBezTo>
                  <a:cubicBezTo>
                    <a:pt x="1248" y="98"/>
                    <a:pt x="1249" y="100"/>
                    <a:pt x="1250" y="101"/>
                  </a:cubicBezTo>
                  <a:cubicBezTo>
                    <a:pt x="1251" y="101"/>
                    <a:pt x="1251" y="101"/>
                    <a:pt x="1251" y="101"/>
                  </a:cubicBezTo>
                  <a:cubicBezTo>
                    <a:pt x="1251" y="101"/>
                    <a:pt x="1251" y="102"/>
                    <a:pt x="1251" y="102"/>
                  </a:cubicBezTo>
                  <a:cubicBezTo>
                    <a:pt x="1252" y="102"/>
                    <a:pt x="1254" y="102"/>
                    <a:pt x="1255" y="103"/>
                  </a:cubicBezTo>
                  <a:cubicBezTo>
                    <a:pt x="1256" y="103"/>
                    <a:pt x="1257" y="104"/>
                    <a:pt x="1257" y="105"/>
                  </a:cubicBezTo>
                  <a:cubicBezTo>
                    <a:pt x="1258" y="105"/>
                    <a:pt x="1257" y="106"/>
                    <a:pt x="1257" y="106"/>
                  </a:cubicBezTo>
                  <a:close/>
                  <a:moveTo>
                    <a:pt x="1280" y="104"/>
                  </a:moveTo>
                  <a:cubicBezTo>
                    <a:pt x="1279" y="103"/>
                    <a:pt x="1279" y="103"/>
                    <a:pt x="1279" y="103"/>
                  </a:cubicBezTo>
                  <a:cubicBezTo>
                    <a:pt x="1280" y="103"/>
                    <a:pt x="1280" y="103"/>
                    <a:pt x="1280" y="103"/>
                  </a:cubicBezTo>
                  <a:lnTo>
                    <a:pt x="1280" y="104"/>
                  </a:lnTo>
                  <a:close/>
                  <a:moveTo>
                    <a:pt x="1304" y="820"/>
                  </a:moveTo>
                  <a:cubicBezTo>
                    <a:pt x="1303" y="821"/>
                    <a:pt x="1301" y="822"/>
                    <a:pt x="1299" y="822"/>
                  </a:cubicBezTo>
                  <a:cubicBezTo>
                    <a:pt x="1294" y="820"/>
                    <a:pt x="1289" y="817"/>
                    <a:pt x="1284" y="815"/>
                  </a:cubicBezTo>
                  <a:cubicBezTo>
                    <a:pt x="1282" y="814"/>
                    <a:pt x="1282" y="813"/>
                    <a:pt x="1282" y="810"/>
                  </a:cubicBezTo>
                  <a:cubicBezTo>
                    <a:pt x="1283" y="808"/>
                    <a:pt x="1283" y="806"/>
                    <a:pt x="1284" y="805"/>
                  </a:cubicBezTo>
                  <a:cubicBezTo>
                    <a:pt x="1285" y="804"/>
                    <a:pt x="1286" y="806"/>
                    <a:pt x="1287" y="807"/>
                  </a:cubicBezTo>
                  <a:cubicBezTo>
                    <a:pt x="1289" y="811"/>
                    <a:pt x="1292" y="813"/>
                    <a:pt x="1296" y="814"/>
                  </a:cubicBezTo>
                  <a:cubicBezTo>
                    <a:pt x="1299" y="814"/>
                    <a:pt x="1301" y="816"/>
                    <a:pt x="1303" y="817"/>
                  </a:cubicBezTo>
                  <a:cubicBezTo>
                    <a:pt x="1304" y="817"/>
                    <a:pt x="1304" y="818"/>
                    <a:pt x="1304" y="818"/>
                  </a:cubicBezTo>
                  <a:cubicBezTo>
                    <a:pt x="1304" y="819"/>
                    <a:pt x="1304" y="819"/>
                    <a:pt x="1304" y="820"/>
                  </a:cubicBezTo>
                  <a:close/>
                  <a:moveTo>
                    <a:pt x="1304" y="168"/>
                  </a:moveTo>
                  <a:cubicBezTo>
                    <a:pt x="1303" y="168"/>
                    <a:pt x="1303" y="168"/>
                    <a:pt x="1303" y="168"/>
                  </a:cubicBezTo>
                  <a:cubicBezTo>
                    <a:pt x="1303" y="167"/>
                    <a:pt x="1303" y="167"/>
                    <a:pt x="1303" y="167"/>
                  </a:cubicBezTo>
                  <a:cubicBezTo>
                    <a:pt x="1303" y="167"/>
                    <a:pt x="1303" y="167"/>
                    <a:pt x="1303" y="167"/>
                  </a:cubicBezTo>
                  <a:cubicBezTo>
                    <a:pt x="1304" y="168"/>
                    <a:pt x="1304" y="168"/>
                    <a:pt x="1304" y="168"/>
                  </a:cubicBezTo>
                  <a:cubicBezTo>
                    <a:pt x="1304" y="168"/>
                    <a:pt x="1304" y="168"/>
                    <a:pt x="1304" y="169"/>
                  </a:cubicBezTo>
                  <a:cubicBezTo>
                    <a:pt x="1304" y="169"/>
                    <a:pt x="1304" y="169"/>
                    <a:pt x="1304" y="168"/>
                  </a:cubicBezTo>
                  <a:close/>
                  <a:moveTo>
                    <a:pt x="1392" y="767"/>
                  </a:moveTo>
                  <a:cubicBezTo>
                    <a:pt x="1391" y="769"/>
                    <a:pt x="1388" y="768"/>
                    <a:pt x="1388" y="767"/>
                  </a:cubicBezTo>
                  <a:cubicBezTo>
                    <a:pt x="1387" y="765"/>
                    <a:pt x="1387" y="764"/>
                    <a:pt x="1387" y="762"/>
                  </a:cubicBezTo>
                  <a:cubicBezTo>
                    <a:pt x="1387" y="761"/>
                    <a:pt x="1388" y="761"/>
                    <a:pt x="1389" y="760"/>
                  </a:cubicBezTo>
                  <a:cubicBezTo>
                    <a:pt x="1390" y="759"/>
                    <a:pt x="1392" y="760"/>
                    <a:pt x="1393" y="762"/>
                  </a:cubicBezTo>
                  <a:cubicBezTo>
                    <a:pt x="1393" y="762"/>
                    <a:pt x="1393" y="764"/>
                    <a:pt x="1394" y="765"/>
                  </a:cubicBezTo>
                  <a:cubicBezTo>
                    <a:pt x="1393" y="766"/>
                    <a:pt x="1393" y="767"/>
                    <a:pt x="1392" y="767"/>
                  </a:cubicBezTo>
                  <a:close/>
                  <a:moveTo>
                    <a:pt x="1399" y="808"/>
                  </a:moveTo>
                  <a:cubicBezTo>
                    <a:pt x="1399" y="808"/>
                    <a:pt x="1399" y="809"/>
                    <a:pt x="1398" y="809"/>
                  </a:cubicBezTo>
                  <a:cubicBezTo>
                    <a:pt x="1398" y="811"/>
                    <a:pt x="1397" y="811"/>
                    <a:pt x="1396" y="810"/>
                  </a:cubicBezTo>
                  <a:cubicBezTo>
                    <a:pt x="1395" y="809"/>
                    <a:pt x="1395" y="809"/>
                    <a:pt x="1395" y="808"/>
                  </a:cubicBezTo>
                  <a:cubicBezTo>
                    <a:pt x="1395" y="808"/>
                    <a:pt x="1395" y="807"/>
                    <a:pt x="1395" y="807"/>
                  </a:cubicBezTo>
                  <a:cubicBezTo>
                    <a:pt x="1396" y="805"/>
                    <a:pt x="1398" y="803"/>
                    <a:pt x="1399" y="805"/>
                  </a:cubicBezTo>
                  <a:cubicBezTo>
                    <a:pt x="1399" y="806"/>
                    <a:pt x="1399" y="807"/>
                    <a:pt x="1399" y="808"/>
                  </a:cubicBezTo>
                  <a:close/>
                  <a:moveTo>
                    <a:pt x="1405" y="787"/>
                  </a:moveTo>
                  <a:cubicBezTo>
                    <a:pt x="1405" y="786"/>
                    <a:pt x="1405" y="786"/>
                    <a:pt x="1405" y="786"/>
                  </a:cubicBezTo>
                  <a:cubicBezTo>
                    <a:pt x="1405" y="787"/>
                    <a:pt x="1405" y="787"/>
                    <a:pt x="1405" y="787"/>
                  </a:cubicBezTo>
                  <a:cubicBezTo>
                    <a:pt x="1406" y="787"/>
                    <a:pt x="1406" y="787"/>
                    <a:pt x="1406" y="787"/>
                  </a:cubicBezTo>
                  <a:lnTo>
                    <a:pt x="1405" y="787"/>
                  </a:lnTo>
                  <a:close/>
                  <a:moveTo>
                    <a:pt x="1471" y="639"/>
                  </a:moveTo>
                  <a:cubicBezTo>
                    <a:pt x="1471" y="639"/>
                    <a:pt x="1470" y="639"/>
                    <a:pt x="1470" y="639"/>
                  </a:cubicBezTo>
                  <a:cubicBezTo>
                    <a:pt x="1467" y="637"/>
                    <a:pt x="1464" y="634"/>
                    <a:pt x="1463" y="630"/>
                  </a:cubicBezTo>
                  <a:cubicBezTo>
                    <a:pt x="1463" y="630"/>
                    <a:pt x="1463" y="629"/>
                    <a:pt x="1463" y="629"/>
                  </a:cubicBezTo>
                  <a:cubicBezTo>
                    <a:pt x="1464" y="627"/>
                    <a:pt x="1464" y="627"/>
                    <a:pt x="1465" y="628"/>
                  </a:cubicBezTo>
                  <a:cubicBezTo>
                    <a:pt x="1466" y="630"/>
                    <a:pt x="1467" y="631"/>
                    <a:pt x="1468" y="633"/>
                  </a:cubicBezTo>
                  <a:cubicBezTo>
                    <a:pt x="1469" y="634"/>
                    <a:pt x="1470" y="636"/>
                    <a:pt x="1472" y="638"/>
                  </a:cubicBezTo>
                  <a:cubicBezTo>
                    <a:pt x="1472" y="638"/>
                    <a:pt x="1472" y="639"/>
                    <a:pt x="1471" y="639"/>
                  </a:cubicBezTo>
                  <a:close/>
                  <a:moveTo>
                    <a:pt x="1471" y="623"/>
                  </a:moveTo>
                  <a:cubicBezTo>
                    <a:pt x="1470" y="623"/>
                    <a:pt x="1471" y="622"/>
                    <a:pt x="1472" y="622"/>
                  </a:cubicBezTo>
                  <a:cubicBezTo>
                    <a:pt x="1472" y="622"/>
                    <a:pt x="1473" y="623"/>
                    <a:pt x="1473" y="623"/>
                  </a:cubicBezTo>
                  <a:cubicBezTo>
                    <a:pt x="1472" y="623"/>
                    <a:pt x="1472" y="623"/>
                    <a:pt x="1471" y="623"/>
                  </a:cubicBezTo>
                  <a:close/>
                  <a:moveTo>
                    <a:pt x="1484" y="740"/>
                  </a:moveTo>
                  <a:cubicBezTo>
                    <a:pt x="1484" y="741"/>
                    <a:pt x="1484" y="742"/>
                    <a:pt x="1483" y="742"/>
                  </a:cubicBezTo>
                  <a:cubicBezTo>
                    <a:pt x="1483" y="741"/>
                    <a:pt x="1483" y="740"/>
                    <a:pt x="1482" y="740"/>
                  </a:cubicBezTo>
                  <a:cubicBezTo>
                    <a:pt x="1482" y="739"/>
                    <a:pt x="1482" y="738"/>
                    <a:pt x="1482" y="737"/>
                  </a:cubicBezTo>
                  <a:cubicBezTo>
                    <a:pt x="1482" y="736"/>
                    <a:pt x="1482" y="735"/>
                    <a:pt x="1482" y="735"/>
                  </a:cubicBezTo>
                  <a:cubicBezTo>
                    <a:pt x="1484" y="735"/>
                    <a:pt x="1484" y="736"/>
                    <a:pt x="1484" y="737"/>
                  </a:cubicBezTo>
                  <a:cubicBezTo>
                    <a:pt x="1484" y="738"/>
                    <a:pt x="1484" y="739"/>
                    <a:pt x="1484" y="740"/>
                  </a:cubicBezTo>
                  <a:close/>
                  <a:moveTo>
                    <a:pt x="1528" y="722"/>
                  </a:moveTo>
                  <a:cubicBezTo>
                    <a:pt x="1528" y="722"/>
                    <a:pt x="1528" y="721"/>
                    <a:pt x="1528" y="721"/>
                  </a:cubicBezTo>
                  <a:cubicBezTo>
                    <a:pt x="1530" y="718"/>
                    <a:pt x="1531" y="716"/>
                    <a:pt x="1532" y="714"/>
                  </a:cubicBezTo>
                  <a:cubicBezTo>
                    <a:pt x="1532" y="714"/>
                    <a:pt x="1532" y="713"/>
                    <a:pt x="1532" y="713"/>
                  </a:cubicBezTo>
                  <a:cubicBezTo>
                    <a:pt x="1531" y="714"/>
                    <a:pt x="1530" y="714"/>
                    <a:pt x="1531" y="713"/>
                  </a:cubicBezTo>
                  <a:cubicBezTo>
                    <a:pt x="1532" y="713"/>
                    <a:pt x="1532" y="713"/>
                    <a:pt x="1532" y="714"/>
                  </a:cubicBezTo>
                  <a:cubicBezTo>
                    <a:pt x="1532" y="714"/>
                    <a:pt x="1532" y="714"/>
                    <a:pt x="1532" y="714"/>
                  </a:cubicBezTo>
                  <a:cubicBezTo>
                    <a:pt x="1534" y="715"/>
                    <a:pt x="1536" y="716"/>
                    <a:pt x="1538" y="715"/>
                  </a:cubicBezTo>
                  <a:cubicBezTo>
                    <a:pt x="1539" y="714"/>
                    <a:pt x="1541" y="713"/>
                    <a:pt x="1541" y="712"/>
                  </a:cubicBezTo>
                  <a:cubicBezTo>
                    <a:pt x="1543" y="706"/>
                    <a:pt x="1545" y="701"/>
                    <a:pt x="1548" y="697"/>
                  </a:cubicBezTo>
                  <a:cubicBezTo>
                    <a:pt x="1549" y="695"/>
                    <a:pt x="1550" y="693"/>
                    <a:pt x="1551" y="691"/>
                  </a:cubicBezTo>
                  <a:cubicBezTo>
                    <a:pt x="1552" y="687"/>
                    <a:pt x="1553" y="684"/>
                    <a:pt x="1555" y="680"/>
                  </a:cubicBezTo>
                  <a:cubicBezTo>
                    <a:pt x="1562" y="665"/>
                    <a:pt x="1564" y="649"/>
                    <a:pt x="1561" y="632"/>
                  </a:cubicBezTo>
                  <a:cubicBezTo>
                    <a:pt x="1561" y="631"/>
                    <a:pt x="1562" y="630"/>
                    <a:pt x="1562" y="629"/>
                  </a:cubicBezTo>
                  <a:cubicBezTo>
                    <a:pt x="1562" y="628"/>
                    <a:pt x="1563" y="628"/>
                    <a:pt x="1563" y="628"/>
                  </a:cubicBezTo>
                  <a:cubicBezTo>
                    <a:pt x="1564" y="628"/>
                    <a:pt x="1565" y="628"/>
                    <a:pt x="1566" y="629"/>
                  </a:cubicBezTo>
                  <a:cubicBezTo>
                    <a:pt x="1568" y="635"/>
                    <a:pt x="1569" y="641"/>
                    <a:pt x="1570" y="648"/>
                  </a:cubicBezTo>
                  <a:cubicBezTo>
                    <a:pt x="1571" y="652"/>
                    <a:pt x="1571" y="655"/>
                    <a:pt x="1573" y="659"/>
                  </a:cubicBezTo>
                  <a:cubicBezTo>
                    <a:pt x="1575" y="663"/>
                    <a:pt x="1574" y="666"/>
                    <a:pt x="1571" y="669"/>
                  </a:cubicBezTo>
                  <a:cubicBezTo>
                    <a:pt x="1569" y="671"/>
                    <a:pt x="1569" y="673"/>
                    <a:pt x="1570" y="675"/>
                  </a:cubicBezTo>
                  <a:cubicBezTo>
                    <a:pt x="1571" y="677"/>
                    <a:pt x="1572" y="679"/>
                    <a:pt x="1570" y="681"/>
                  </a:cubicBezTo>
                  <a:cubicBezTo>
                    <a:pt x="1566" y="690"/>
                    <a:pt x="1560" y="697"/>
                    <a:pt x="1553" y="703"/>
                  </a:cubicBezTo>
                  <a:cubicBezTo>
                    <a:pt x="1550" y="705"/>
                    <a:pt x="1548" y="708"/>
                    <a:pt x="1547" y="712"/>
                  </a:cubicBezTo>
                  <a:cubicBezTo>
                    <a:pt x="1547" y="716"/>
                    <a:pt x="1545" y="718"/>
                    <a:pt x="1542" y="720"/>
                  </a:cubicBezTo>
                  <a:cubicBezTo>
                    <a:pt x="1538" y="722"/>
                    <a:pt x="1535" y="723"/>
                    <a:pt x="1531" y="723"/>
                  </a:cubicBezTo>
                  <a:cubicBezTo>
                    <a:pt x="1530" y="723"/>
                    <a:pt x="1529" y="723"/>
                    <a:pt x="1528" y="722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23"/>
            <p:cNvSpPr>
              <a:spLocks/>
            </p:cNvSpPr>
            <p:nvPr/>
          </p:nvSpPr>
          <p:spPr bwMode="auto">
            <a:xfrm>
              <a:off x="9856787" y="43148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Oval 24"/>
            <p:cNvSpPr>
              <a:spLocks noChangeArrowheads="1"/>
            </p:cNvSpPr>
            <p:nvPr/>
          </p:nvSpPr>
          <p:spPr bwMode="auto">
            <a:xfrm>
              <a:off x="8255000" y="3702050"/>
              <a:ext cx="1588" cy="1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Oval 39"/>
            <p:cNvSpPr>
              <a:spLocks noChangeArrowheads="1"/>
            </p:cNvSpPr>
            <p:nvPr/>
          </p:nvSpPr>
          <p:spPr bwMode="auto">
            <a:xfrm>
              <a:off x="10099675" y="5073650"/>
              <a:ext cx="1588" cy="1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40"/>
            <p:cNvSpPr>
              <a:spLocks/>
            </p:cNvSpPr>
            <p:nvPr/>
          </p:nvSpPr>
          <p:spPr bwMode="auto">
            <a:xfrm>
              <a:off x="10088562" y="4737100"/>
              <a:ext cx="804863" cy="708025"/>
            </a:xfrm>
            <a:custGeom>
              <a:avLst/>
              <a:gdLst>
                <a:gd name="T0" fmla="*/ 528 w 550"/>
                <a:gd name="T1" fmla="*/ 205 h 484"/>
                <a:gd name="T2" fmla="*/ 505 w 550"/>
                <a:gd name="T3" fmla="*/ 172 h 484"/>
                <a:gd name="T4" fmla="*/ 472 w 550"/>
                <a:gd name="T5" fmla="*/ 126 h 484"/>
                <a:gd name="T6" fmla="*/ 459 w 550"/>
                <a:gd name="T7" fmla="*/ 76 h 484"/>
                <a:gd name="T8" fmla="*/ 439 w 550"/>
                <a:gd name="T9" fmla="*/ 46 h 484"/>
                <a:gd name="T10" fmla="*/ 425 w 550"/>
                <a:gd name="T11" fmla="*/ 0 h 484"/>
                <a:gd name="T12" fmla="*/ 411 w 550"/>
                <a:gd name="T13" fmla="*/ 31 h 484"/>
                <a:gd name="T14" fmla="*/ 397 w 550"/>
                <a:gd name="T15" fmla="*/ 95 h 484"/>
                <a:gd name="T16" fmla="*/ 368 w 550"/>
                <a:gd name="T17" fmla="*/ 88 h 484"/>
                <a:gd name="T18" fmla="*/ 330 w 550"/>
                <a:gd name="T19" fmla="*/ 62 h 484"/>
                <a:gd name="T20" fmla="*/ 341 w 550"/>
                <a:gd name="T21" fmla="*/ 33 h 484"/>
                <a:gd name="T22" fmla="*/ 331 w 550"/>
                <a:gd name="T23" fmla="*/ 15 h 484"/>
                <a:gd name="T24" fmla="*/ 285 w 550"/>
                <a:gd name="T25" fmla="*/ 3 h 484"/>
                <a:gd name="T26" fmla="*/ 285 w 550"/>
                <a:gd name="T27" fmla="*/ 10 h 484"/>
                <a:gd name="T28" fmla="*/ 255 w 550"/>
                <a:gd name="T29" fmla="*/ 27 h 484"/>
                <a:gd name="T30" fmla="*/ 228 w 550"/>
                <a:gd name="T31" fmla="*/ 56 h 484"/>
                <a:gd name="T32" fmla="*/ 196 w 550"/>
                <a:gd name="T33" fmla="*/ 47 h 484"/>
                <a:gd name="T34" fmla="*/ 170 w 550"/>
                <a:gd name="T35" fmla="*/ 73 h 484"/>
                <a:gd name="T36" fmla="*/ 158 w 550"/>
                <a:gd name="T37" fmla="*/ 83 h 484"/>
                <a:gd name="T38" fmla="*/ 151 w 550"/>
                <a:gd name="T39" fmla="*/ 84 h 484"/>
                <a:gd name="T40" fmla="*/ 129 w 550"/>
                <a:gd name="T41" fmla="*/ 114 h 484"/>
                <a:gd name="T42" fmla="*/ 70 w 550"/>
                <a:gd name="T43" fmla="*/ 142 h 484"/>
                <a:gd name="T44" fmla="*/ 24 w 550"/>
                <a:gd name="T45" fmla="*/ 163 h 484"/>
                <a:gd name="T46" fmla="*/ 14 w 550"/>
                <a:gd name="T47" fmla="*/ 177 h 484"/>
                <a:gd name="T48" fmla="*/ 12 w 550"/>
                <a:gd name="T49" fmla="*/ 224 h 484"/>
                <a:gd name="T50" fmla="*/ 5 w 550"/>
                <a:gd name="T51" fmla="*/ 237 h 484"/>
                <a:gd name="T52" fmla="*/ 8 w 550"/>
                <a:gd name="T53" fmla="*/ 253 h 484"/>
                <a:gd name="T54" fmla="*/ 17 w 550"/>
                <a:gd name="T55" fmla="*/ 324 h 484"/>
                <a:gd name="T56" fmla="*/ 11 w 550"/>
                <a:gd name="T57" fmla="*/ 373 h 484"/>
                <a:gd name="T58" fmla="*/ 65 w 550"/>
                <a:gd name="T59" fmla="*/ 365 h 484"/>
                <a:gd name="T60" fmla="*/ 120 w 550"/>
                <a:gd name="T61" fmla="*/ 359 h 484"/>
                <a:gd name="T62" fmla="*/ 189 w 550"/>
                <a:gd name="T63" fmla="*/ 331 h 484"/>
                <a:gd name="T64" fmla="*/ 246 w 550"/>
                <a:gd name="T65" fmla="*/ 336 h 484"/>
                <a:gd name="T66" fmla="*/ 272 w 550"/>
                <a:gd name="T67" fmla="*/ 367 h 484"/>
                <a:gd name="T68" fmla="*/ 277 w 550"/>
                <a:gd name="T69" fmla="*/ 388 h 484"/>
                <a:gd name="T70" fmla="*/ 309 w 550"/>
                <a:gd name="T71" fmla="*/ 359 h 484"/>
                <a:gd name="T72" fmla="*/ 302 w 550"/>
                <a:gd name="T73" fmla="*/ 380 h 484"/>
                <a:gd name="T74" fmla="*/ 298 w 550"/>
                <a:gd name="T75" fmla="*/ 397 h 484"/>
                <a:gd name="T76" fmla="*/ 312 w 550"/>
                <a:gd name="T77" fmla="*/ 388 h 484"/>
                <a:gd name="T78" fmla="*/ 319 w 550"/>
                <a:gd name="T79" fmla="*/ 406 h 484"/>
                <a:gd name="T80" fmla="*/ 319 w 550"/>
                <a:gd name="T81" fmla="*/ 407 h 484"/>
                <a:gd name="T82" fmla="*/ 341 w 550"/>
                <a:gd name="T83" fmla="*/ 463 h 484"/>
                <a:gd name="T84" fmla="*/ 383 w 550"/>
                <a:gd name="T85" fmla="*/ 461 h 484"/>
                <a:gd name="T86" fmla="*/ 396 w 550"/>
                <a:gd name="T87" fmla="*/ 482 h 484"/>
                <a:gd name="T88" fmla="*/ 447 w 550"/>
                <a:gd name="T89" fmla="*/ 462 h 484"/>
                <a:gd name="T90" fmla="*/ 483 w 550"/>
                <a:gd name="T91" fmla="*/ 398 h 484"/>
                <a:gd name="T92" fmla="*/ 526 w 550"/>
                <a:gd name="T93" fmla="*/ 337 h 484"/>
                <a:gd name="T94" fmla="*/ 543 w 550"/>
                <a:gd name="T95" fmla="*/ 268 h 484"/>
                <a:gd name="T96" fmla="*/ 550 w 550"/>
                <a:gd name="T97" fmla="*/ 22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0" h="484">
                  <a:moveTo>
                    <a:pt x="547" y="222"/>
                  </a:moveTo>
                  <a:cubicBezTo>
                    <a:pt x="542" y="226"/>
                    <a:pt x="542" y="226"/>
                    <a:pt x="539" y="221"/>
                  </a:cubicBezTo>
                  <a:cubicBezTo>
                    <a:pt x="538" y="220"/>
                    <a:pt x="538" y="219"/>
                    <a:pt x="537" y="218"/>
                  </a:cubicBezTo>
                  <a:cubicBezTo>
                    <a:pt x="534" y="214"/>
                    <a:pt x="533" y="208"/>
                    <a:pt x="528" y="205"/>
                  </a:cubicBezTo>
                  <a:cubicBezTo>
                    <a:pt x="526" y="199"/>
                    <a:pt x="519" y="194"/>
                    <a:pt x="521" y="186"/>
                  </a:cubicBezTo>
                  <a:cubicBezTo>
                    <a:pt x="522" y="182"/>
                    <a:pt x="519" y="180"/>
                    <a:pt x="516" y="179"/>
                  </a:cubicBezTo>
                  <a:cubicBezTo>
                    <a:pt x="513" y="177"/>
                    <a:pt x="510" y="176"/>
                    <a:pt x="507" y="175"/>
                  </a:cubicBezTo>
                  <a:cubicBezTo>
                    <a:pt x="506" y="174"/>
                    <a:pt x="505" y="173"/>
                    <a:pt x="505" y="172"/>
                  </a:cubicBezTo>
                  <a:cubicBezTo>
                    <a:pt x="505" y="167"/>
                    <a:pt x="504" y="162"/>
                    <a:pt x="502" y="158"/>
                  </a:cubicBezTo>
                  <a:cubicBezTo>
                    <a:pt x="500" y="154"/>
                    <a:pt x="498" y="150"/>
                    <a:pt x="498" y="146"/>
                  </a:cubicBezTo>
                  <a:cubicBezTo>
                    <a:pt x="498" y="144"/>
                    <a:pt x="496" y="142"/>
                    <a:pt x="495" y="142"/>
                  </a:cubicBezTo>
                  <a:cubicBezTo>
                    <a:pt x="487" y="137"/>
                    <a:pt x="481" y="129"/>
                    <a:pt x="472" y="126"/>
                  </a:cubicBezTo>
                  <a:cubicBezTo>
                    <a:pt x="470" y="125"/>
                    <a:pt x="469" y="123"/>
                    <a:pt x="468" y="121"/>
                  </a:cubicBezTo>
                  <a:cubicBezTo>
                    <a:pt x="468" y="116"/>
                    <a:pt x="466" y="112"/>
                    <a:pt x="467" y="108"/>
                  </a:cubicBezTo>
                  <a:cubicBezTo>
                    <a:pt x="467" y="101"/>
                    <a:pt x="466" y="96"/>
                    <a:pt x="463" y="90"/>
                  </a:cubicBezTo>
                  <a:cubicBezTo>
                    <a:pt x="460" y="86"/>
                    <a:pt x="459" y="82"/>
                    <a:pt x="459" y="76"/>
                  </a:cubicBezTo>
                  <a:cubicBezTo>
                    <a:pt x="459" y="73"/>
                    <a:pt x="459" y="69"/>
                    <a:pt x="459" y="65"/>
                  </a:cubicBezTo>
                  <a:cubicBezTo>
                    <a:pt x="459" y="60"/>
                    <a:pt x="457" y="55"/>
                    <a:pt x="453" y="52"/>
                  </a:cubicBezTo>
                  <a:cubicBezTo>
                    <a:pt x="450" y="49"/>
                    <a:pt x="448" y="48"/>
                    <a:pt x="444" y="49"/>
                  </a:cubicBezTo>
                  <a:cubicBezTo>
                    <a:pt x="442" y="50"/>
                    <a:pt x="440" y="48"/>
                    <a:pt x="439" y="46"/>
                  </a:cubicBezTo>
                  <a:cubicBezTo>
                    <a:pt x="439" y="44"/>
                    <a:pt x="438" y="43"/>
                    <a:pt x="439" y="41"/>
                  </a:cubicBezTo>
                  <a:cubicBezTo>
                    <a:pt x="439" y="35"/>
                    <a:pt x="437" y="30"/>
                    <a:pt x="436" y="25"/>
                  </a:cubicBezTo>
                  <a:cubicBezTo>
                    <a:pt x="434" y="17"/>
                    <a:pt x="430" y="11"/>
                    <a:pt x="428" y="3"/>
                  </a:cubicBezTo>
                  <a:cubicBezTo>
                    <a:pt x="428" y="2"/>
                    <a:pt x="426" y="1"/>
                    <a:pt x="425" y="0"/>
                  </a:cubicBezTo>
                  <a:cubicBezTo>
                    <a:pt x="424" y="0"/>
                    <a:pt x="423" y="0"/>
                    <a:pt x="422" y="1"/>
                  </a:cubicBezTo>
                  <a:cubicBezTo>
                    <a:pt x="421" y="1"/>
                    <a:pt x="420" y="2"/>
                    <a:pt x="420" y="3"/>
                  </a:cubicBezTo>
                  <a:cubicBezTo>
                    <a:pt x="418" y="8"/>
                    <a:pt x="417" y="13"/>
                    <a:pt x="415" y="17"/>
                  </a:cubicBezTo>
                  <a:cubicBezTo>
                    <a:pt x="413" y="22"/>
                    <a:pt x="413" y="27"/>
                    <a:pt x="411" y="31"/>
                  </a:cubicBezTo>
                  <a:cubicBezTo>
                    <a:pt x="409" y="39"/>
                    <a:pt x="407" y="47"/>
                    <a:pt x="408" y="56"/>
                  </a:cubicBezTo>
                  <a:cubicBezTo>
                    <a:pt x="408" y="58"/>
                    <a:pt x="408" y="61"/>
                    <a:pt x="407" y="64"/>
                  </a:cubicBezTo>
                  <a:cubicBezTo>
                    <a:pt x="405" y="70"/>
                    <a:pt x="403" y="76"/>
                    <a:pt x="401" y="83"/>
                  </a:cubicBezTo>
                  <a:cubicBezTo>
                    <a:pt x="400" y="87"/>
                    <a:pt x="399" y="91"/>
                    <a:pt x="397" y="95"/>
                  </a:cubicBezTo>
                  <a:cubicBezTo>
                    <a:pt x="396" y="98"/>
                    <a:pt x="393" y="100"/>
                    <a:pt x="389" y="101"/>
                  </a:cubicBezTo>
                  <a:cubicBezTo>
                    <a:pt x="384" y="102"/>
                    <a:pt x="379" y="101"/>
                    <a:pt x="376" y="97"/>
                  </a:cubicBezTo>
                  <a:cubicBezTo>
                    <a:pt x="374" y="94"/>
                    <a:pt x="372" y="91"/>
                    <a:pt x="371" y="88"/>
                  </a:cubicBezTo>
                  <a:cubicBezTo>
                    <a:pt x="370" y="88"/>
                    <a:pt x="369" y="88"/>
                    <a:pt x="368" y="88"/>
                  </a:cubicBezTo>
                  <a:cubicBezTo>
                    <a:pt x="364" y="88"/>
                    <a:pt x="360" y="87"/>
                    <a:pt x="357" y="83"/>
                  </a:cubicBezTo>
                  <a:cubicBezTo>
                    <a:pt x="353" y="78"/>
                    <a:pt x="348" y="76"/>
                    <a:pt x="343" y="74"/>
                  </a:cubicBezTo>
                  <a:cubicBezTo>
                    <a:pt x="340" y="72"/>
                    <a:pt x="338" y="70"/>
                    <a:pt x="336" y="68"/>
                  </a:cubicBezTo>
                  <a:cubicBezTo>
                    <a:pt x="334" y="66"/>
                    <a:pt x="332" y="64"/>
                    <a:pt x="330" y="62"/>
                  </a:cubicBezTo>
                  <a:cubicBezTo>
                    <a:pt x="328" y="60"/>
                    <a:pt x="327" y="57"/>
                    <a:pt x="328" y="54"/>
                  </a:cubicBezTo>
                  <a:cubicBezTo>
                    <a:pt x="330" y="49"/>
                    <a:pt x="333" y="45"/>
                    <a:pt x="333" y="39"/>
                  </a:cubicBezTo>
                  <a:cubicBezTo>
                    <a:pt x="333" y="38"/>
                    <a:pt x="335" y="36"/>
                    <a:pt x="336" y="36"/>
                  </a:cubicBezTo>
                  <a:cubicBezTo>
                    <a:pt x="338" y="35"/>
                    <a:pt x="340" y="34"/>
                    <a:pt x="341" y="33"/>
                  </a:cubicBezTo>
                  <a:cubicBezTo>
                    <a:pt x="343" y="29"/>
                    <a:pt x="345" y="25"/>
                    <a:pt x="348" y="20"/>
                  </a:cubicBezTo>
                  <a:cubicBezTo>
                    <a:pt x="348" y="20"/>
                    <a:pt x="347" y="18"/>
                    <a:pt x="346" y="17"/>
                  </a:cubicBezTo>
                  <a:cubicBezTo>
                    <a:pt x="344" y="16"/>
                    <a:pt x="341" y="14"/>
                    <a:pt x="339" y="16"/>
                  </a:cubicBezTo>
                  <a:cubicBezTo>
                    <a:pt x="336" y="17"/>
                    <a:pt x="334" y="17"/>
                    <a:pt x="331" y="15"/>
                  </a:cubicBezTo>
                  <a:cubicBezTo>
                    <a:pt x="330" y="14"/>
                    <a:pt x="328" y="15"/>
                    <a:pt x="326" y="16"/>
                  </a:cubicBezTo>
                  <a:cubicBezTo>
                    <a:pt x="325" y="16"/>
                    <a:pt x="323" y="17"/>
                    <a:pt x="322" y="17"/>
                  </a:cubicBezTo>
                  <a:cubicBezTo>
                    <a:pt x="314" y="14"/>
                    <a:pt x="305" y="13"/>
                    <a:pt x="297" y="8"/>
                  </a:cubicBezTo>
                  <a:cubicBezTo>
                    <a:pt x="293" y="6"/>
                    <a:pt x="289" y="4"/>
                    <a:pt x="285" y="3"/>
                  </a:cubicBezTo>
                  <a:cubicBezTo>
                    <a:pt x="284" y="3"/>
                    <a:pt x="283" y="3"/>
                    <a:pt x="282" y="3"/>
                  </a:cubicBezTo>
                  <a:cubicBezTo>
                    <a:pt x="281" y="3"/>
                    <a:pt x="281" y="4"/>
                    <a:pt x="281" y="4"/>
                  </a:cubicBezTo>
                  <a:cubicBezTo>
                    <a:pt x="280" y="5"/>
                    <a:pt x="280" y="6"/>
                    <a:pt x="281" y="6"/>
                  </a:cubicBezTo>
                  <a:cubicBezTo>
                    <a:pt x="282" y="7"/>
                    <a:pt x="284" y="9"/>
                    <a:pt x="285" y="10"/>
                  </a:cubicBezTo>
                  <a:cubicBezTo>
                    <a:pt x="287" y="12"/>
                    <a:pt x="287" y="15"/>
                    <a:pt x="284" y="16"/>
                  </a:cubicBezTo>
                  <a:cubicBezTo>
                    <a:pt x="281" y="18"/>
                    <a:pt x="277" y="18"/>
                    <a:pt x="273" y="18"/>
                  </a:cubicBezTo>
                  <a:cubicBezTo>
                    <a:pt x="271" y="18"/>
                    <a:pt x="269" y="18"/>
                    <a:pt x="267" y="19"/>
                  </a:cubicBezTo>
                  <a:cubicBezTo>
                    <a:pt x="262" y="21"/>
                    <a:pt x="258" y="23"/>
                    <a:pt x="255" y="27"/>
                  </a:cubicBezTo>
                  <a:cubicBezTo>
                    <a:pt x="251" y="33"/>
                    <a:pt x="247" y="39"/>
                    <a:pt x="242" y="45"/>
                  </a:cubicBezTo>
                  <a:cubicBezTo>
                    <a:pt x="240" y="47"/>
                    <a:pt x="240" y="50"/>
                    <a:pt x="241" y="54"/>
                  </a:cubicBezTo>
                  <a:cubicBezTo>
                    <a:pt x="242" y="56"/>
                    <a:pt x="240" y="58"/>
                    <a:pt x="237" y="58"/>
                  </a:cubicBezTo>
                  <a:cubicBezTo>
                    <a:pt x="234" y="57"/>
                    <a:pt x="231" y="55"/>
                    <a:pt x="228" y="56"/>
                  </a:cubicBezTo>
                  <a:cubicBezTo>
                    <a:pt x="225" y="57"/>
                    <a:pt x="223" y="56"/>
                    <a:pt x="222" y="54"/>
                  </a:cubicBezTo>
                  <a:cubicBezTo>
                    <a:pt x="220" y="51"/>
                    <a:pt x="217" y="48"/>
                    <a:pt x="215" y="45"/>
                  </a:cubicBezTo>
                  <a:cubicBezTo>
                    <a:pt x="213" y="43"/>
                    <a:pt x="210" y="41"/>
                    <a:pt x="206" y="43"/>
                  </a:cubicBezTo>
                  <a:cubicBezTo>
                    <a:pt x="203" y="44"/>
                    <a:pt x="199" y="45"/>
                    <a:pt x="196" y="47"/>
                  </a:cubicBezTo>
                  <a:cubicBezTo>
                    <a:pt x="193" y="49"/>
                    <a:pt x="190" y="50"/>
                    <a:pt x="187" y="51"/>
                  </a:cubicBezTo>
                  <a:cubicBezTo>
                    <a:pt x="182" y="52"/>
                    <a:pt x="183" y="57"/>
                    <a:pt x="180" y="60"/>
                  </a:cubicBezTo>
                  <a:cubicBezTo>
                    <a:pt x="179" y="61"/>
                    <a:pt x="178" y="62"/>
                    <a:pt x="176" y="63"/>
                  </a:cubicBezTo>
                  <a:cubicBezTo>
                    <a:pt x="171" y="64"/>
                    <a:pt x="170" y="68"/>
                    <a:pt x="170" y="73"/>
                  </a:cubicBezTo>
                  <a:cubicBezTo>
                    <a:pt x="170" y="74"/>
                    <a:pt x="170" y="75"/>
                    <a:pt x="170" y="76"/>
                  </a:cubicBezTo>
                  <a:cubicBezTo>
                    <a:pt x="170" y="78"/>
                    <a:pt x="168" y="79"/>
                    <a:pt x="167" y="79"/>
                  </a:cubicBezTo>
                  <a:cubicBezTo>
                    <a:pt x="165" y="79"/>
                    <a:pt x="163" y="79"/>
                    <a:pt x="162" y="79"/>
                  </a:cubicBezTo>
                  <a:cubicBezTo>
                    <a:pt x="160" y="79"/>
                    <a:pt x="158" y="81"/>
                    <a:pt x="158" y="83"/>
                  </a:cubicBezTo>
                  <a:cubicBezTo>
                    <a:pt x="158" y="85"/>
                    <a:pt x="159" y="88"/>
                    <a:pt x="159" y="90"/>
                  </a:cubicBezTo>
                  <a:cubicBezTo>
                    <a:pt x="159" y="90"/>
                    <a:pt x="159" y="91"/>
                    <a:pt x="159" y="91"/>
                  </a:cubicBezTo>
                  <a:cubicBezTo>
                    <a:pt x="158" y="92"/>
                    <a:pt x="157" y="92"/>
                    <a:pt x="156" y="91"/>
                  </a:cubicBezTo>
                  <a:cubicBezTo>
                    <a:pt x="154" y="89"/>
                    <a:pt x="153" y="86"/>
                    <a:pt x="151" y="84"/>
                  </a:cubicBezTo>
                  <a:cubicBezTo>
                    <a:pt x="150" y="83"/>
                    <a:pt x="148" y="82"/>
                    <a:pt x="147" y="83"/>
                  </a:cubicBezTo>
                  <a:cubicBezTo>
                    <a:pt x="144" y="85"/>
                    <a:pt x="142" y="87"/>
                    <a:pt x="139" y="90"/>
                  </a:cubicBezTo>
                  <a:cubicBezTo>
                    <a:pt x="138" y="91"/>
                    <a:pt x="137" y="93"/>
                    <a:pt x="137" y="95"/>
                  </a:cubicBezTo>
                  <a:cubicBezTo>
                    <a:pt x="137" y="103"/>
                    <a:pt x="135" y="109"/>
                    <a:pt x="129" y="114"/>
                  </a:cubicBezTo>
                  <a:cubicBezTo>
                    <a:pt x="127" y="116"/>
                    <a:pt x="127" y="118"/>
                    <a:pt x="125" y="120"/>
                  </a:cubicBezTo>
                  <a:cubicBezTo>
                    <a:pt x="121" y="126"/>
                    <a:pt x="115" y="130"/>
                    <a:pt x="108" y="131"/>
                  </a:cubicBezTo>
                  <a:cubicBezTo>
                    <a:pt x="103" y="131"/>
                    <a:pt x="98" y="132"/>
                    <a:pt x="93" y="133"/>
                  </a:cubicBezTo>
                  <a:cubicBezTo>
                    <a:pt x="86" y="138"/>
                    <a:pt x="77" y="136"/>
                    <a:pt x="70" y="142"/>
                  </a:cubicBezTo>
                  <a:cubicBezTo>
                    <a:pt x="69" y="143"/>
                    <a:pt x="67" y="143"/>
                    <a:pt x="66" y="143"/>
                  </a:cubicBezTo>
                  <a:cubicBezTo>
                    <a:pt x="60" y="141"/>
                    <a:pt x="55" y="144"/>
                    <a:pt x="50" y="146"/>
                  </a:cubicBezTo>
                  <a:cubicBezTo>
                    <a:pt x="44" y="150"/>
                    <a:pt x="38" y="154"/>
                    <a:pt x="31" y="156"/>
                  </a:cubicBezTo>
                  <a:cubicBezTo>
                    <a:pt x="28" y="157"/>
                    <a:pt x="26" y="160"/>
                    <a:pt x="24" y="163"/>
                  </a:cubicBezTo>
                  <a:cubicBezTo>
                    <a:pt x="22" y="166"/>
                    <a:pt x="22" y="162"/>
                    <a:pt x="21" y="162"/>
                  </a:cubicBezTo>
                  <a:cubicBezTo>
                    <a:pt x="20" y="162"/>
                    <a:pt x="18" y="162"/>
                    <a:pt x="18" y="163"/>
                  </a:cubicBezTo>
                  <a:cubicBezTo>
                    <a:pt x="16" y="165"/>
                    <a:pt x="15" y="166"/>
                    <a:pt x="15" y="169"/>
                  </a:cubicBezTo>
                  <a:cubicBezTo>
                    <a:pt x="14" y="171"/>
                    <a:pt x="14" y="174"/>
                    <a:pt x="14" y="177"/>
                  </a:cubicBezTo>
                  <a:cubicBezTo>
                    <a:pt x="14" y="181"/>
                    <a:pt x="13" y="185"/>
                    <a:pt x="10" y="189"/>
                  </a:cubicBezTo>
                  <a:cubicBezTo>
                    <a:pt x="8" y="193"/>
                    <a:pt x="7" y="197"/>
                    <a:pt x="7" y="202"/>
                  </a:cubicBezTo>
                  <a:cubicBezTo>
                    <a:pt x="7" y="208"/>
                    <a:pt x="7" y="214"/>
                    <a:pt x="10" y="219"/>
                  </a:cubicBezTo>
                  <a:cubicBezTo>
                    <a:pt x="11" y="221"/>
                    <a:pt x="12" y="222"/>
                    <a:pt x="12" y="224"/>
                  </a:cubicBezTo>
                  <a:cubicBezTo>
                    <a:pt x="12" y="226"/>
                    <a:pt x="12" y="227"/>
                    <a:pt x="10" y="228"/>
                  </a:cubicBezTo>
                  <a:cubicBezTo>
                    <a:pt x="10" y="229"/>
                    <a:pt x="9" y="230"/>
                    <a:pt x="8" y="230"/>
                  </a:cubicBezTo>
                  <a:cubicBezTo>
                    <a:pt x="7" y="232"/>
                    <a:pt x="6" y="235"/>
                    <a:pt x="5" y="237"/>
                  </a:cubicBezTo>
                  <a:cubicBezTo>
                    <a:pt x="5" y="237"/>
                    <a:pt x="5" y="237"/>
                    <a:pt x="5" y="237"/>
                  </a:cubicBezTo>
                  <a:cubicBezTo>
                    <a:pt x="5" y="237"/>
                    <a:pt x="5" y="237"/>
                    <a:pt x="5" y="237"/>
                  </a:cubicBezTo>
                  <a:cubicBezTo>
                    <a:pt x="5" y="237"/>
                    <a:pt x="5" y="237"/>
                    <a:pt x="5" y="237"/>
                  </a:cubicBezTo>
                  <a:cubicBezTo>
                    <a:pt x="5" y="239"/>
                    <a:pt x="5" y="240"/>
                    <a:pt x="5" y="242"/>
                  </a:cubicBezTo>
                  <a:cubicBezTo>
                    <a:pt x="7" y="245"/>
                    <a:pt x="8" y="249"/>
                    <a:pt x="8" y="253"/>
                  </a:cubicBezTo>
                  <a:cubicBezTo>
                    <a:pt x="7" y="260"/>
                    <a:pt x="9" y="266"/>
                    <a:pt x="11" y="272"/>
                  </a:cubicBezTo>
                  <a:cubicBezTo>
                    <a:pt x="13" y="279"/>
                    <a:pt x="14" y="286"/>
                    <a:pt x="14" y="293"/>
                  </a:cubicBezTo>
                  <a:cubicBezTo>
                    <a:pt x="14" y="302"/>
                    <a:pt x="14" y="310"/>
                    <a:pt x="16" y="318"/>
                  </a:cubicBezTo>
                  <a:cubicBezTo>
                    <a:pt x="17" y="320"/>
                    <a:pt x="17" y="322"/>
                    <a:pt x="17" y="324"/>
                  </a:cubicBezTo>
                  <a:cubicBezTo>
                    <a:pt x="16" y="329"/>
                    <a:pt x="15" y="333"/>
                    <a:pt x="14" y="337"/>
                  </a:cubicBezTo>
                  <a:cubicBezTo>
                    <a:pt x="13" y="343"/>
                    <a:pt x="10" y="348"/>
                    <a:pt x="5" y="352"/>
                  </a:cubicBezTo>
                  <a:cubicBezTo>
                    <a:pt x="0" y="355"/>
                    <a:pt x="0" y="362"/>
                    <a:pt x="4" y="366"/>
                  </a:cubicBezTo>
                  <a:cubicBezTo>
                    <a:pt x="6" y="368"/>
                    <a:pt x="9" y="370"/>
                    <a:pt x="11" y="373"/>
                  </a:cubicBezTo>
                  <a:cubicBezTo>
                    <a:pt x="14" y="377"/>
                    <a:pt x="18" y="379"/>
                    <a:pt x="23" y="379"/>
                  </a:cubicBezTo>
                  <a:cubicBezTo>
                    <a:pt x="27" y="380"/>
                    <a:pt x="31" y="380"/>
                    <a:pt x="35" y="380"/>
                  </a:cubicBezTo>
                  <a:cubicBezTo>
                    <a:pt x="37" y="380"/>
                    <a:pt x="40" y="379"/>
                    <a:pt x="41" y="378"/>
                  </a:cubicBezTo>
                  <a:cubicBezTo>
                    <a:pt x="49" y="373"/>
                    <a:pt x="59" y="372"/>
                    <a:pt x="65" y="365"/>
                  </a:cubicBezTo>
                  <a:cubicBezTo>
                    <a:pt x="66" y="364"/>
                    <a:pt x="67" y="364"/>
                    <a:pt x="68" y="364"/>
                  </a:cubicBezTo>
                  <a:cubicBezTo>
                    <a:pt x="76" y="363"/>
                    <a:pt x="83" y="360"/>
                    <a:pt x="91" y="362"/>
                  </a:cubicBezTo>
                  <a:cubicBezTo>
                    <a:pt x="98" y="364"/>
                    <a:pt x="104" y="363"/>
                    <a:pt x="111" y="363"/>
                  </a:cubicBezTo>
                  <a:cubicBezTo>
                    <a:pt x="114" y="363"/>
                    <a:pt x="117" y="362"/>
                    <a:pt x="120" y="359"/>
                  </a:cubicBezTo>
                  <a:cubicBezTo>
                    <a:pt x="127" y="352"/>
                    <a:pt x="132" y="349"/>
                    <a:pt x="142" y="344"/>
                  </a:cubicBezTo>
                  <a:cubicBezTo>
                    <a:pt x="144" y="343"/>
                    <a:pt x="147" y="341"/>
                    <a:pt x="149" y="339"/>
                  </a:cubicBezTo>
                  <a:cubicBezTo>
                    <a:pt x="152" y="337"/>
                    <a:pt x="156" y="336"/>
                    <a:pt x="160" y="336"/>
                  </a:cubicBezTo>
                  <a:cubicBezTo>
                    <a:pt x="170" y="338"/>
                    <a:pt x="180" y="336"/>
                    <a:pt x="189" y="331"/>
                  </a:cubicBezTo>
                  <a:cubicBezTo>
                    <a:pt x="196" y="328"/>
                    <a:pt x="203" y="327"/>
                    <a:pt x="211" y="327"/>
                  </a:cubicBezTo>
                  <a:cubicBezTo>
                    <a:pt x="216" y="327"/>
                    <a:pt x="222" y="327"/>
                    <a:pt x="227" y="327"/>
                  </a:cubicBezTo>
                  <a:cubicBezTo>
                    <a:pt x="230" y="327"/>
                    <a:pt x="233" y="328"/>
                    <a:pt x="235" y="331"/>
                  </a:cubicBezTo>
                  <a:cubicBezTo>
                    <a:pt x="238" y="334"/>
                    <a:pt x="241" y="336"/>
                    <a:pt x="246" y="336"/>
                  </a:cubicBezTo>
                  <a:cubicBezTo>
                    <a:pt x="251" y="337"/>
                    <a:pt x="255" y="339"/>
                    <a:pt x="260" y="342"/>
                  </a:cubicBezTo>
                  <a:cubicBezTo>
                    <a:pt x="262" y="343"/>
                    <a:pt x="264" y="345"/>
                    <a:pt x="264" y="348"/>
                  </a:cubicBezTo>
                  <a:cubicBezTo>
                    <a:pt x="264" y="352"/>
                    <a:pt x="265" y="355"/>
                    <a:pt x="267" y="357"/>
                  </a:cubicBezTo>
                  <a:cubicBezTo>
                    <a:pt x="270" y="360"/>
                    <a:pt x="271" y="363"/>
                    <a:pt x="272" y="367"/>
                  </a:cubicBezTo>
                  <a:cubicBezTo>
                    <a:pt x="272" y="371"/>
                    <a:pt x="273" y="375"/>
                    <a:pt x="273" y="379"/>
                  </a:cubicBezTo>
                  <a:cubicBezTo>
                    <a:pt x="273" y="381"/>
                    <a:pt x="273" y="382"/>
                    <a:pt x="273" y="384"/>
                  </a:cubicBezTo>
                  <a:cubicBezTo>
                    <a:pt x="273" y="384"/>
                    <a:pt x="273" y="385"/>
                    <a:pt x="273" y="385"/>
                  </a:cubicBezTo>
                  <a:cubicBezTo>
                    <a:pt x="274" y="386"/>
                    <a:pt x="276" y="388"/>
                    <a:pt x="277" y="388"/>
                  </a:cubicBezTo>
                  <a:cubicBezTo>
                    <a:pt x="278" y="389"/>
                    <a:pt x="279" y="388"/>
                    <a:pt x="280" y="388"/>
                  </a:cubicBezTo>
                  <a:cubicBezTo>
                    <a:pt x="285" y="383"/>
                    <a:pt x="289" y="378"/>
                    <a:pt x="293" y="373"/>
                  </a:cubicBezTo>
                  <a:cubicBezTo>
                    <a:pt x="296" y="371"/>
                    <a:pt x="299" y="370"/>
                    <a:pt x="301" y="367"/>
                  </a:cubicBezTo>
                  <a:cubicBezTo>
                    <a:pt x="304" y="365"/>
                    <a:pt x="306" y="362"/>
                    <a:pt x="309" y="359"/>
                  </a:cubicBezTo>
                  <a:cubicBezTo>
                    <a:pt x="309" y="359"/>
                    <a:pt x="310" y="358"/>
                    <a:pt x="311" y="359"/>
                  </a:cubicBezTo>
                  <a:cubicBezTo>
                    <a:pt x="311" y="359"/>
                    <a:pt x="311" y="359"/>
                    <a:pt x="311" y="360"/>
                  </a:cubicBezTo>
                  <a:cubicBezTo>
                    <a:pt x="312" y="362"/>
                    <a:pt x="312" y="365"/>
                    <a:pt x="310" y="366"/>
                  </a:cubicBezTo>
                  <a:cubicBezTo>
                    <a:pt x="306" y="370"/>
                    <a:pt x="304" y="375"/>
                    <a:pt x="302" y="380"/>
                  </a:cubicBezTo>
                  <a:cubicBezTo>
                    <a:pt x="301" y="386"/>
                    <a:pt x="298" y="389"/>
                    <a:pt x="293" y="392"/>
                  </a:cubicBezTo>
                  <a:cubicBezTo>
                    <a:pt x="293" y="392"/>
                    <a:pt x="292" y="393"/>
                    <a:pt x="292" y="394"/>
                  </a:cubicBezTo>
                  <a:cubicBezTo>
                    <a:pt x="292" y="395"/>
                    <a:pt x="292" y="397"/>
                    <a:pt x="293" y="397"/>
                  </a:cubicBezTo>
                  <a:cubicBezTo>
                    <a:pt x="294" y="397"/>
                    <a:pt x="296" y="397"/>
                    <a:pt x="298" y="397"/>
                  </a:cubicBezTo>
                  <a:cubicBezTo>
                    <a:pt x="303" y="397"/>
                    <a:pt x="306" y="395"/>
                    <a:pt x="308" y="390"/>
                  </a:cubicBezTo>
                  <a:cubicBezTo>
                    <a:pt x="308" y="389"/>
                    <a:pt x="309" y="388"/>
                    <a:pt x="309" y="387"/>
                  </a:cubicBezTo>
                  <a:cubicBezTo>
                    <a:pt x="310" y="387"/>
                    <a:pt x="310" y="387"/>
                    <a:pt x="311" y="386"/>
                  </a:cubicBezTo>
                  <a:cubicBezTo>
                    <a:pt x="311" y="387"/>
                    <a:pt x="312" y="388"/>
                    <a:pt x="312" y="388"/>
                  </a:cubicBezTo>
                  <a:cubicBezTo>
                    <a:pt x="313" y="393"/>
                    <a:pt x="313" y="398"/>
                    <a:pt x="309" y="402"/>
                  </a:cubicBezTo>
                  <a:cubicBezTo>
                    <a:pt x="308" y="404"/>
                    <a:pt x="309" y="406"/>
                    <a:pt x="311" y="406"/>
                  </a:cubicBezTo>
                  <a:cubicBezTo>
                    <a:pt x="314" y="406"/>
                    <a:pt x="316" y="406"/>
                    <a:pt x="319" y="406"/>
                  </a:cubicBezTo>
                  <a:cubicBezTo>
                    <a:pt x="319" y="406"/>
                    <a:pt x="319" y="406"/>
                    <a:pt x="319" y="406"/>
                  </a:cubicBezTo>
                  <a:cubicBezTo>
                    <a:pt x="319" y="405"/>
                    <a:pt x="319" y="405"/>
                    <a:pt x="319" y="405"/>
                  </a:cubicBezTo>
                  <a:cubicBezTo>
                    <a:pt x="319" y="406"/>
                    <a:pt x="319" y="406"/>
                    <a:pt x="319" y="406"/>
                  </a:cubicBezTo>
                  <a:cubicBezTo>
                    <a:pt x="319" y="406"/>
                    <a:pt x="319" y="406"/>
                    <a:pt x="319" y="406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322" y="416"/>
                    <a:pt x="324" y="425"/>
                    <a:pt x="320" y="435"/>
                  </a:cubicBezTo>
                  <a:cubicBezTo>
                    <a:pt x="319" y="436"/>
                    <a:pt x="320" y="439"/>
                    <a:pt x="321" y="441"/>
                  </a:cubicBezTo>
                  <a:cubicBezTo>
                    <a:pt x="322" y="444"/>
                    <a:pt x="323" y="446"/>
                    <a:pt x="324" y="449"/>
                  </a:cubicBezTo>
                  <a:cubicBezTo>
                    <a:pt x="328" y="456"/>
                    <a:pt x="334" y="461"/>
                    <a:pt x="341" y="463"/>
                  </a:cubicBezTo>
                  <a:cubicBezTo>
                    <a:pt x="346" y="464"/>
                    <a:pt x="350" y="466"/>
                    <a:pt x="353" y="469"/>
                  </a:cubicBezTo>
                  <a:cubicBezTo>
                    <a:pt x="355" y="470"/>
                    <a:pt x="357" y="473"/>
                    <a:pt x="359" y="474"/>
                  </a:cubicBezTo>
                  <a:cubicBezTo>
                    <a:pt x="361" y="476"/>
                    <a:pt x="363" y="476"/>
                    <a:pt x="365" y="475"/>
                  </a:cubicBezTo>
                  <a:cubicBezTo>
                    <a:pt x="372" y="472"/>
                    <a:pt x="379" y="469"/>
                    <a:pt x="383" y="461"/>
                  </a:cubicBezTo>
                  <a:cubicBezTo>
                    <a:pt x="384" y="460"/>
                    <a:pt x="385" y="460"/>
                    <a:pt x="386" y="461"/>
                  </a:cubicBezTo>
                  <a:cubicBezTo>
                    <a:pt x="386" y="462"/>
                    <a:pt x="387" y="462"/>
                    <a:pt x="387" y="463"/>
                  </a:cubicBezTo>
                  <a:cubicBezTo>
                    <a:pt x="386" y="464"/>
                    <a:pt x="385" y="467"/>
                    <a:pt x="386" y="467"/>
                  </a:cubicBezTo>
                  <a:cubicBezTo>
                    <a:pt x="389" y="472"/>
                    <a:pt x="391" y="478"/>
                    <a:pt x="396" y="482"/>
                  </a:cubicBezTo>
                  <a:cubicBezTo>
                    <a:pt x="397" y="483"/>
                    <a:pt x="399" y="484"/>
                    <a:pt x="400" y="483"/>
                  </a:cubicBezTo>
                  <a:cubicBezTo>
                    <a:pt x="406" y="478"/>
                    <a:pt x="413" y="474"/>
                    <a:pt x="419" y="469"/>
                  </a:cubicBezTo>
                  <a:cubicBezTo>
                    <a:pt x="425" y="464"/>
                    <a:pt x="431" y="462"/>
                    <a:pt x="439" y="462"/>
                  </a:cubicBezTo>
                  <a:cubicBezTo>
                    <a:pt x="441" y="462"/>
                    <a:pt x="444" y="462"/>
                    <a:pt x="447" y="462"/>
                  </a:cubicBezTo>
                  <a:cubicBezTo>
                    <a:pt x="451" y="461"/>
                    <a:pt x="458" y="456"/>
                    <a:pt x="458" y="451"/>
                  </a:cubicBezTo>
                  <a:cubicBezTo>
                    <a:pt x="458" y="444"/>
                    <a:pt x="462" y="438"/>
                    <a:pt x="464" y="431"/>
                  </a:cubicBezTo>
                  <a:cubicBezTo>
                    <a:pt x="465" y="423"/>
                    <a:pt x="469" y="416"/>
                    <a:pt x="475" y="411"/>
                  </a:cubicBezTo>
                  <a:cubicBezTo>
                    <a:pt x="478" y="407"/>
                    <a:pt x="481" y="403"/>
                    <a:pt x="483" y="398"/>
                  </a:cubicBezTo>
                  <a:cubicBezTo>
                    <a:pt x="486" y="393"/>
                    <a:pt x="489" y="388"/>
                    <a:pt x="491" y="382"/>
                  </a:cubicBezTo>
                  <a:cubicBezTo>
                    <a:pt x="496" y="373"/>
                    <a:pt x="502" y="365"/>
                    <a:pt x="511" y="360"/>
                  </a:cubicBezTo>
                  <a:cubicBezTo>
                    <a:pt x="512" y="359"/>
                    <a:pt x="514" y="357"/>
                    <a:pt x="515" y="355"/>
                  </a:cubicBezTo>
                  <a:cubicBezTo>
                    <a:pt x="516" y="348"/>
                    <a:pt x="524" y="344"/>
                    <a:pt x="526" y="337"/>
                  </a:cubicBezTo>
                  <a:cubicBezTo>
                    <a:pt x="528" y="330"/>
                    <a:pt x="528" y="323"/>
                    <a:pt x="531" y="316"/>
                  </a:cubicBezTo>
                  <a:cubicBezTo>
                    <a:pt x="535" y="309"/>
                    <a:pt x="537" y="300"/>
                    <a:pt x="542" y="292"/>
                  </a:cubicBezTo>
                  <a:cubicBezTo>
                    <a:pt x="543" y="290"/>
                    <a:pt x="544" y="287"/>
                    <a:pt x="544" y="284"/>
                  </a:cubicBezTo>
                  <a:cubicBezTo>
                    <a:pt x="545" y="279"/>
                    <a:pt x="544" y="273"/>
                    <a:pt x="543" y="268"/>
                  </a:cubicBezTo>
                  <a:cubicBezTo>
                    <a:pt x="541" y="264"/>
                    <a:pt x="541" y="261"/>
                    <a:pt x="542" y="257"/>
                  </a:cubicBezTo>
                  <a:cubicBezTo>
                    <a:pt x="543" y="254"/>
                    <a:pt x="544" y="252"/>
                    <a:pt x="544" y="249"/>
                  </a:cubicBezTo>
                  <a:cubicBezTo>
                    <a:pt x="544" y="241"/>
                    <a:pt x="546" y="234"/>
                    <a:pt x="549" y="226"/>
                  </a:cubicBezTo>
                  <a:cubicBezTo>
                    <a:pt x="549" y="225"/>
                    <a:pt x="550" y="224"/>
                    <a:pt x="550" y="223"/>
                  </a:cubicBezTo>
                  <a:cubicBezTo>
                    <a:pt x="550" y="222"/>
                    <a:pt x="549" y="222"/>
                    <a:pt x="548" y="221"/>
                  </a:cubicBezTo>
                  <a:cubicBezTo>
                    <a:pt x="548" y="221"/>
                    <a:pt x="547" y="221"/>
                    <a:pt x="547" y="2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47"/>
            <p:cNvSpPr>
              <a:spLocks/>
            </p:cNvSpPr>
            <p:nvPr/>
          </p:nvSpPr>
          <p:spPr bwMode="auto">
            <a:xfrm>
              <a:off x="10483850" y="4514850"/>
              <a:ext cx="388938" cy="215900"/>
            </a:xfrm>
            <a:custGeom>
              <a:avLst/>
              <a:gdLst>
                <a:gd name="T0" fmla="*/ 249 w 266"/>
                <a:gd name="T1" fmla="*/ 125 h 147"/>
                <a:gd name="T2" fmla="*/ 236 w 266"/>
                <a:gd name="T3" fmla="*/ 111 h 147"/>
                <a:gd name="T4" fmla="*/ 224 w 266"/>
                <a:gd name="T5" fmla="*/ 98 h 147"/>
                <a:gd name="T6" fmla="*/ 230 w 266"/>
                <a:gd name="T7" fmla="*/ 90 h 147"/>
                <a:gd name="T8" fmla="*/ 224 w 266"/>
                <a:gd name="T9" fmla="*/ 79 h 147"/>
                <a:gd name="T10" fmla="*/ 205 w 266"/>
                <a:gd name="T11" fmla="*/ 64 h 147"/>
                <a:gd name="T12" fmla="*/ 166 w 266"/>
                <a:gd name="T13" fmla="*/ 41 h 147"/>
                <a:gd name="T14" fmla="*/ 130 w 266"/>
                <a:gd name="T15" fmla="*/ 28 h 147"/>
                <a:gd name="T16" fmla="*/ 84 w 266"/>
                <a:gd name="T17" fmla="*/ 23 h 147"/>
                <a:gd name="T18" fmla="*/ 64 w 266"/>
                <a:gd name="T19" fmla="*/ 40 h 147"/>
                <a:gd name="T20" fmla="*/ 49 w 266"/>
                <a:gd name="T21" fmla="*/ 31 h 147"/>
                <a:gd name="T22" fmla="*/ 47 w 266"/>
                <a:gd name="T23" fmla="*/ 19 h 147"/>
                <a:gd name="T24" fmla="*/ 37 w 266"/>
                <a:gd name="T25" fmla="*/ 5 h 147"/>
                <a:gd name="T26" fmla="*/ 19 w 266"/>
                <a:gd name="T27" fmla="*/ 2 h 147"/>
                <a:gd name="T28" fmla="*/ 0 w 266"/>
                <a:gd name="T29" fmla="*/ 13 h 147"/>
                <a:gd name="T30" fmla="*/ 7 w 266"/>
                <a:gd name="T31" fmla="*/ 18 h 147"/>
                <a:gd name="T32" fmla="*/ 26 w 266"/>
                <a:gd name="T33" fmla="*/ 29 h 147"/>
                <a:gd name="T34" fmla="*/ 38 w 266"/>
                <a:gd name="T35" fmla="*/ 30 h 147"/>
                <a:gd name="T36" fmla="*/ 19 w 266"/>
                <a:gd name="T37" fmla="*/ 35 h 147"/>
                <a:gd name="T38" fmla="*/ 26 w 266"/>
                <a:gd name="T39" fmla="*/ 52 h 147"/>
                <a:gd name="T40" fmla="*/ 36 w 266"/>
                <a:gd name="T41" fmla="*/ 49 h 147"/>
                <a:gd name="T42" fmla="*/ 53 w 266"/>
                <a:gd name="T43" fmla="*/ 55 h 147"/>
                <a:gd name="T44" fmla="*/ 77 w 266"/>
                <a:gd name="T45" fmla="*/ 64 h 147"/>
                <a:gd name="T46" fmla="*/ 100 w 266"/>
                <a:gd name="T47" fmla="*/ 82 h 147"/>
                <a:gd name="T48" fmla="*/ 106 w 266"/>
                <a:gd name="T49" fmla="*/ 95 h 147"/>
                <a:gd name="T50" fmla="*/ 94 w 266"/>
                <a:gd name="T51" fmla="*/ 108 h 147"/>
                <a:gd name="T52" fmla="*/ 111 w 266"/>
                <a:gd name="T53" fmla="*/ 112 h 147"/>
                <a:gd name="T54" fmla="*/ 129 w 266"/>
                <a:gd name="T55" fmla="*/ 121 h 147"/>
                <a:gd name="T56" fmla="*/ 157 w 266"/>
                <a:gd name="T57" fmla="*/ 128 h 147"/>
                <a:gd name="T58" fmla="*/ 168 w 266"/>
                <a:gd name="T59" fmla="*/ 119 h 147"/>
                <a:gd name="T60" fmla="*/ 179 w 266"/>
                <a:gd name="T61" fmla="*/ 106 h 147"/>
                <a:gd name="T62" fmla="*/ 201 w 266"/>
                <a:gd name="T63" fmla="*/ 110 h 147"/>
                <a:gd name="T64" fmla="*/ 223 w 266"/>
                <a:gd name="T65" fmla="*/ 135 h 147"/>
                <a:gd name="T66" fmla="*/ 261 w 266"/>
                <a:gd name="T67" fmla="*/ 147 h 147"/>
                <a:gd name="T68" fmla="*/ 265 w 266"/>
                <a:gd name="T69" fmla="*/ 146 h 147"/>
                <a:gd name="T70" fmla="*/ 263 w 266"/>
                <a:gd name="T71" fmla="*/ 138 h 147"/>
                <a:gd name="T72" fmla="*/ 250 w 266"/>
                <a:gd name="T73" fmla="*/ 12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6" h="147">
                  <a:moveTo>
                    <a:pt x="250" y="127"/>
                  </a:moveTo>
                  <a:cubicBezTo>
                    <a:pt x="250" y="126"/>
                    <a:pt x="250" y="126"/>
                    <a:pt x="249" y="125"/>
                  </a:cubicBezTo>
                  <a:cubicBezTo>
                    <a:pt x="247" y="123"/>
                    <a:pt x="244" y="122"/>
                    <a:pt x="242" y="119"/>
                  </a:cubicBezTo>
                  <a:cubicBezTo>
                    <a:pt x="239" y="117"/>
                    <a:pt x="238" y="114"/>
                    <a:pt x="236" y="111"/>
                  </a:cubicBezTo>
                  <a:cubicBezTo>
                    <a:pt x="234" y="109"/>
                    <a:pt x="232" y="108"/>
                    <a:pt x="230" y="106"/>
                  </a:cubicBezTo>
                  <a:cubicBezTo>
                    <a:pt x="228" y="103"/>
                    <a:pt x="226" y="101"/>
                    <a:pt x="224" y="98"/>
                  </a:cubicBezTo>
                  <a:cubicBezTo>
                    <a:pt x="223" y="96"/>
                    <a:pt x="223" y="94"/>
                    <a:pt x="225" y="92"/>
                  </a:cubicBezTo>
                  <a:cubicBezTo>
                    <a:pt x="227" y="91"/>
                    <a:pt x="228" y="91"/>
                    <a:pt x="230" y="90"/>
                  </a:cubicBezTo>
                  <a:cubicBezTo>
                    <a:pt x="232" y="88"/>
                    <a:pt x="231" y="83"/>
                    <a:pt x="229" y="81"/>
                  </a:cubicBezTo>
                  <a:cubicBezTo>
                    <a:pt x="227" y="80"/>
                    <a:pt x="226" y="79"/>
                    <a:pt x="224" y="79"/>
                  </a:cubicBezTo>
                  <a:cubicBezTo>
                    <a:pt x="221" y="77"/>
                    <a:pt x="217" y="76"/>
                    <a:pt x="214" y="75"/>
                  </a:cubicBezTo>
                  <a:cubicBezTo>
                    <a:pt x="208" y="73"/>
                    <a:pt x="205" y="70"/>
                    <a:pt x="205" y="64"/>
                  </a:cubicBezTo>
                  <a:cubicBezTo>
                    <a:pt x="204" y="63"/>
                    <a:pt x="202" y="61"/>
                    <a:pt x="201" y="59"/>
                  </a:cubicBezTo>
                  <a:cubicBezTo>
                    <a:pt x="191" y="51"/>
                    <a:pt x="179" y="45"/>
                    <a:pt x="166" y="41"/>
                  </a:cubicBezTo>
                  <a:cubicBezTo>
                    <a:pt x="160" y="40"/>
                    <a:pt x="154" y="38"/>
                    <a:pt x="149" y="35"/>
                  </a:cubicBezTo>
                  <a:cubicBezTo>
                    <a:pt x="143" y="33"/>
                    <a:pt x="137" y="30"/>
                    <a:pt x="130" y="28"/>
                  </a:cubicBezTo>
                  <a:cubicBezTo>
                    <a:pt x="121" y="26"/>
                    <a:pt x="112" y="23"/>
                    <a:pt x="104" y="19"/>
                  </a:cubicBezTo>
                  <a:cubicBezTo>
                    <a:pt x="96" y="16"/>
                    <a:pt x="89" y="14"/>
                    <a:pt x="84" y="23"/>
                  </a:cubicBezTo>
                  <a:cubicBezTo>
                    <a:pt x="84" y="24"/>
                    <a:pt x="84" y="24"/>
                    <a:pt x="83" y="24"/>
                  </a:cubicBezTo>
                  <a:cubicBezTo>
                    <a:pt x="75" y="28"/>
                    <a:pt x="69" y="33"/>
                    <a:pt x="64" y="40"/>
                  </a:cubicBezTo>
                  <a:cubicBezTo>
                    <a:pt x="63" y="41"/>
                    <a:pt x="60" y="42"/>
                    <a:pt x="58" y="40"/>
                  </a:cubicBezTo>
                  <a:cubicBezTo>
                    <a:pt x="55" y="37"/>
                    <a:pt x="52" y="34"/>
                    <a:pt x="49" y="31"/>
                  </a:cubicBezTo>
                  <a:cubicBezTo>
                    <a:pt x="47" y="30"/>
                    <a:pt x="47" y="27"/>
                    <a:pt x="47" y="25"/>
                  </a:cubicBezTo>
                  <a:cubicBezTo>
                    <a:pt x="47" y="23"/>
                    <a:pt x="47" y="21"/>
                    <a:pt x="47" y="19"/>
                  </a:cubicBezTo>
                  <a:cubicBezTo>
                    <a:pt x="48" y="15"/>
                    <a:pt x="46" y="11"/>
                    <a:pt x="45" y="8"/>
                  </a:cubicBezTo>
                  <a:cubicBezTo>
                    <a:pt x="43" y="5"/>
                    <a:pt x="40" y="5"/>
                    <a:pt x="37" y="5"/>
                  </a:cubicBezTo>
                  <a:cubicBezTo>
                    <a:pt x="34" y="4"/>
                    <a:pt x="31" y="2"/>
                    <a:pt x="28" y="1"/>
                  </a:cubicBezTo>
                  <a:cubicBezTo>
                    <a:pt x="25" y="0"/>
                    <a:pt x="22" y="0"/>
                    <a:pt x="19" y="2"/>
                  </a:cubicBezTo>
                  <a:cubicBezTo>
                    <a:pt x="13" y="5"/>
                    <a:pt x="7" y="8"/>
                    <a:pt x="1" y="10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3"/>
                    <a:pt x="0" y="15"/>
                    <a:pt x="1" y="15"/>
                  </a:cubicBezTo>
                  <a:cubicBezTo>
                    <a:pt x="3" y="16"/>
                    <a:pt x="5" y="17"/>
                    <a:pt x="7" y="18"/>
                  </a:cubicBezTo>
                  <a:cubicBezTo>
                    <a:pt x="10" y="19"/>
                    <a:pt x="12" y="20"/>
                    <a:pt x="14" y="22"/>
                  </a:cubicBezTo>
                  <a:cubicBezTo>
                    <a:pt x="16" y="27"/>
                    <a:pt x="20" y="29"/>
                    <a:pt x="26" y="29"/>
                  </a:cubicBezTo>
                  <a:cubicBezTo>
                    <a:pt x="29" y="29"/>
                    <a:pt x="32" y="29"/>
                    <a:pt x="36" y="29"/>
                  </a:cubicBezTo>
                  <a:cubicBezTo>
                    <a:pt x="36" y="29"/>
                    <a:pt x="37" y="30"/>
                    <a:pt x="38" y="30"/>
                  </a:cubicBezTo>
                  <a:cubicBezTo>
                    <a:pt x="37" y="30"/>
                    <a:pt x="37" y="31"/>
                    <a:pt x="37" y="31"/>
                  </a:cubicBezTo>
                  <a:cubicBezTo>
                    <a:pt x="31" y="31"/>
                    <a:pt x="25" y="35"/>
                    <a:pt x="19" y="35"/>
                  </a:cubicBezTo>
                  <a:cubicBezTo>
                    <a:pt x="18" y="35"/>
                    <a:pt x="17" y="36"/>
                    <a:pt x="18" y="37"/>
                  </a:cubicBezTo>
                  <a:cubicBezTo>
                    <a:pt x="22" y="42"/>
                    <a:pt x="25" y="46"/>
                    <a:pt x="26" y="52"/>
                  </a:cubicBezTo>
                  <a:cubicBezTo>
                    <a:pt x="27" y="54"/>
                    <a:pt x="31" y="55"/>
                    <a:pt x="33" y="53"/>
                  </a:cubicBezTo>
                  <a:cubicBezTo>
                    <a:pt x="34" y="52"/>
                    <a:pt x="35" y="51"/>
                    <a:pt x="36" y="49"/>
                  </a:cubicBezTo>
                  <a:cubicBezTo>
                    <a:pt x="37" y="48"/>
                    <a:pt x="38" y="47"/>
                    <a:pt x="40" y="48"/>
                  </a:cubicBezTo>
                  <a:cubicBezTo>
                    <a:pt x="44" y="50"/>
                    <a:pt x="49" y="52"/>
                    <a:pt x="53" y="55"/>
                  </a:cubicBezTo>
                  <a:cubicBezTo>
                    <a:pt x="56" y="57"/>
                    <a:pt x="58" y="59"/>
                    <a:pt x="62" y="60"/>
                  </a:cubicBezTo>
                  <a:cubicBezTo>
                    <a:pt x="67" y="61"/>
                    <a:pt x="72" y="63"/>
                    <a:pt x="77" y="64"/>
                  </a:cubicBezTo>
                  <a:cubicBezTo>
                    <a:pt x="81" y="65"/>
                    <a:pt x="84" y="66"/>
                    <a:pt x="87" y="68"/>
                  </a:cubicBezTo>
                  <a:cubicBezTo>
                    <a:pt x="93" y="71"/>
                    <a:pt x="98" y="74"/>
                    <a:pt x="100" y="82"/>
                  </a:cubicBezTo>
                  <a:cubicBezTo>
                    <a:pt x="100" y="84"/>
                    <a:pt x="102" y="86"/>
                    <a:pt x="103" y="89"/>
                  </a:cubicBezTo>
                  <a:cubicBezTo>
                    <a:pt x="104" y="91"/>
                    <a:pt x="105" y="93"/>
                    <a:pt x="106" y="95"/>
                  </a:cubicBezTo>
                  <a:cubicBezTo>
                    <a:pt x="107" y="97"/>
                    <a:pt x="106" y="99"/>
                    <a:pt x="105" y="99"/>
                  </a:cubicBezTo>
                  <a:cubicBezTo>
                    <a:pt x="99" y="100"/>
                    <a:pt x="96" y="104"/>
                    <a:pt x="94" y="108"/>
                  </a:cubicBezTo>
                  <a:cubicBezTo>
                    <a:pt x="92" y="111"/>
                    <a:pt x="94" y="114"/>
                    <a:pt x="97" y="114"/>
                  </a:cubicBezTo>
                  <a:cubicBezTo>
                    <a:pt x="102" y="115"/>
                    <a:pt x="107" y="113"/>
                    <a:pt x="111" y="112"/>
                  </a:cubicBezTo>
                  <a:cubicBezTo>
                    <a:pt x="117" y="111"/>
                    <a:pt x="122" y="112"/>
                    <a:pt x="126" y="117"/>
                  </a:cubicBezTo>
                  <a:cubicBezTo>
                    <a:pt x="127" y="118"/>
                    <a:pt x="128" y="120"/>
                    <a:pt x="129" y="121"/>
                  </a:cubicBezTo>
                  <a:cubicBezTo>
                    <a:pt x="131" y="124"/>
                    <a:pt x="134" y="125"/>
                    <a:pt x="138" y="125"/>
                  </a:cubicBezTo>
                  <a:cubicBezTo>
                    <a:pt x="144" y="126"/>
                    <a:pt x="151" y="126"/>
                    <a:pt x="157" y="128"/>
                  </a:cubicBezTo>
                  <a:cubicBezTo>
                    <a:pt x="160" y="129"/>
                    <a:pt x="163" y="128"/>
                    <a:pt x="165" y="127"/>
                  </a:cubicBezTo>
                  <a:cubicBezTo>
                    <a:pt x="169" y="125"/>
                    <a:pt x="169" y="123"/>
                    <a:pt x="168" y="119"/>
                  </a:cubicBezTo>
                  <a:cubicBezTo>
                    <a:pt x="168" y="118"/>
                    <a:pt x="168" y="116"/>
                    <a:pt x="168" y="116"/>
                  </a:cubicBezTo>
                  <a:cubicBezTo>
                    <a:pt x="172" y="112"/>
                    <a:pt x="175" y="109"/>
                    <a:pt x="179" y="106"/>
                  </a:cubicBezTo>
                  <a:cubicBezTo>
                    <a:pt x="183" y="104"/>
                    <a:pt x="187" y="104"/>
                    <a:pt x="191" y="105"/>
                  </a:cubicBezTo>
                  <a:cubicBezTo>
                    <a:pt x="194" y="107"/>
                    <a:pt x="197" y="109"/>
                    <a:pt x="201" y="110"/>
                  </a:cubicBezTo>
                  <a:cubicBezTo>
                    <a:pt x="204" y="112"/>
                    <a:pt x="206" y="114"/>
                    <a:pt x="208" y="117"/>
                  </a:cubicBezTo>
                  <a:cubicBezTo>
                    <a:pt x="213" y="123"/>
                    <a:pt x="218" y="129"/>
                    <a:pt x="223" y="135"/>
                  </a:cubicBezTo>
                  <a:cubicBezTo>
                    <a:pt x="226" y="139"/>
                    <a:pt x="230" y="141"/>
                    <a:pt x="236" y="141"/>
                  </a:cubicBezTo>
                  <a:cubicBezTo>
                    <a:pt x="245" y="141"/>
                    <a:pt x="253" y="143"/>
                    <a:pt x="261" y="147"/>
                  </a:cubicBezTo>
                  <a:cubicBezTo>
                    <a:pt x="261" y="147"/>
                    <a:pt x="262" y="147"/>
                    <a:pt x="263" y="147"/>
                  </a:cubicBezTo>
                  <a:cubicBezTo>
                    <a:pt x="264" y="147"/>
                    <a:pt x="265" y="147"/>
                    <a:pt x="265" y="146"/>
                  </a:cubicBezTo>
                  <a:cubicBezTo>
                    <a:pt x="266" y="145"/>
                    <a:pt x="266" y="144"/>
                    <a:pt x="266" y="143"/>
                  </a:cubicBezTo>
                  <a:cubicBezTo>
                    <a:pt x="266" y="141"/>
                    <a:pt x="265" y="139"/>
                    <a:pt x="263" y="138"/>
                  </a:cubicBezTo>
                  <a:cubicBezTo>
                    <a:pt x="258" y="137"/>
                    <a:pt x="259" y="134"/>
                    <a:pt x="260" y="131"/>
                  </a:cubicBezTo>
                  <a:cubicBezTo>
                    <a:pt x="256" y="131"/>
                    <a:pt x="252" y="131"/>
                    <a:pt x="250" y="1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48"/>
            <p:cNvSpPr>
              <a:spLocks/>
            </p:cNvSpPr>
            <p:nvPr/>
          </p:nvSpPr>
          <p:spPr bwMode="auto">
            <a:xfrm>
              <a:off x="10042525" y="4365625"/>
              <a:ext cx="203200" cy="230188"/>
            </a:xfrm>
            <a:custGeom>
              <a:avLst/>
              <a:gdLst>
                <a:gd name="T0" fmla="*/ 2 w 139"/>
                <a:gd name="T1" fmla="*/ 94 h 158"/>
                <a:gd name="T2" fmla="*/ 7 w 139"/>
                <a:gd name="T3" fmla="*/ 112 h 158"/>
                <a:gd name="T4" fmla="*/ 13 w 139"/>
                <a:gd name="T5" fmla="*/ 120 h 158"/>
                <a:gd name="T6" fmla="*/ 15 w 139"/>
                <a:gd name="T7" fmla="*/ 122 h 158"/>
                <a:gd name="T8" fmla="*/ 18 w 139"/>
                <a:gd name="T9" fmla="*/ 135 h 158"/>
                <a:gd name="T10" fmla="*/ 26 w 139"/>
                <a:gd name="T11" fmla="*/ 142 h 158"/>
                <a:gd name="T12" fmla="*/ 34 w 139"/>
                <a:gd name="T13" fmla="*/ 143 h 158"/>
                <a:gd name="T14" fmla="*/ 40 w 139"/>
                <a:gd name="T15" fmla="*/ 147 h 158"/>
                <a:gd name="T16" fmla="*/ 47 w 139"/>
                <a:gd name="T17" fmla="*/ 149 h 158"/>
                <a:gd name="T18" fmla="*/ 56 w 139"/>
                <a:gd name="T19" fmla="*/ 146 h 158"/>
                <a:gd name="T20" fmla="*/ 60 w 139"/>
                <a:gd name="T21" fmla="*/ 146 h 158"/>
                <a:gd name="T22" fmla="*/ 73 w 139"/>
                <a:gd name="T23" fmla="*/ 151 h 158"/>
                <a:gd name="T24" fmla="*/ 76 w 139"/>
                <a:gd name="T25" fmla="*/ 155 h 158"/>
                <a:gd name="T26" fmla="*/ 82 w 139"/>
                <a:gd name="T27" fmla="*/ 157 h 158"/>
                <a:gd name="T28" fmla="*/ 91 w 139"/>
                <a:gd name="T29" fmla="*/ 154 h 158"/>
                <a:gd name="T30" fmla="*/ 96 w 139"/>
                <a:gd name="T31" fmla="*/ 155 h 158"/>
                <a:gd name="T32" fmla="*/ 101 w 139"/>
                <a:gd name="T33" fmla="*/ 152 h 158"/>
                <a:gd name="T34" fmla="*/ 101 w 139"/>
                <a:gd name="T35" fmla="*/ 150 h 158"/>
                <a:gd name="T36" fmla="*/ 101 w 139"/>
                <a:gd name="T37" fmla="*/ 140 h 158"/>
                <a:gd name="T38" fmla="*/ 103 w 139"/>
                <a:gd name="T39" fmla="*/ 132 h 158"/>
                <a:gd name="T40" fmla="*/ 107 w 139"/>
                <a:gd name="T41" fmla="*/ 120 h 158"/>
                <a:gd name="T42" fmla="*/ 116 w 139"/>
                <a:gd name="T43" fmla="*/ 102 h 158"/>
                <a:gd name="T44" fmla="*/ 120 w 139"/>
                <a:gd name="T45" fmla="*/ 93 h 158"/>
                <a:gd name="T46" fmla="*/ 125 w 139"/>
                <a:gd name="T47" fmla="*/ 89 h 158"/>
                <a:gd name="T48" fmla="*/ 130 w 139"/>
                <a:gd name="T49" fmla="*/ 89 h 158"/>
                <a:gd name="T50" fmla="*/ 133 w 139"/>
                <a:gd name="T51" fmla="*/ 88 h 158"/>
                <a:gd name="T52" fmla="*/ 134 w 139"/>
                <a:gd name="T53" fmla="*/ 84 h 158"/>
                <a:gd name="T54" fmla="*/ 125 w 139"/>
                <a:gd name="T55" fmla="*/ 75 h 158"/>
                <a:gd name="T56" fmla="*/ 123 w 139"/>
                <a:gd name="T57" fmla="*/ 69 h 158"/>
                <a:gd name="T58" fmla="*/ 123 w 139"/>
                <a:gd name="T59" fmla="*/ 62 h 158"/>
                <a:gd name="T60" fmla="*/ 121 w 139"/>
                <a:gd name="T61" fmla="*/ 44 h 158"/>
                <a:gd name="T62" fmla="*/ 126 w 139"/>
                <a:gd name="T63" fmla="*/ 39 h 158"/>
                <a:gd name="T64" fmla="*/ 129 w 139"/>
                <a:gd name="T65" fmla="*/ 34 h 158"/>
                <a:gd name="T66" fmla="*/ 133 w 139"/>
                <a:gd name="T67" fmla="*/ 30 h 158"/>
                <a:gd name="T68" fmla="*/ 139 w 139"/>
                <a:gd name="T69" fmla="*/ 27 h 158"/>
                <a:gd name="T70" fmla="*/ 139 w 139"/>
                <a:gd name="T71" fmla="*/ 25 h 158"/>
                <a:gd name="T72" fmla="*/ 139 w 139"/>
                <a:gd name="T73" fmla="*/ 24 h 158"/>
                <a:gd name="T74" fmla="*/ 127 w 139"/>
                <a:gd name="T75" fmla="*/ 17 h 158"/>
                <a:gd name="T76" fmla="*/ 119 w 139"/>
                <a:gd name="T77" fmla="*/ 8 h 158"/>
                <a:gd name="T78" fmla="*/ 112 w 139"/>
                <a:gd name="T79" fmla="*/ 1 h 158"/>
                <a:gd name="T80" fmla="*/ 108 w 139"/>
                <a:gd name="T81" fmla="*/ 1 h 158"/>
                <a:gd name="T82" fmla="*/ 101 w 139"/>
                <a:gd name="T83" fmla="*/ 6 h 158"/>
                <a:gd name="T84" fmla="*/ 96 w 139"/>
                <a:gd name="T85" fmla="*/ 14 h 158"/>
                <a:gd name="T86" fmla="*/ 92 w 139"/>
                <a:gd name="T87" fmla="*/ 20 h 158"/>
                <a:gd name="T88" fmla="*/ 80 w 139"/>
                <a:gd name="T89" fmla="*/ 28 h 158"/>
                <a:gd name="T90" fmla="*/ 66 w 139"/>
                <a:gd name="T91" fmla="*/ 40 h 158"/>
                <a:gd name="T92" fmla="*/ 60 w 139"/>
                <a:gd name="T93" fmla="*/ 48 h 158"/>
                <a:gd name="T94" fmla="*/ 46 w 139"/>
                <a:gd name="T95" fmla="*/ 58 h 158"/>
                <a:gd name="T96" fmla="*/ 34 w 139"/>
                <a:gd name="T97" fmla="*/ 69 h 158"/>
                <a:gd name="T98" fmla="*/ 31 w 139"/>
                <a:gd name="T99" fmla="*/ 75 h 158"/>
                <a:gd name="T100" fmla="*/ 26 w 139"/>
                <a:gd name="T101" fmla="*/ 77 h 158"/>
                <a:gd name="T102" fmla="*/ 15 w 139"/>
                <a:gd name="T103" fmla="*/ 73 h 158"/>
                <a:gd name="T104" fmla="*/ 6 w 139"/>
                <a:gd name="T105" fmla="*/ 76 h 158"/>
                <a:gd name="T106" fmla="*/ 4 w 139"/>
                <a:gd name="T107" fmla="*/ 80 h 158"/>
                <a:gd name="T108" fmla="*/ 2 w 139"/>
                <a:gd name="T109" fmla="*/ 9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9" h="158">
                  <a:moveTo>
                    <a:pt x="2" y="94"/>
                  </a:moveTo>
                  <a:cubicBezTo>
                    <a:pt x="4" y="100"/>
                    <a:pt x="5" y="106"/>
                    <a:pt x="7" y="112"/>
                  </a:cubicBezTo>
                  <a:cubicBezTo>
                    <a:pt x="7" y="115"/>
                    <a:pt x="9" y="119"/>
                    <a:pt x="13" y="120"/>
                  </a:cubicBezTo>
                  <a:cubicBezTo>
                    <a:pt x="14" y="120"/>
                    <a:pt x="15" y="122"/>
                    <a:pt x="15" y="122"/>
                  </a:cubicBezTo>
                  <a:cubicBezTo>
                    <a:pt x="15" y="127"/>
                    <a:pt x="17" y="131"/>
                    <a:pt x="18" y="135"/>
                  </a:cubicBezTo>
                  <a:cubicBezTo>
                    <a:pt x="18" y="140"/>
                    <a:pt x="21" y="142"/>
                    <a:pt x="26" y="142"/>
                  </a:cubicBezTo>
                  <a:cubicBezTo>
                    <a:pt x="28" y="143"/>
                    <a:pt x="31" y="143"/>
                    <a:pt x="34" y="143"/>
                  </a:cubicBezTo>
                  <a:cubicBezTo>
                    <a:pt x="37" y="143"/>
                    <a:pt x="39" y="144"/>
                    <a:pt x="40" y="147"/>
                  </a:cubicBezTo>
                  <a:cubicBezTo>
                    <a:pt x="42" y="150"/>
                    <a:pt x="44" y="150"/>
                    <a:pt x="47" y="149"/>
                  </a:cubicBezTo>
                  <a:cubicBezTo>
                    <a:pt x="50" y="148"/>
                    <a:pt x="53" y="147"/>
                    <a:pt x="56" y="146"/>
                  </a:cubicBezTo>
                  <a:cubicBezTo>
                    <a:pt x="58" y="146"/>
                    <a:pt x="59" y="146"/>
                    <a:pt x="60" y="146"/>
                  </a:cubicBezTo>
                  <a:cubicBezTo>
                    <a:pt x="64" y="147"/>
                    <a:pt x="69" y="149"/>
                    <a:pt x="73" y="151"/>
                  </a:cubicBezTo>
                  <a:cubicBezTo>
                    <a:pt x="75" y="152"/>
                    <a:pt x="75" y="154"/>
                    <a:pt x="76" y="155"/>
                  </a:cubicBezTo>
                  <a:cubicBezTo>
                    <a:pt x="78" y="157"/>
                    <a:pt x="79" y="158"/>
                    <a:pt x="82" y="157"/>
                  </a:cubicBezTo>
                  <a:cubicBezTo>
                    <a:pt x="85" y="156"/>
                    <a:pt x="88" y="155"/>
                    <a:pt x="91" y="154"/>
                  </a:cubicBezTo>
                  <a:cubicBezTo>
                    <a:pt x="93" y="154"/>
                    <a:pt x="94" y="155"/>
                    <a:pt x="96" y="155"/>
                  </a:cubicBezTo>
                  <a:cubicBezTo>
                    <a:pt x="98" y="156"/>
                    <a:pt x="101" y="154"/>
                    <a:pt x="101" y="152"/>
                  </a:cubicBezTo>
                  <a:cubicBezTo>
                    <a:pt x="101" y="151"/>
                    <a:pt x="101" y="151"/>
                    <a:pt x="101" y="150"/>
                  </a:cubicBezTo>
                  <a:cubicBezTo>
                    <a:pt x="99" y="147"/>
                    <a:pt x="99" y="143"/>
                    <a:pt x="101" y="140"/>
                  </a:cubicBezTo>
                  <a:cubicBezTo>
                    <a:pt x="103" y="137"/>
                    <a:pt x="103" y="134"/>
                    <a:pt x="103" y="132"/>
                  </a:cubicBezTo>
                  <a:cubicBezTo>
                    <a:pt x="102" y="127"/>
                    <a:pt x="104" y="123"/>
                    <a:pt x="107" y="120"/>
                  </a:cubicBezTo>
                  <a:cubicBezTo>
                    <a:pt x="112" y="115"/>
                    <a:pt x="114" y="108"/>
                    <a:pt x="116" y="102"/>
                  </a:cubicBezTo>
                  <a:cubicBezTo>
                    <a:pt x="118" y="99"/>
                    <a:pt x="119" y="96"/>
                    <a:pt x="120" y="93"/>
                  </a:cubicBezTo>
                  <a:cubicBezTo>
                    <a:pt x="121" y="91"/>
                    <a:pt x="123" y="90"/>
                    <a:pt x="125" y="89"/>
                  </a:cubicBezTo>
                  <a:cubicBezTo>
                    <a:pt x="126" y="89"/>
                    <a:pt x="128" y="89"/>
                    <a:pt x="130" y="89"/>
                  </a:cubicBezTo>
                  <a:cubicBezTo>
                    <a:pt x="131" y="89"/>
                    <a:pt x="132" y="88"/>
                    <a:pt x="133" y="88"/>
                  </a:cubicBezTo>
                  <a:cubicBezTo>
                    <a:pt x="134" y="87"/>
                    <a:pt x="135" y="85"/>
                    <a:pt x="134" y="84"/>
                  </a:cubicBezTo>
                  <a:cubicBezTo>
                    <a:pt x="132" y="80"/>
                    <a:pt x="127" y="78"/>
                    <a:pt x="125" y="75"/>
                  </a:cubicBezTo>
                  <a:cubicBezTo>
                    <a:pt x="123" y="73"/>
                    <a:pt x="122" y="71"/>
                    <a:pt x="123" y="69"/>
                  </a:cubicBezTo>
                  <a:cubicBezTo>
                    <a:pt x="124" y="66"/>
                    <a:pt x="124" y="64"/>
                    <a:pt x="123" y="62"/>
                  </a:cubicBezTo>
                  <a:cubicBezTo>
                    <a:pt x="117" y="57"/>
                    <a:pt x="118" y="51"/>
                    <a:pt x="121" y="44"/>
                  </a:cubicBezTo>
                  <a:cubicBezTo>
                    <a:pt x="122" y="42"/>
                    <a:pt x="124" y="40"/>
                    <a:pt x="126" y="39"/>
                  </a:cubicBezTo>
                  <a:cubicBezTo>
                    <a:pt x="128" y="38"/>
                    <a:pt x="129" y="36"/>
                    <a:pt x="129" y="34"/>
                  </a:cubicBezTo>
                  <a:cubicBezTo>
                    <a:pt x="129" y="32"/>
                    <a:pt x="131" y="30"/>
                    <a:pt x="133" y="30"/>
                  </a:cubicBezTo>
                  <a:cubicBezTo>
                    <a:pt x="135" y="29"/>
                    <a:pt x="137" y="29"/>
                    <a:pt x="139" y="27"/>
                  </a:cubicBezTo>
                  <a:cubicBezTo>
                    <a:pt x="139" y="26"/>
                    <a:pt x="139" y="26"/>
                    <a:pt x="139" y="25"/>
                  </a:cubicBezTo>
                  <a:cubicBezTo>
                    <a:pt x="139" y="25"/>
                    <a:pt x="139" y="24"/>
                    <a:pt x="139" y="24"/>
                  </a:cubicBezTo>
                  <a:cubicBezTo>
                    <a:pt x="135" y="21"/>
                    <a:pt x="131" y="19"/>
                    <a:pt x="127" y="17"/>
                  </a:cubicBezTo>
                  <a:cubicBezTo>
                    <a:pt x="124" y="15"/>
                    <a:pt x="119" y="14"/>
                    <a:pt x="119" y="8"/>
                  </a:cubicBezTo>
                  <a:cubicBezTo>
                    <a:pt x="117" y="6"/>
                    <a:pt x="115" y="3"/>
                    <a:pt x="112" y="1"/>
                  </a:cubicBezTo>
                  <a:cubicBezTo>
                    <a:pt x="111" y="0"/>
                    <a:pt x="109" y="1"/>
                    <a:pt x="108" y="1"/>
                  </a:cubicBezTo>
                  <a:cubicBezTo>
                    <a:pt x="105" y="2"/>
                    <a:pt x="102" y="3"/>
                    <a:pt x="101" y="6"/>
                  </a:cubicBezTo>
                  <a:cubicBezTo>
                    <a:pt x="99" y="8"/>
                    <a:pt x="98" y="11"/>
                    <a:pt x="96" y="14"/>
                  </a:cubicBezTo>
                  <a:cubicBezTo>
                    <a:pt x="95" y="16"/>
                    <a:pt x="94" y="18"/>
                    <a:pt x="92" y="20"/>
                  </a:cubicBezTo>
                  <a:cubicBezTo>
                    <a:pt x="89" y="22"/>
                    <a:pt x="85" y="26"/>
                    <a:pt x="80" y="28"/>
                  </a:cubicBezTo>
                  <a:cubicBezTo>
                    <a:pt x="74" y="30"/>
                    <a:pt x="69" y="34"/>
                    <a:pt x="66" y="40"/>
                  </a:cubicBezTo>
                  <a:cubicBezTo>
                    <a:pt x="64" y="43"/>
                    <a:pt x="62" y="46"/>
                    <a:pt x="60" y="48"/>
                  </a:cubicBezTo>
                  <a:cubicBezTo>
                    <a:pt x="57" y="54"/>
                    <a:pt x="52" y="57"/>
                    <a:pt x="46" y="58"/>
                  </a:cubicBezTo>
                  <a:cubicBezTo>
                    <a:pt x="39" y="59"/>
                    <a:pt x="36" y="63"/>
                    <a:pt x="34" y="69"/>
                  </a:cubicBezTo>
                  <a:cubicBezTo>
                    <a:pt x="33" y="71"/>
                    <a:pt x="32" y="73"/>
                    <a:pt x="31" y="75"/>
                  </a:cubicBezTo>
                  <a:cubicBezTo>
                    <a:pt x="31" y="77"/>
                    <a:pt x="28" y="78"/>
                    <a:pt x="26" y="77"/>
                  </a:cubicBezTo>
                  <a:cubicBezTo>
                    <a:pt x="22" y="76"/>
                    <a:pt x="19" y="75"/>
                    <a:pt x="15" y="73"/>
                  </a:cubicBezTo>
                  <a:cubicBezTo>
                    <a:pt x="11" y="72"/>
                    <a:pt x="9" y="73"/>
                    <a:pt x="6" y="76"/>
                  </a:cubicBezTo>
                  <a:cubicBezTo>
                    <a:pt x="5" y="77"/>
                    <a:pt x="4" y="78"/>
                    <a:pt x="4" y="80"/>
                  </a:cubicBezTo>
                  <a:cubicBezTo>
                    <a:pt x="2" y="85"/>
                    <a:pt x="0" y="90"/>
                    <a:pt x="2" y="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49"/>
            <p:cNvSpPr>
              <a:spLocks/>
            </p:cNvSpPr>
            <p:nvPr/>
          </p:nvSpPr>
          <p:spPr bwMode="auto">
            <a:xfrm>
              <a:off x="8701087" y="4749800"/>
              <a:ext cx="157163" cy="279400"/>
            </a:xfrm>
            <a:custGeom>
              <a:avLst/>
              <a:gdLst>
                <a:gd name="T0" fmla="*/ 94 w 107"/>
                <a:gd name="T1" fmla="*/ 1 h 192"/>
                <a:gd name="T2" fmla="*/ 92 w 107"/>
                <a:gd name="T3" fmla="*/ 1 h 192"/>
                <a:gd name="T4" fmla="*/ 87 w 107"/>
                <a:gd name="T5" fmla="*/ 10 h 192"/>
                <a:gd name="T6" fmla="*/ 82 w 107"/>
                <a:gd name="T7" fmla="*/ 17 h 192"/>
                <a:gd name="T8" fmla="*/ 81 w 107"/>
                <a:gd name="T9" fmla="*/ 20 h 192"/>
                <a:gd name="T10" fmla="*/ 74 w 107"/>
                <a:gd name="T11" fmla="*/ 28 h 192"/>
                <a:gd name="T12" fmla="*/ 65 w 107"/>
                <a:gd name="T13" fmla="*/ 39 h 192"/>
                <a:gd name="T14" fmla="*/ 53 w 107"/>
                <a:gd name="T15" fmla="*/ 48 h 192"/>
                <a:gd name="T16" fmla="*/ 39 w 107"/>
                <a:gd name="T17" fmla="*/ 52 h 192"/>
                <a:gd name="T18" fmla="*/ 38 w 107"/>
                <a:gd name="T19" fmla="*/ 53 h 192"/>
                <a:gd name="T20" fmla="*/ 24 w 107"/>
                <a:gd name="T21" fmla="*/ 58 h 192"/>
                <a:gd name="T22" fmla="*/ 19 w 107"/>
                <a:gd name="T23" fmla="*/ 69 h 192"/>
                <a:gd name="T24" fmla="*/ 17 w 107"/>
                <a:gd name="T25" fmla="*/ 89 h 192"/>
                <a:gd name="T26" fmla="*/ 20 w 107"/>
                <a:gd name="T27" fmla="*/ 95 h 192"/>
                <a:gd name="T28" fmla="*/ 18 w 107"/>
                <a:gd name="T29" fmla="*/ 113 h 192"/>
                <a:gd name="T30" fmla="*/ 7 w 107"/>
                <a:gd name="T31" fmla="*/ 129 h 192"/>
                <a:gd name="T32" fmla="*/ 4 w 107"/>
                <a:gd name="T33" fmla="*/ 151 h 192"/>
                <a:gd name="T34" fmla="*/ 5 w 107"/>
                <a:gd name="T35" fmla="*/ 162 h 192"/>
                <a:gd name="T36" fmla="*/ 6 w 107"/>
                <a:gd name="T37" fmla="*/ 172 h 192"/>
                <a:gd name="T38" fmla="*/ 8 w 107"/>
                <a:gd name="T39" fmla="*/ 178 h 192"/>
                <a:gd name="T40" fmla="*/ 25 w 107"/>
                <a:gd name="T41" fmla="*/ 191 h 192"/>
                <a:gd name="T42" fmla="*/ 36 w 107"/>
                <a:gd name="T43" fmla="*/ 188 h 192"/>
                <a:gd name="T44" fmla="*/ 44 w 107"/>
                <a:gd name="T45" fmla="*/ 186 h 192"/>
                <a:gd name="T46" fmla="*/ 56 w 107"/>
                <a:gd name="T47" fmla="*/ 177 h 192"/>
                <a:gd name="T48" fmla="*/ 62 w 107"/>
                <a:gd name="T49" fmla="*/ 165 h 192"/>
                <a:gd name="T50" fmla="*/ 73 w 107"/>
                <a:gd name="T51" fmla="*/ 136 h 192"/>
                <a:gd name="T52" fmla="*/ 89 w 107"/>
                <a:gd name="T53" fmla="*/ 93 h 192"/>
                <a:gd name="T54" fmla="*/ 93 w 107"/>
                <a:gd name="T55" fmla="*/ 80 h 192"/>
                <a:gd name="T56" fmla="*/ 97 w 107"/>
                <a:gd name="T57" fmla="*/ 64 h 192"/>
                <a:gd name="T58" fmla="*/ 104 w 107"/>
                <a:gd name="T59" fmla="*/ 52 h 192"/>
                <a:gd name="T60" fmla="*/ 106 w 107"/>
                <a:gd name="T61" fmla="*/ 44 h 192"/>
                <a:gd name="T62" fmla="*/ 105 w 107"/>
                <a:gd name="T63" fmla="*/ 30 h 192"/>
                <a:gd name="T64" fmla="*/ 94 w 107"/>
                <a:gd name="T65" fmla="*/ 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92">
                  <a:moveTo>
                    <a:pt x="94" y="1"/>
                  </a:moveTo>
                  <a:cubicBezTo>
                    <a:pt x="94" y="0"/>
                    <a:pt x="93" y="0"/>
                    <a:pt x="92" y="1"/>
                  </a:cubicBezTo>
                  <a:cubicBezTo>
                    <a:pt x="89" y="3"/>
                    <a:pt x="88" y="6"/>
                    <a:pt x="87" y="10"/>
                  </a:cubicBezTo>
                  <a:cubicBezTo>
                    <a:pt x="87" y="13"/>
                    <a:pt x="85" y="16"/>
                    <a:pt x="82" y="17"/>
                  </a:cubicBezTo>
                  <a:cubicBezTo>
                    <a:pt x="82" y="18"/>
                    <a:pt x="82" y="19"/>
                    <a:pt x="81" y="20"/>
                  </a:cubicBezTo>
                  <a:cubicBezTo>
                    <a:pt x="78" y="22"/>
                    <a:pt x="74" y="23"/>
                    <a:pt x="74" y="28"/>
                  </a:cubicBezTo>
                  <a:cubicBezTo>
                    <a:pt x="73" y="33"/>
                    <a:pt x="70" y="36"/>
                    <a:pt x="65" y="39"/>
                  </a:cubicBezTo>
                  <a:cubicBezTo>
                    <a:pt x="61" y="41"/>
                    <a:pt x="58" y="46"/>
                    <a:pt x="53" y="48"/>
                  </a:cubicBezTo>
                  <a:cubicBezTo>
                    <a:pt x="49" y="50"/>
                    <a:pt x="44" y="51"/>
                    <a:pt x="39" y="52"/>
                  </a:cubicBezTo>
                  <a:cubicBezTo>
                    <a:pt x="39" y="52"/>
                    <a:pt x="38" y="53"/>
                    <a:pt x="38" y="53"/>
                  </a:cubicBezTo>
                  <a:cubicBezTo>
                    <a:pt x="33" y="55"/>
                    <a:pt x="29" y="57"/>
                    <a:pt x="24" y="58"/>
                  </a:cubicBezTo>
                  <a:cubicBezTo>
                    <a:pt x="22" y="62"/>
                    <a:pt x="21" y="65"/>
                    <a:pt x="19" y="69"/>
                  </a:cubicBezTo>
                  <a:cubicBezTo>
                    <a:pt x="15" y="75"/>
                    <a:pt x="15" y="82"/>
                    <a:pt x="17" y="89"/>
                  </a:cubicBezTo>
                  <a:cubicBezTo>
                    <a:pt x="18" y="91"/>
                    <a:pt x="19" y="93"/>
                    <a:pt x="20" y="95"/>
                  </a:cubicBezTo>
                  <a:cubicBezTo>
                    <a:pt x="22" y="102"/>
                    <a:pt x="22" y="107"/>
                    <a:pt x="18" y="113"/>
                  </a:cubicBezTo>
                  <a:cubicBezTo>
                    <a:pt x="14" y="118"/>
                    <a:pt x="11" y="124"/>
                    <a:pt x="7" y="129"/>
                  </a:cubicBezTo>
                  <a:cubicBezTo>
                    <a:pt x="2" y="136"/>
                    <a:pt x="0" y="143"/>
                    <a:pt x="4" y="151"/>
                  </a:cubicBezTo>
                  <a:cubicBezTo>
                    <a:pt x="5" y="155"/>
                    <a:pt x="5" y="158"/>
                    <a:pt x="5" y="162"/>
                  </a:cubicBezTo>
                  <a:cubicBezTo>
                    <a:pt x="5" y="166"/>
                    <a:pt x="5" y="169"/>
                    <a:pt x="6" y="172"/>
                  </a:cubicBezTo>
                  <a:cubicBezTo>
                    <a:pt x="6" y="174"/>
                    <a:pt x="7" y="177"/>
                    <a:pt x="8" y="178"/>
                  </a:cubicBezTo>
                  <a:cubicBezTo>
                    <a:pt x="12" y="185"/>
                    <a:pt x="18" y="188"/>
                    <a:pt x="25" y="191"/>
                  </a:cubicBezTo>
                  <a:cubicBezTo>
                    <a:pt x="29" y="192"/>
                    <a:pt x="32" y="189"/>
                    <a:pt x="36" y="188"/>
                  </a:cubicBezTo>
                  <a:cubicBezTo>
                    <a:pt x="38" y="187"/>
                    <a:pt x="41" y="186"/>
                    <a:pt x="44" y="186"/>
                  </a:cubicBezTo>
                  <a:cubicBezTo>
                    <a:pt x="50" y="186"/>
                    <a:pt x="54" y="183"/>
                    <a:pt x="56" y="177"/>
                  </a:cubicBezTo>
                  <a:cubicBezTo>
                    <a:pt x="58" y="173"/>
                    <a:pt x="60" y="169"/>
                    <a:pt x="62" y="165"/>
                  </a:cubicBezTo>
                  <a:cubicBezTo>
                    <a:pt x="65" y="155"/>
                    <a:pt x="68" y="145"/>
                    <a:pt x="73" y="136"/>
                  </a:cubicBezTo>
                  <a:cubicBezTo>
                    <a:pt x="79" y="122"/>
                    <a:pt x="83" y="107"/>
                    <a:pt x="89" y="93"/>
                  </a:cubicBezTo>
                  <a:cubicBezTo>
                    <a:pt x="91" y="89"/>
                    <a:pt x="92" y="84"/>
                    <a:pt x="93" y="80"/>
                  </a:cubicBezTo>
                  <a:cubicBezTo>
                    <a:pt x="94" y="75"/>
                    <a:pt x="95" y="69"/>
                    <a:pt x="97" y="64"/>
                  </a:cubicBezTo>
                  <a:cubicBezTo>
                    <a:pt x="99" y="60"/>
                    <a:pt x="98" y="54"/>
                    <a:pt x="104" y="52"/>
                  </a:cubicBezTo>
                  <a:cubicBezTo>
                    <a:pt x="106" y="50"/>
                    <a:pt x="107" y="47"/>
                    <a:pt x="106" y="44"/>
                  </a:cubicBezTo>
                  <a:cubicBezTo>
                    <a:pt x="106" y="39"/>
                    <a:pt x="105" y="35"/>
                    <a:pt x="105" y="30"/>
                  </a:cubicBezTo>
                  <a:cubicBezTo>
                    <a:pt x="105" y="19"/>
                    <a:pt x="101" y="9"/>
                    <a:pt x="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50"/>
            <p:cNvSpPr>
              <a:spLocks/>
            </p:cNvSpPr>
            <p:nvPr/>
          </p:nvSpPr>
          <p:spPr bwMode="auto">
            <a:xfrm>
              <a:off x="8626475" y="2382838"/>
              <a:ext cx="180975" cy="334963"/>
            </a:xfrm>
            <a:custGeom>
              <a:avLst/>
              <a:gdLst>
                <a:gd name="T0" fmla="*/ 11 w 123"/>
                <a:gd name="T1" fmla="*/ 147 h 230"/>
                <a:gd name="T2" fmla="*/ 5 w 123"/>
                <a:gd name="T3" fmla="*/ 164 h 230"/>
                <a:gd name="T4" fmla="*/ 6 w 123"/>
                <a:gd name="T5" fmla="*/ 171 h 230"/>
                <a:gd name="T6" fmla="*/ 9 w 123"/>
                <a:gd name="T7" fmla="*/ 175 h 230"/>
                <a:gd name="T8" fmla="*/ 6 w 123"/>
                <a:gd name="T9" fmla="*/ 185 h 230"/>
                <a:gd name="T10" fmla="*/ 1 w 123"/>
                <a:gd name="T11" fmla="*/ 190 h 230"/>
                <a:gd name="T12" fmla="*/ 1 w 123"/>
                <a:gd name="T13" fmla="*/ 200 h 230"/>
                <a:gd name="T14" fmla="*/ 8 w 123"/>
                <a:gd name="T15" fmla="*/ 207 h 230"/>
                <a:gd name="T16" fmla="*/ 12 w 123"/>
                <a:gd name="T17" fmla="*/ 209 h 230"/>
                <a:gd name="T18" fmla="*/ 19 w 123"/>
                <a:gd name="T19" fmla="*/ 207 h 230"/>
                <a:gd name="T20" fmla="*/ 27 w 123"/>
                <a:gd name="T21" fmla="*/ 211 h 230"/>
                <a:gd name="T22" fmla="*/ 30 w 123"/>
                <a:gd name="T23" fmla="*/ 217 h 230"/>
                <a:gd name="T24" fmla="*/ 38 w 123"/>
                <a:gd name="T25" fmla="*/ 225 h 230"/>
                <a:gd name="T26" fmla="*/ 46 w 123"/>
                <a:gd name="T27" fmla="*/ 228 h 230"/>
                <a:gd name="T28" fmla="*/ 54 w 123"/>
                <a:gd name="T29" fmla="*/ 229 h 230"/>
                <a:gd name="T30" fmla="*/ 61 w 123"/>
                <a:gd name="T31" fmla="*/ 229 h 230"/>
                <a:gd name="T32" fmla="*/ 61 w 123"/>
                <a:gd name="T33" fmla="*/ 230 h 230"/>
                <a:gd name="T34" fmla="*/ 71 w 123"/>
                <a:gd name="T35" fmla="*/ 230 h 230"/>
                <a:gd name="T36" fmla="*/ 73 w 123"/>
                <a:gd name="T37" fmla="*/ 228 h 230"/>
                <a:gd name="T38" fmla="*/ 74 w 123"/>
                <a:gd name="T39" fmla="*/ 223 h 230"/>
                <a:gd name="T40" fmla="*/ 72 w 123"/>
                <a:gd name="T41" fmla="*/ 217 h 230"/>
                <a:gd name="T42" fmla="*/ 62 w 123"/>
                <a:gd name="T43" fmla="*/ 211 h 230"/>
                <a:gd name="T44" fmla="*/ 44 w 123"/>
                <a:gd name="T45" fmla="*/ 187 h 230"/>
                <a:gd name="T46" fmla="*/ 41 w 123"/>
                <a:gd name="T47" fmla="*/ 172 h 230"/>
                <a:gd name="T48" fmla="*/ 41 w 123"/>
                <a:gd name="T49" fmla="*/ 151 h 230"/>
                <a:gd name="T50" fmla="*/ 45 w 123"/>
                <a:gd name="T51" fmla="*/ 142 h 230"/>
                <a:gd name="T52" fmla="*/ 47 w 123"/>
                <a:gd name="T53" fmla="*/ 136 h 230"/>
                <a:gd name="T54" fmla="*/ 51 w 123"/>
                <a:gd name="T55" fmla="*/ 108 h 230"/>
                <a:gd name="T56" fmla="*/ 56 w 123"/>
                <a:gd name="T57" fmla="*/ 98 h 230"/>
                <a:gd name="T58" fmla="*/ 66 w 123"/>
                <a:gd name="T59" fmla="*/ 86 h 230"/>
                <a:gd name="T60" fmla="*/ 77 w 123"/>
                <a:gd name="T61" fmla="*/ 67 h 230"/>
                <a:gd name="T62" fmla="*/ 90 w 123"/>
                <a:gd name="T63" fmla="*/ 52 h 230"/>
                <a:gd name="T64" fmla="*/ 108 w 123"/>
                <a:gd name="T65" fmla="*/ 38 h 230"/>
                <a:gd name="T66" fmla="*/ 116 w 123"/>
                <a:gd name="T67" fmla="*/ 32 h 230"/>
                <a:gd name="T68" fmla="*/ 121 w 123"/>
                <a:gd name="T69" fmla="*/ 17 h 230"/>
                <a:gd name="T70" fmla="*/ 120 w 123"/>
                <a:gd name="T71" fmla="*/ 12 h 230"/>
                <a:gd name="T72" fmla="*/ 116 w 123"/>
                <a:gd name="T73" fmla="*/ 7 h 230"/>
                <a:gd name="T74" fmla="*/ 112 w 123"/>
                <a:gd name="T75" fmla="*/ 4 h 230"/>
                <a:gd name="T76" fmla="*/ 100 w 123"/>
                <a:gd name="T77" fmla="*/ 3 h 230"/>
                <a:gd name="T78" fmla="*/ 88 w 123"/>
                <a:gd name="T79" fmla="*/ 17 h 230"/>
                <a:gd name="T80" fmla="*/ 80 w 123"/>
                <a:gd name="T81" fmla="*/ 28 h 230"/>
                <a:gd name="T82" fmla="*/ 63 w 123"/>
                <a:gd name="T83" fmla="*/ 34 h 230"/>
                <a:gd name="T84" fmla="*/ 42 w 123"/>
                <a:gd name="T85" fmla="*/ 48 h 230"/>
                <a:gd name="T86" fmla="*/ 41 w 123"/>
                <a:gd name="T87" fmla="*/ 49 h 230"/>
                <a:gd name="T88" fmla="*/ 35 w 123"/>
                <a:gd name="T89" fmla="*/ 54 h 230"/>
                <a:gd name="T90" fmla="*/ 31 w 123"/>
                <a:gd name="T91" fmla="*/ 59 h 230"/>
                <a:gd name="T92" fmla="*/ 28 w 123"/>
                <a:gd name="T93" fmla="*/ 66 h 230"/>
                <a:gd name="T94" fmla="*/ 27 w 123"/>
                <a:gd name="T95" fmla="*/ 74 h 230"/>
                <a:gd name="T96" fmla="*/ 26 w 123"/>
                <a:gd name="T97" fmla="*/ 77 h 230"/>
                <a:gd name="T98" fmla="*/ 24 w 123"/>
                <a:gd name="T99" fmla="*/ 78 h 230"/>
                <a:gd name="T100" fmla="*/ 18 w 123"/>
                <a:gd name="T101" fmla="*/ 83 h 230"/>
                <a:gd name="T102" fmla="*/ 13 w 123"/>
                <a:gd name="T103" fmla="*/ 85 h 230"/>
                <a:gd name="T104" fmla="*/ 11 w 123"/>
                <a:gd name="T105" fmla="*/ 89 h 230"/>
                <a:gd name="T106" fmla="*/ 16 w 123"/>
                <a:gd name="T107" fmla="*/ 99 h 230"/>
                <a:gd name="T108" fmla="*/ 15 w 123"/>
                <a:gd name="T109" fmla="*/ 112 h 230"/>
                <a:gd name="T110" fmla="*/ 13 w 123"/>
                <a:gd name="T111" fmla="*/ 120 h 230"/>
                <a:gd name="T112" fmla="*/ 8 w 123"/>
                <a:gd name="T113" fmla="*/ 130 h 230"/>
                <a:gd name="T114" fmla="*/ 9 w 123"/>
                <a:gd name="T115" fmla="*/ 137 h 230"/>
                <a:gd name="T116" fmla="*/ 11 w 123"/>
                <a:gd name="T117" fmla="*/ 14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230">
                  <a:moveTo>
                    <a:pt x="11" y="147"/>
                  </a:moveTo>
                  <a:cubicBezTo>
                    <a:pt x="7" y="152"/>
                    <a:pt x="8" y="159"/>
                    <a:pt x="5" y="164"/>
                  </a:cubicBezTo>
                  <a:cubicBezTo>
                    <a:pt x="3" y="166"/>
                    <a:pt x="4" y="169"/>
                    <a:pt x="6" y="171"/>
                  </a:cubicBezTo>
                  <a:cubicBezTo>
                    <a:pt x="7" y="172"/>
                    <a:pt x="8" y="174"/>
                    <a:pt x="9" y="175"/>
                  </a:cubicBezTo>
                  <a:cubicBezTo>
                    <a:pt x="11" y="178"/>
                    <a:pt x="10" y="183"/>
                    <a:pt x="6" y="185"/>
                  </a:cubicBezTo>
                  <a:cubicBezTo>
                    <a:pt x="4" y="186"/>
                    <a:pt x="1" y="187"/>
                    <a:pt x="1" y="190"/>
                  </a:cubicBezTo>
                  <a:cubicBezTo>
                    <a:pt x="0" y="193"/>
                    <a:pt x="0" y="197"/>
                    <a:pt x="1" y="200"/>
                  </a:cubicBezTo>
                  <a:cubicBezTo>
                    <a:pt x="3" y="203"/>
                    <a:pt x="5" y="206"/>
                    <a:pt x="8" y="207"/>
                  </a:cubicBezTo>
                  <a:cubicBezTo>
                    <a:pt x="9" y="208"/>
                    <a:pt x="11" y="209"/>
                    <a:pt x="12" y="209"/>
                  </a:cubicBezTo>
                  <a:cubicBezTo>
                    <a:pt x="14" y="208"/>
                    <a:pt x="17" y="207"/>
                    <a:pt x="19" y="207"/>
                  </a:cubicBezTo>
                  <a:cubicBezTo>
                    <a:pt x="22" y="206"/>
                    <a:pt x="25" y="208"/>
                    <a:pt x="27" y="211"/>
                  </a:cubicBezTo>
                  <a:cubicBezTo>
                    <a:pt x="29" y="212"/>
                    <a:pt x="30" y="215"/>
                    <a:pt x="30" y="217"/>
                  </a:cubicBezTo>
                  <a:cubicBezTo>
                    <a:pt x="31" y="222"/>
                    <a:pt x="34" y="224"/>
                    <a:pt x="38" y="225"/>
                  </a:cubicBezTo>
                  <a:cubicBezTo>
                    <a:pt x="41" y="226"/>
                    <a:pt x="44" y="227"/>
                    <a:pt x="46" y="228"/>
                  </a:cubicBezTo>
                  <a:cubicBezTo>
                    <a:pt x="49" y="229"/>
                    <a:pt x="51" y="230"/>
                    <a:pt x="54" y="229"/>
                  </a:cubicBezTo>
                  <a:cubicBezTo>
                    <a:pt x="56" y="229"/>
                    <a:pt x="58" y="229"/>
                    <a:pt x="61" y="229"/>
                  </a:cubicBezTo>
                  <a:cubicBezTo>
                    <a:pt x="61" y="229"/>
                    <a:pt x="61" y="230"/>
                    <a:pt x="61" y="230"/>
                  </a:cubicBezTo>
                  <a:cubicBezTo>
                    <a:pt x="64" y="230"/>
                    <a:pt x="67" y="230"/>
                    <a:pt x="71" y="230"/>
                  </a:cubicBezTo>
                  <a:cubicBezTo>
                    <a:pt x="71" y="230"/>
                    <a:pt x="73" y="229"/>
                    <a:pt x="73" y="228"/>
                  </a:cubicBezTo>
                  <a:cubicBezTo>
                    <a:pt x="74" y="226"/>
                    <a:pt x="74" y="225"/>
                    <a:pt x="74" y="223"/>
                  </a:cubicBezTo>
                  <a:cubicBezTo>
                    <a:pt x="75" y="221"/>
                    <a:pt x="74" y="219"/>
                    <a:pt x="72" y="217"/>
                  </a:cubicBezTo>
                  <a:cubicBezTo>
                    <a:pt x="69" y="215"/>
                    <a:pt x="66" y="213"/>
                    <a:pt x="62" y="211"/>
                  </a:cubicBezTo>
                  <a:cubicBezTo>
                    <a:pt x="53" y="205"/>
                    <a:pt x="48" y="197"/>
                    <a:pt x="44" y="187"/>
                  </a:cubicBezTo>
                  <a:cubicBezTo>
                    <a:pt x="43" y="182"/>
                    <a:pt x="42" y="177"/>
                    <a:pt x="41" y="172"/>
                  </a:cubicBezTo>
                  <a:cubicBezTo>
                    <a:pt x="39" y="165"/>
                    <a:pt x="41" y="158"/>
                    <a:pt x="41" y="151"/>
                  </a:cubicBezTo>
                  <a:cubicBezTo>
                    <a:pt x="41" y="147"/>
                    <a:pt x="43" y="145"/>
                    <a:pt x="45" y="142"/>
                  </a:cubicBezTo>
                  <a:cubicBezTo>
                    <a:pt x="46" y="140"/>
                    <a:pt x="47" y="138"/>
                    <a:pt x="47" y="136"/>
                  </a:cubicBezTo>
                  <a:cubicBezTo>
                    <a:pt x="49" y="127"/>
                    <a:pt x="50" y="117"/>
                    <a:pt x="51" y="108"/>
                  </a:cubicBezTo>
                  <a:cubicBezTo>
                    <a:pt x="51" y="104"/>
                    <a:pt x="53" y="100"/>
                    <a:pt x="56" y="98"/>
                  </a:cubicBezTo>
                  <a:cubicBezTo>
                    <a:pt x="61" y="95"/>
                    <a:pt x="64" y="91"/>
                    <a:pt x="66" y="86"/>
                  </a:cubicBezTo>
                  <a:cubicBezTo>
                    <a:pt x="69" y="79"/>
                    <a:pt x="73" y="73"/>
                    <a:pt x="77" y="67"/>
                  </a:cubicBezTo>
                  <a:cubicBezTo>
                    <a:pt x="80" y="62"/>
                    <a:pt x="85" y="57"/>
                    <a:pt x="90" y="52"/>
                  </a:cubicBezTo>
                  <a:cubicBezTo>
                    <a:pt x="95" y="47"/>
                    <a:pt x="101" y="42"/>
                    <a:pt x="108" y="38"/>
                  </a:cubicBezTo>
                  <a:cubicBezTo>
                    <a:pt x="111" y="37"/>
                    <a:pt x="113" y="34"/>
                    <a:pt x="116" y="32"/>
                  </a:cubicBezTo>
                  <a:cubicBezTo>
                    <a:pt x="122" y="28"/>
                    <a:pt x="123" y="23"/>
                    <a:pt x="121" y="17"/>
                  </a:cubicBezTo>
                  <a:cubicBezTo>
                    <a:pt x="120" y="15"/>
                    <a:pt x="120" y="14"/>
                    <a:pt x="120" y="12"/>
                  </a:cubicBezTo>
                  <a:cubicBezTo>
                    <a:pt x="119" y="10"/>
                    <a:pt x="118" y="8"/>
                    <a:pt x="116" y="7"/>
                  </a:cubicBezTo>
                  <a:cubicBezTo>
                    <a:pt x="115" y="6"/>
                    <a:pt x="113" y="5"/>
                    <a:pt x="112" y="4"/>
                  </a:cubicBezTo>
                  <a:cubicBezTo>
                    <a:pt x="108" y="0"/>
                    <a:pt x="104" y="1"/>
                    <a:pt x="100" y="3"/>
                  </a:cubicBezTo>
                  <a:cubicBezTo>
                    <a:pt x="94" y="6"/>
                    <a:pt x="89" y="10"/>
                    <a:pt x="88" y="17"/>
                  </a:cubicBezTo>
                  <a:cubicBezTo>
                    <a:pt x="87" y="22"/>
                    <a:pt x="84" y="25"/>
                    <a:pt x="80" y="28"/>
                  </a:cubicBezTo>
                  <a:cubicBezTo>
                    <a:pt x="75" y="31"/>
                    <a:pt x="70" y="34"/>
                    <a:pt x="63" y="34"/>
                  </a:cubicBezTo>
                  <a:cubicBezTo>
                    <a:pt x="53" y="34"/>
                    <a:pt x="47" y="40"/>
                    <a:pt x="42" y="48"/>
                  </a:cubicBezTo>
                  <a:cubicBezTo>
                    <a:pt x="42" y="48"/>
                    <a:pt x="41" y="49"/>
                    <a:pt x="41" y="49"/>
                  </a:cubicBezTo>
                  <a:cubicBezTo>
                    <a:pt x="40" y="52"/>
                    <a:pt x="38" y="53"/>
                    <a:pt x="35" y="54"/>
                  </a:cubicBezTo>
                  <a:cubicBezTo>
                    <a:pt x="33" y="55"/>
                    <a:pt x="31" y="56"/>
                    <a:pt x="31" y="59"/>
                  </a:cubicBezTo>
                  <a:cubicBezTo>
                    <a:pt x="30" y="61"/>
                    <a:pt x="30" y="64"/>
                    <a:pt x="28" y="66"/>
                  </a:cubicBezTo>
                  <a:cubicBezTo>
                    <a:pt x="27" y="69"/>
                    <a:pt x="26" y="71"/>
                    <a:pt x="27" y="74"/>
                  </a:cubicBezTo>
                  <a:cubicBezTo>
                    <a:pt x="27" y="75"/>
                    <a:pt x="26" y="76"/>
                    <a:pt x="26" y="77"/>
                  </a:cubicBezTo>
                  <a:cubicBezTo>
                    <a:pt x="25" y="77"/>
                    <a:pt x="25" y="77"/>
                    <a:pt x="24" y="78"/>
                  </a:cubicBezTo>
                  <a:cubicBezTo>
                    <a:pt x="21" y="78"/>
                    <a:pt x="20" y="81"/>
                    <a:pt x="18" y="83"/>
                  </a:cubicBezTo>
                  <a:cubicBezTo>
                    <a:pt x="17" y="85"/>
                    <a:pt x="15" y="85"/>
                    <a:pt x="13" y="85"/>
                  </a:cubicBezTo>
                  <a:cubicBezTo>
                    <a:pt x="11" y="86"/>
                    <a:pt x="10" y="88"/>
                    <a:pt x="11" y="89"/>
                  </a:cubicBezTo>
                  <a:cubicBezTo>
                    <a:pt x="13" y="93"/>
                    <a:pt x="16" y="96"/>
                    <a:pt x="16" y="99"/>
                  </a:cubicBezTo>
                  <a:cubicBezTo>
                    <a:pt x="17" y="103"/>
                    <a:pt x="15" y="108"/>
                    <a:pt x="15" y="112"/>
                  </a:cubicBezTo>
                  <a:cubicBezTo>
                    <a:pt x="15" y="115"/>
                    <a:pt x="15" y="118"/>
                    <a:pt x="13" y="120"/>
                  </a:cubicBezTo>
                  <a:cubicBezTo>
                    <a:pt x="11" y="123"/>
                    <a:pt x="10" y="127"/>
                    <a:pt x="8" y="130"/>
                  </a:cubicBezTo>
                  <a:cubicBezTo>
                    <a:pt x="6" y="132"/>
                    <a:pt x="7" y="135"/>
                    <a:pt x="9" y="137"/>
                  </a:cubicBezTo>
                  <a:cubicBezTo>
                    <a:pt x="13" y="142"/>
                    <a:pt x="14" y="144"/>
                    <a:pt x="11" y="1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51"/>
            <p:cNvSpPr>
              <a:spLocks noEditPoints="1"/>
            </p:cNvSpPr>
            <p:nvPr/>
          </p:nvSpPr>
          <p:spPr bwMode="auto">
            <a:xfrm>
              <a:off x="10383837" y="3506788"/>
              <a:ext cx="206375" cy="304800"/>
            </a:xfrm>
            <a:custGeom>
              <a:avLst/>
              <a:gdLst>
                <a:gd name="T0" fmla="*/ 26 w 141"/>
                <a:gd name="T1" fmla="*/ 206 h 209"/>
                <a:gd name="T2" fmla="*/ 32 w 141"/>
                <a:gd name="T3" fmla="*/ 173 h 209"/>
                <a:gd name="T4" fmla="*/ 21 w 141"/>
                <a:gd name="T5" fmla="*/ 158 h 209"/>
                <a:gd name="T6" fmla="*/ 24 w 141"/>
                <a:gd name="T7" fmla="*/ 155 h 209"/>
                <a:gd name="T8" fmla="*/ 36 w 141"/>
                <a:gd name="T9" fmla="*/ 149 h 209"/>
                <a:gd name="T10" fmla="*/ 51 w 141"/>
                <a:gd name="T11" fmla="*/ 148 h 209"/>
                <a:gd name="T12" fmla="*/ 51 w 141"/>
                <a:gd name="T13" fmla="*/ 148 h 209"/>
                <a:gd name="T14" fmla="*/ 43 w 141"/>
                <a:gd name="T15" fmla="*/ 153 h 209"/>
                <a:gd name="T16" fmla="*/ 35 w 141"/>
                <a:gd name="T17" fmla="*/ 162 h 209"/>
                <a:gd name="T18" fmla="*/ 39 w 141"/>
                <a:gd name="T19" fmla="*/ 171 h 209"/>
                <a:gd name="T20" fmla="*/ 50 w 141"/>
                <a:gd name="T21" fmla="*/ 163 h 209"/>
                <a:gd name="T22" fmla="*/ 60 w 141"/>
                <a:gd name="T23" fmla="*/ 163 h 209"/>
                <a:gd name="T24" fmla="*/ 59 w 141"/>
                <a:gd name="T25" fmla="*/ 145 h 209"/>
                <a:gd name="T26" fmla="*/ 64 w 141"/>
                <a:gd name="T27" fmla="*/ 138 h 209"/>
                <a:gd name="T28" fmla="*/ 66 w 141"/>
                <a:gd name="T29" fmla="*/ 141 h 209"/>
                <a:gd name="T30" fmla="*/ 70 w 141"/>
                <a:gd name="T31" fmla="*/ 154 h 209"/>
                <a:gd name="T32" fmla="*/ 82 w 141"/>
                <a:gd name="T33" fmla="*/ 158 h 209"/>
                <a:gd name="T34" fmla="*/ 95 w 141"/>
                <a:gd name="T35" fmla="*/ 138 h 209"/>
                <a:gd name="T36" fmla="*/ 112 w 141"/>
                <a:gd name="T37" fmla="*/ 133 h 209"/>
                <a:gd name="T38" fmla="*/ 119 w 141"/>
                <a:gd name="T39" fmla="*/ 133 h 209"/>
                <a:gd name="T40" fmla="*/ 125 w 141"/>
                <a:gd name="T41" fmla="*/ 122 h 209"/>
                <a:gd name="T42" fmla="*/ 127 w 141"/>
                <a:gd name="T43" fmla="*/ 127 h 209"/>
                <a:gd name="T44" fmla="*/ 138 w 141"/>
                <a:gd name="T45" fmla="*/ 112 h 209"/>
                <a:gd name="T46" fmla="*/ 131 w 141"/>
                <a:gd name="T47" fmla="*/ 72 h 209"/>
                <a:gd name="T48" fmla="*/ 136 w 141"/>
                <a:gd name="T49" fmla="*/ 57 h 209"/>
                <a:gd name="T50" fmla="*/ 130 w 141"/>
                <a:gd name="T51" fmla="*/ 26 h 209"/>
                <a:gd name="T52" fmla="*/ 110 w 141"/>
                <a:gd name="T53" fmla="*/ 1 h 209"/>
                <a:gd name="T54" fmla="*/ 105 w 141"/>
                <a:gd name="T55" fmla="*/ 36 h 209"/>
                <a:gd name="T56" fmla="*/ 101 w 141"/>
                <a:gd name="T57" fmla="*/ 75 h 209"/>
                <a:gd name="T58" fmla="*/ 86 w 141"/>
                <a:gd name="T59" fmla="*/ 94 h 209"/>
                <a:gd name="T60" fmla="*/ 82 w 141"/>
                <a:gd name="T61" fmla="*/ 88 h 209"/>
                <a:gd name="T62" fmla="*/ 75 w 141"/>
                <a:gd name="T63" fmla="*/ 88 h 209"/>
                <a:gd name="T64" fmla="*/ 75 w 141"/>
                <a:gd name="T65" fmla="*/ 101 h 209"/>
                <a:gd name="T66" fmla="*/ 67 w 141"/>
                <a:gd name="T67" fmla="*/ 120 h 209"/>
                <a:gd name="T68" fmla="*/ 38 w 141"/>
                <a:gd name="T69" fmla="*/ 124 h 209"/>
                <a:gd name="T70" fmla="*/ 14 w 141"/>
                <a:gd name="T71" fmla="*/ 148 h 209"/>
                <a:gd name="T72" fmla="*/ 11 w 141"/>
                <a:gd name="T73" fmla="*/ 157 h 209"/>
                <a:gd name="T74" fmla="*/ 1 w 141"/>
                <a:gd name="T75" fmla="*/ 173 h 209"/>
                <a:gd name="T76" fmla="*/ 4 w 141"/>
                <a:gd name="T77" fmla="*/ 180 h 209"/>
                <a:gd name="T78" fmla="*/ 5 w 141"/>
                <a:gd name="T79" fmla="*/ 180 h 209"/>
                <a:gd name="T80" fmla="*/ 10 w 141"/>
                <a:gd name="T81" fmla="*/ 182 h 209"/>
                <a:gd name="T82" fmla="*/ 8 w 141"/>
                <a:gd name="T83" fmla="*/ 187 h 209"/>
                <a:gd name="T84" fmla="*/ 8 w 141"/>
                <a:gd name="T85" fmla="*/ 187 h 209"/>
                <a:gd name="T86" fmla="*/ 24 w 141"/>
                <a:gd name="T87" fmla="*/ 207 h 209"/>
                <a:gd name="T88" fmla="*/ 111 w 141"/>
                <a:gd name="T89" fmla="*/ 8 h 209"/>
                <a:gd name="T90" fmla="*/ 110 w 141"/>
                <a:gd name="T91" fmla="*/ 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1" h="209">
                  <a:moveTo>
                    <a:pt x="24" y="207"/>
                  </a:moveTo>
                  <a:cubicBezTo>
                    <a:pt x="25" y="207"/>
                    <a:pt x="25" y="207"/>
                    <a:pt x="26" y="206"/>
                  </a:cubicBezTo>
                  <a:cubicBezTo>
                    <a:pt x="27" y="204"/>
                    <a:pt x="29" y="202"/>
                    <a:pt x="30" y="199"/>
                  </a:cubicBezTo>
                  <a:cubicBezTo>
                    <a:pt x="31" y="191"/>
                    <a:pt x="31" y="182"/>
                    <a:pt x="32" y="173"/>
                  </a:cubicBezTo>
                  <a:cubicBezTo>
                    <a:pt x="30" y="168"/>
                    <a:pt x="29" y="160"/>
                    <a:pt x="21" y="159"/>
                  </a:cubicBezTo>
                  <a:cubicBezTo>
                    <a:pt x="21" y="159"/>
                    <a:pt x="20" y="158"/>
                    <a:pt x="21" y="158"/>
                  </a:cubicBezTo>
                  <a:cubicBezTo>
                    <a:pt x="21" y="157"/>
                    <a:pt x="21" y="156"/>
                    <a:pt x="21" y="156"/>
                  </a:cubicBezTo>
                  <a:cubicBezTo>
                    <a:pt x="22" y="156"/>
                    <a:pt x="23" y="155"/>
                    <a:pt x="24" y="155"/>
                  </a:cubicBezTo>
                  <a:cubicBezTo>
                    <a:pt x="28" y="155"/>
                    <a:pt x="31" y="155"/>
                    <a:pt x="32" y="151"/>
                  </a:cubicBezTo>
                  <a:cubicBezTo>
                    <a:pt x="33" y="150"/>
                    <a:pt x="35" y="149"/>
                    <a:pt x="36" y="149"/>
                  </a:cubicBezTo>
                  <a:cubicBezTo>
                    <a:pt x="41" y="148"/>
                    <a:pt x="46" y="147"/>
                    <a:pt x="51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1" y="147"/>
                    <a:pt x="51" y="147"/>
                    <a:pt x="51" y="147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49" y="151"/>
                    <a:pt x="47" y="153"/>
                    <a:pt x="43" y="153"/>
                  </a:cubicBezTo>
                  <a:cubicBezTo>
                    <a:pt x="42" y="153"/>
                    <a:pt x="41" y="153"/>
                    <a:pt x="40" y="153"/>
                  </a:cubicBezTo>
                  <a:cubicBezTo>
                    <a:pt x="37" y="154"/>
                    <a:pt x="34" y="159"/>
                    <a:pt x="35" y="162"/>
                  </a:cubicBezTo>
                  <a:cubicBezTo>
                    <a:pt x="36" y="165"/>
                    <a:pt x="37" y="168"/>
                    <a:pt x="38" y="170"/>
                  </a:cubicBezTo>
                  <a:cubicBezTo>
                    <a:pt x="38" y="170"/>
                    <a:pt x="39" y="171"/>
                    <a:pt x="39" y="171"/>
                  </a:cubicBezTo>
                  <a:cubicBezTo>
                    <a:pt x="41" y="174"/>
                    <a:pt x="46" y="174"/>
                    <a:pt x="47" y="170"/>
                  </a:cubicBezTo>
                  <a:cubicBezTo>
                    <a:pt x="48" y="167"/>
                    <a:pt x="48" y="165"/>
                    <a:pt x="50" y="163"/>
                  </a:cubicBezTo>
                  <a:cubicBezTo>
                    <a:pt x="53" y="161"/>
                    <a:pt x="56" y="162"/>
                    <a:pt x="58" y="163"/>
                  </a:cubicBezTo>
                  <a:cubicBezTo>
                    <a:pt x="59" y="163"/>
                    <a:pt x="59" y="163"/>
                    <a:pt x="60" y="163"/>
                  </a:cubicBezTo>
                  <a:cubicBezTo>
                    <a:pt x="63" y="162"/>
                    <a:pt x="66" y="154"/>
                    <a:pt x="64" y="151"/>
                  </a:cubicBezTo>
                  <a:cubicBezTo>
                    <a:pt x="62" y="149"/>
                    <a:pt x="60" y="147"/>
                    <a:pt x="59" y="145"/>
                  </a:cubicBezTo>
                  <a:cubicBezTo>
                    <a:pt x="58" y="143"/>
                    <a:pt x="59" y="142"/>
                    <a:pt x="60" y="140"/>
                  </a:cubicBezTo>
                  <a:cubicBezTo>
                    <a:pt x="61" y="139"/>
                    <a:pt x="63" y="139"/>
                    <a:pt x="64" y="138"/>
                  </a:cubicBezTo>
                  <a:cubicBezTo>
                    <a:pt x="65" y="138"/>
                    <a:pt x="65" y="138"/>
                    <a:pt x="66" y="139"/>
                  </a:cubicBezTo>
                  <a:cubicBezTo>
                    <a:pt x="67" y="139"/>
                    <a:pt x="67" y="140"/>
                    <a:pt x="66" y="141"/>
                  </a:cubicBezTo>
                  <a:cubicBezTo>
                    <a:pt x="65" y="143"/>
                    <a:pt x="64" y="144"/>
                    <a:pt x="65" y="146"/>
                  </a:cubicBezTo>
                  <a:cubicBezTo>
                    <a:pt x="66" y="149"/>
                    <a:pt x="68" y="152"/>
                    <a:pt x="70" y="154"/>
                  </a:cubicBezTo>
                  <a:cubicBezTo>
                    <a:pt x="71" y="156"/>
                    <a:pt x="74" y="158"/>
                    <a:pt x="76" y="160"/>
                  </a:cubicBezTo>
                  <a:cubicBezTo>
                    <a:pt x="77" y="161"/>
                    <a:pt x="81" y="160"/>
                    <a:pt x="82" y="158"/>
                  </a:cubicBezTo>
                  <a:cubicBezTo>
                    <a:pt x="85" y="153"/>
                    <a:pt x="88" y="147"/>
                    <a:pt x="92" y="141"/>
                  </a:cubicBezTo>
                  <a:cubicBezTo>
                    <a:pt x="92" y="140"/>
                    <a:pt x="94" y="139"/>
                    <a:pt x="95" y="138"/>
                  </a:cubicBezTo>
                  <a:cubicBezTo>
                    <a:pt x="98" y="138"/>
                    <a:pt x="101" y="138"/>
                    <a:pt x="103" y="138"/>
                  </a:cubicBezTo>
                  <a:cubicBezTo>
                    <a:pt x="107" y="138"/>
                    <a:pt x="109" y="135"/>
                    <a:pt x="112" y="133"/>
                  </a:cubicBezTo>
                  <a:cubicBezTo>
                    <a:pt x="112" y="133"/>
                    <a:pt x="114" y="134"/>
                    <a:pt x="115" y="134"/>
                  </a:cubicBezTo>
                  <a:cubicBezTo>
                    <a:pt x="117" y="135"/>
                    <a:pt x="119" y="134"/>
                    <a:pt x="119" y="133"/>
                  </a:cubicBezTo>
                  <a:cubicBezTo>
                    <a:pt x="120" y="129"/>
                    <a:pt x="120" y="125"/>
                    <a:pt x="124" y="123"/>
                  </a:cubicBezTo>
                  <a:cubicBezTo>
                    <a:pt x="124" y="122"/>
                    <a:pt x="124" y="122"/>
                    <a:pt x="125" y="122"/>
                  </a:cubicBezTo>
                  <a:cubicBezTo>
                    <a:pt x="125" y="122"/>
                    <a:pt x="125" y="122"/>
                    <a:pt x="126" y="123"/>
                  </a:cubicBezTo>
                  <a:cubicBezTo>
                    <a:pt x="126" y="124"/>
                    <a:pt x="126" y="126"/>
                    <a:pt x="127" y="127"/>
                  </a:cubicBezTo>
                  <a:cubicBezTo>
                    <a:pt x="127" y="129"/>
                    <a:pt x="129" y="130"/>
                    <a:pt x="131" y="129"/>
                  </a:cubicBezTo>
                  <a:cubicBezTo>
                    <a:pt x="137" y="126"/>
                    <a:pt x="141" y="118"/>
                    <a:pt x="138" y="112"/>
                  </a:cubicBezTo>
                  <a:cubicBezTo>
                    <a:pt x="135" y="107"/>
                    <a:pt x="134" y="101"/>
                    <a:pt x="134" y="96"/>
                  </a:cubicBezTo>
                  <a:cubicBezTo>
                    <a:pt x="135" y="87"/>
                    <a:pt x="134" y="79"/>
                    <a:pt x="131" y="72"/>
                  </a:cubicBezTo>
                  <a:cubicBezTo>
                    <a:pt x="130" y="69"/>
                    <a:pt x="131" y="66"/>
                    <a:pt x="133" y="64"/>
                  </a:cubicBezTo>
                  <a:cubicBezTo>
                    <a:pt x="135" y="62"/>
                    <a:pt x="137" y="60"/>
                    <a:pt x="136" y="57"/>
                  </a:cubicBezTo>
                  <a:cubicBezTo>
                    <a:pt x="136" y="55"/>
                    <a:pt x="136" y="52"/>
                    <a:pt x="136" y="49"/>
                  </a:cubicBezTo>
                  <a:cubicBezTo>
                    <a:pt x="136" y="41"/>
                    <a:pt x="134" y="33"/>
                    <a:pt x="130" y="26"/>
                  </a:cubicBezTo>
                  <a:cubicBezTo>
                    <a:pt x="125" y="18"/>
                    <a:pt x="118" y="11"/>
                    <a:pt x="115" y="2"/>
                  </a:cubicBezTo>
                  <a:cubicBezTo>
                    <a:pt x="115" y="0"/>
                    <a:pt x="111" y="0"/>
                    <a:pt x="110" y="1"/>
                  </a:cubicBezTo>
                  <a:cubicBezTo>
                    <a:pt x="103" y="8"/>
                    <a:pt x="99" y="15"/>
                    <a:pt x="102" y="25"/>
                  </a:cubicBezTo>
                  <a:cubicBezTo>
                    <a:pt x="102" y="29"/>
                    <a:pt x="100" y="33"/>
                    <a:pt x="105" y="36"/>
                  </a:cubicBezTo>
                  <a:cubicBezTo>
                    <a:pt x="106" y="37"/>
                    <a:pt x="106" y="38"/>
                    <a:pt x="106" y="39"/>
                  </a:cubicBezTo>
                  <a:cubicBezTo>
                    <a:pt x="107" y="51"/>
                    <a:pt x="109" y="64"/>
                    <a:pt x="101" y="75"/>
                  </a:cubicBezTo>
                  <a:cubicBezTo>
                    <a:pt x="100" y="76"/>
                    <a:pt x="100" y="79"/>
                    <a:pt x="100" y="81"/>
                  </a:cubicBezTo>
                  <a:cubicBezTo>
                    <a:pt x="98" y="88"/>
                    <a:pt x="93" y="92"/>
                    <a:pt x="86" y="94"/>
                  </a:cubicBezTo>
                  <a:cubicBezTo>
                    <a:pt x="85" y="94"/>
                    <a:pt x="82" y="93"/>
                    <a:pt x="82" y="91"/>
                  </a:cubicBezTo>
                  <a:cubicBezTo>
                    <a:pt x="82" y="90"/>
                    <a:pt x="82" y="89"/>
                    <a:pt x="82" y="88"/>
                  </a:cubicBezTo>
                  <a:cubicBezTo>
                    <a:pt x="81" y="86"/>
                    <a:pt x="80" y="84"/>
                    <a:pt x="79" y="85"/>
                  </a:cubicBezTo>
                  <a:cubicBezTo>
                    <a:pt x="78" y="86"/>
                    <a:pt x="76" y="86"/>
                    <a:pt x="75" y="88"/>
                  </a:cubicBezTo>
                  <a:cubicBezTo>
                    <a:pt x="74" y="90"/>
                    <a:pt x="75" y="92"/>
                    <a:pt x="75" y="94"/>
                  </a:cubicBezTo>
                  <a:cubicBezTo>
                    <a:pt x="75" y="96"/>
                    <a:pt x="76" y="99"/>
                    <a:pt x="75" y="101"/>
                  </a:cubicBezTo>
                  <a:cubicBezTo>
                    <a:pt x="72" y="106"/>
                    <a:pt x="71" y="112"/>
                    <a:pt x="70" y="118"/>
                  </a:cubicBezTo>
                  <a:cubicBezTo>
                    <a:pt x="69" y="119"/>
                    <a:pt x="68" y="120"/>
                    <a:pt x="67" y="120"/>
                  </a:cubicBezTo>
                  <a:cubicBezTo>
                    <a:pt x="63" y="119"/>
                    <a:pt x="58" y="119"/>
                    <a:pt x="54" y="120"/>
                  </a:cubicBezTo>
                  <a:cubicBezTo>
                    <a:pt x="49" y="122"/>
                    <a:pt x="44" y="123"/>
                    <a:pt x="38" y="124"/>
                  </a:cubicBezTo>
                  <a:cubicBezTo>
                    <a:pt x="35" y="124"/>
                    <a:pt x="33" y="126"/>
                    <a:pt x="31" y="128"/>
                  </a:cubicBezTo>
                  <a:cubicBezTo>
                    <a:pt x="26" y="135"/>
                    <a:pt x="20" y="142"/>
                    <a:pt x="14" y="148"/>
                  </a:cubicBezTo>
                  <a:cubicBezTo>
                    <a:pt x="13" y="149"/>
                    <a:pt x="13" y="151"/>
                    <a:pt x="12" y="152"/>
                  </a:cubicBezTo>
                  <a:cubicBezTo>
                    <a:pt x="12" y="154"/>
                    <a:pt x="12" y="156"/>
                    <a:pt x="11" y="157"/>
                  </a:cubicBezTo>
                  <a:cubicBezTo>
                    <a:pt x="8" y="160"/>
                    <a:pt x="6" y="162"/>
                    <a:pt x="3" y="165"/>
                  </a:cubicBezTo>
                  <a:cubicBezTo>
                    <a:pt x="1" y="167"/>
                    <a:pt x="0" y="170"/>
                    <a:pt x="1" y="173"/>
                  </a:cubicBezTo>
                  <a:cubicBezTo>
                    <a:pt x="1" y="176"/>
                    <a:pt x="2" y="178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1"/>
                    <a:pt x="5" y="181"/>
                  </a:cubicBezTo>
                  <a:cubicBezTo>
                    <a:pt x="5" y="180"/>
                    <a:pt x="5" y="180"/>
                    <a:pt x="5" y="180"/>
                  </a:cubicBezTo>
                  <a:cubicBezTo>
                    <a:pt x="5" y="180"/>
                    <a:pt x="5" y="180"/>
                    <a:pt x="5" y="179"/>
                  </a:cubicBezTo>
                  <a:cubicBezTo>
                    <a:pt x="8" y="179"/>
                    <a:pt x="10" y="180"/>
                    <a:pt x="10" y="182"/>
                  </a:cubicBezTo>
                  <a:cubicBezTo>
                    <a:pt x="10" y="184"/>
                    <a:pt x="9" y="185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10" y="193"/>
                    <a:pt x="12" y="198"/>
                    <a:pt x="14" y="204"/>
                  </a:cubicBezTo>
                  <a:cubicBezTo>
                    <a:pt x="15" y="207"/>
                    <a:pt x="22" y="209"/>
                    <a:pt x="24" y="207"/>
                  </a:cubicBezTo>
                  <a:close/>
                  <a:moveTo>
                    <a:pt x="110" y="8"/>
                  </a:moveTo>
                  <a:cubicBezTo>
                    <a:pt x="111" y="8"/>
                    <a:pt x="111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9"/>
                    <a:pt x="110" y="9"/>
                    <a:pt x="110" y="9"/>
                  </a:cubicBezTo>
                  <a:lnTo>
                    <a:pt x="110" y="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54"/>
            <p:cNvSpPr>
              <a:spLocks/>
            </p:cNvSpPr>
            <p:nvPr/>
          </p:nvSpPr>
          <p:spPr bwMode="auto">
            <a:xfrm>
              <a:off x="9767887" y="4391025"/>
              <a:ext cx="233363" cy="238125"/>
            </a:xfrm>
            <a:custGeom>
              <a:avLst/>
              <a:gdLst>
                <a:gd name="T0" fmla="*/ 151 w 160"/>
                <a:gd name="T1" fmla="*/ 124 h 163"/>
                <a:gd name="T2" fmla="*/ 151 w 160"/>
                <a:gd name="T3" fmla="*/ 124 h 163"/>
                <a:gd name="T4" fmla="*/ 147 w 160"/>
                <a:gd name="T5" fmla="*/ 120 h 163"/>
                <a:gd name="T6" fmla="*/ 147 w 160"/>
                <a:gd name="T7" fmla="*/ 119 h 163"/>
                <a:gd name="T8" fmla="*/ 146 w 160"/>
                <a:gd name="T9" fmla="*/ 117 h 163"/>
                <a:gd name="T10" fmla="*/ 147 w 160"/>
                <a:gd name="T11" fmla="*/ 117 h 163"/>
                <a:gd name="T12" fmla="*/ 147 w 160"/>
                <a:gd name="T13" fmla="*/ 119 h 163"/>
                <a:gd name="T14" fmla="*/ 148 w 160"/>
                <a:gd name="T15" fmla="*/ 120 h 163"/>
                <a:gd name="T16" fmla="*/ 151 w 160"/>
                <a:gd name="T17" fmla="*/ 123 h 163"/>
                <a:gd name="T18" fmla="*/ 151 w 160"/>
                <a:gd name="T19" fmla="*/ 124 h 163"/>
                <a:gd name="T20" fmla="*/ 156 w 160"/>
                <a:gd name="T21" fmla="*/ 125 h 163"/>
                <a:gd name="T22" fmla="*/ 157 w 160"/>
                <a:gd name="T23" fmla="*/ 125 h 163"/>
                <a:gd name="T24" fmla="*/ 159 w 160"/>
                <a:gd name="T25" fmla="*/ 121 h 163"/>
                <a:gd name="T26" fmla="*/ 150 w 160"/>
                <a:gd name="T27" fmla="*/ 106 h 163"/>
                <a:gd name="T28" fmla="*/ 147 w 160"/>
                <a:gd name="T29" fmla="*/ 105 h 163"/>
                <a:gd name="T30" fmla="*/ 141 w 160"/>
                <a:gd name="T31" fmla="*/ 108 h 163"/>
                <a:gd name="T32" fmla="*/ 139 w 160"/>
                <a:gd name="T33" fmla="*/ 111 h 163"/>
                <a:gd name="T34" fmla="*/ 134 w 160"/>
                <a:gd name="T35" fmla="*/ 110 h 163"/>
                <a:gd name="T36" fmla="*/ 130 w 160"/>
                <a:gd name="T37" fmla="*/ 101 h 163"/>
                <a:gd name="T38" fmla="*/ 126 w 160"/>
                <a:gd name="T39" fmla="*/ 97 h 163"/>
                <a:gd name="T40" fmla="*/ 120 w 160"/>
                <a:gd name="T41" fmla="*/ 95 h 163"/>
                <a:gd name="T42" fmla="*/ 118 w 160"/>
                <a:gd name="T43" fmla="*/ 93 h 163"/>
                <a:gd name="T44" fmla="*/ 119 w 160"/>
                <a:gd name="T45" fmla="*/ 84 h 163"/>
                <a:gd name="T46" fmla="*/ 119 w 160"/>
                <a:gd name="T47" fmla="*/ 79 h 163"/>
                <a:gd name="T48" fmla="*/ 110 w 160"/>
                <a:gd name="T49" fmla="*/ 68 h 163"/>
                <a:gd name="T50" fmla="*/ 106 w 160"/>
                <a:gd name="T51" fmla="*/ 65 h 163"/>
                <a:gd name="T52" fmla="*/ 98 w 160"/>
                <a:gd name="T53" fmla="*/ 60 h 163"/>
                <a:gd name="T54" fmla="*/ 94 w 160"/>
                <a:gd name="T55" fmla="*/ 58 h 163"/>
                <a:gd name="T56" fmla="*/ 85 w 160"/>
                <a:gd name="T57" fmla="*/ 51 h 163"/>
                <a:gd name="T58" fmla="*/ 74 w 160"/>
                <a:gd name="T59" fmla="*/ 44 h 163"/>
                <a:gd name="T60" fmla="*/ 67 w 160"/>
                <a:gd name="T61" fmla="*/ 39 h 163"/>
                <a:gd name="T62" fmla="*/ 59 w 160"/>
                <a:gd name="T63" fmla="*/ 31 h 163"/>
                <a:gd name="T64" fmla="*/ 36 w 160"/>
                <a:gd name="T65" fmla="*/ 10 h 163"/>
                <a:gd name="T66" fmla="*/ 28 w 160"/>
                <a:gd name="T67" fmla="*/ 5 h 163"/>
                <a:gd name="T68" fmla="*/ 7 w 160"/>
                <a:gd name="T69" fmla="*/ 1 h 163"/>
                <a:gd name="T70" fmla="*/ 3 w 160"/>
                <a:gd name="T71" fmla="*/ 1 h 163"/>
                <a:gd name="T72" fmla="*/ 1 w 160"/>
                <a:gd name="T73" fmla="*/ 7 h 163"/>
                <a:gd name="T74" fmla="*/ 5 w 160"/>
                <a:gd name="T75" fmla="*/ 15 h 163"/>
                <a:gd name="T76" fmla="*/ 20 w 160"/>
                <a:gd name="T77" fmla="*/ 27 h 163"/>
                <a:gd name="T78" fmla="*/ 28 w 160"/>
                <a:gd name="T79" fmla="*/ 35 h 163"/>
                <a:gd name="T80" fmla="*/ 34 w 160"/>
                <a:gd name="T81" fmla="*/ 43 h 163"/>
                <a:gd name="T82" fmla="*/ 47 w 160"/>
                <a:gd name="T83" fmla="*/ 57 h 163"/>
                <a:gd name="T84" fmla="*/ 51 w 160"/>
                <a:gd name="T85" fmla="*/ 63 h 163"/>
                <a:gd name="T86" fmla="*/ 55 w 160"/>
                <a:gd name="T87" fmla="*/ 74 h 163"/>
                <a:gd name="T88" fmla="*/ 59 w 160"/>
                <a:gd name="T89" fmla="*/ 79 h 163"/>
                <a:gd name="T90" fmla="*/ 71 w 160"/>
                <a:gd name="T91" fmla="*/ 99 h 163"/>
                <a:gd name="T92" fmla="*/ 75 w 160"/>
                <a:gd name="T93" fmla="*/ 110 h 163"/>
                <a:gd name="T94" fmla="*/ 81 w 160"/>
                <a:gd name="T95" fmla="*/ 120 h 163"/>
                <a:gd name="T96" fmla="*/ 96 w 160"/>
                <a:gd name="T97" fmla="*/ 135 h 163"/>
                <a:gd name="T98" fmla="*/ 112 w 160"/>
                <a:gd name="T99" fmla="*/ 150 h 163"/>
                <a:gd name="T100" fmla="*/ 124 w 160"/>
                <a:gd name="T101" fmla="*/ 161 h 163"/>
                <a:gd name="T102" fmla="*/ 130 w 160"/>
                <a:gd name="T103" fmla="*/ 162 h 163"/>
                <a:gd name="T104" fmla="*/ 147 w 160"/>
                <a:gd name="T105" fmla="*/ 163 h 163"/>
                <a:gd name="T106" fmla="*/ 148 w 160"/>
                <a:gd name="T107" fmla="*/ 144 h 163"/>
                <a:gd name="T108" fmla="*/ 151 w 160"/>
                <a:gd name="T109" fmla="*/ 12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163">
                  <a:moveTo>
                    <a:pt x="151" y="124"/>
                  </a:moveTo>
                  <a:cubicBezTo>
                    <a:pt x="151" y="124"/>
                    <a:pt x="151" y="124"/>
                    <a:pt x="151" y="124"/>
                  </a:cubicBezTo>
                  <a:cubicBezTo>
                    <a:pt x="150" y="122"/>
                    <a:pt x="148" y="121"/>
                    <a:pt x="147" y="120"/>
                  </a:cubicBezTo>
                  <a:cubicBezTo>
                    <a:pt x="147" y="120"/>
                    <a:pt x="147" y="119"/>
                    <a:pt x="147" y="119"/>
                  </a:cubicBezTo>
                  <a:cubicBezTo>
                    <a:pt x="146" y="118"/>
                    <a:pt x="146" y="118"/>
                    <a:pt x="146" y="117"/>
                  </a:cubicBezTo>
                  <a:cubicBezTo>
                    <a:pt x="146" y="117"/>
                    <a:pt x="146" y="117"/>
                    <a:pt x="147" y="117"/>
                  </a:cubicBezTo>
                  <a:cubicBezTo>
                    <a:pt x="147" y="118"/>
                    <a:pt x="147" y="118"/>
                    <a:pt x="147" y="119"/>
                  </a:cubicBezTo>
                  <a:cubicBezTo>
                    <a:pt x="147" y="119"/>
                    <a:pt x="147" y="119"/>
                    <a:pt x="148" y="120"/>
                  </a:cubicBezTo>
                  <a:cubicBezTo>
                    <a:pt x="149" y="121"/>
                    <a:pt x="150" y="122"/>
                    <a:pt x="151" y="123"/>
                  </a:cubicBezTo>
                  <a:cubicBezTo>
                    <a:pt x="151" y="123"/>
                    <a:pt x="151" y="124"/>
                    <a:pt x="151" y="124"/>
                  </a:cubicBezTo>
                  <a:cubicBezTo>
                    <a:pt x="153" y="124"/>
                    <a:pt x="154" y="124"/>
                    <a:pt x="156" y="125"/>
                  </a:cubicBezTo>
                  <a:cubicBezTo>
                    <a:pt x="156" y="125"/>
                    <a:pt x="157" y="125"/>
                    <a:pt x="157" y="125"/>
                  </a:cubicBezTo>
                  <a:cubicBezTo>
                    <a:pt x="159" y="124"/>
                    <a:pt x="160" y="122"/>
                    <a:pt x="159" y="121"/>
                  </a:cubicBezTo>
                  <a:cubicBezTo>
                    <a:pt x="156" y="116"/>
                    <a:pt x="153" y="111"/>
                    <a:pt x="150" y="106"/>
                  </a:cubicBezTo>
                  <a:cubicBezTo>
                    <a:pt x="149" y="105"/>
                    <a:pt x="148" y="105"/>
                    <a:pt x="147" y="105"/>
                  </a:cubicBezTo>
                  <a:cubicBezTo>
                    <a:pt x="145" y="105"/>
                    <a:pt x="142" y="106"/>
                    <a:pt x="141" y="108"/>
                  </a:cubicBezTo>
                  <a:cubicBezTo>
                    <a:pt x="140" y="109"/>
                    <a:pt x="140" y="110"/>
                    <a:pt x="139" y="111"/>
                  </a:cubicBezTo>
                  <a:cubicBezTo>
                    <a:pt x="138" y="113"/>
                    <a:pt x="135" y="112"/>
                    <a:pt x="134" y="110"/>
                  </a:cubicBezTo>
                  <a:cubicBezTo>
                    <a:pt x="133" y="107"/>
                    <a:pt x="132" y="104"/>
                    <a:pt x="130" y="101"/>
                  </a:cubicBezTo>
                  <a:cubicBezTo>
                    <a:pt x="130" y="99"/>
                    <a:pt x="128" y="97"/>
                    <a:pt x="126" y="97"/>
                  </a:cubicBezTo>
                  <a:cubicBezTo>
                    <a:pt x="124" y="96"/>
                    <a:pt x="122" y="96"/>
                    <a:pt x="120" y="95"/>
                  </a:cubicBezTo>
                  <a:cubicBezTo>
                    <a:pt x="119" y="95"/>
                    <a:pt x="118" y="93"/>
                    <a:pt x="118" y="93"/>
                  </a:cubicBezTo>
                  <a:cubicBezTo>
                    <a:pt x="120" y="90"/>
                    <a:pt x="116" y="86"/>
                    <a:pt x="119" y="84"/>
                  </a:cubicBezTo>
                  <a:cubicBezTo>
                    <a:pt x="120" y="82"/>
                    <a:pt x="120" y="81"/>
                    <a:pt x="119" y="79"/>
                  </a:cubicBezTo>
                  <a:cubicBezTo>
                    <a:pt x="116" y="75"/>
                    <a:pt x="111" y="73"/>
                    <a:pt x="110" y="68"/>
                  </a:cubicBezTo>
                  <a:cubicBezTo>
                    <a:pt x="110" y="67"/>
                    <a:pt x="108" y="65"/>
                    <a:pt x="106" y="65"/>
                  </a:cubicBezTo>
                  <a:cubicBezTo>
                    <a:pt x="104" y="63"/>
                    <a:pt x="100" y="62"/>
                    <a:pt x="98" y="60"/>
                  </a:cubicBezTo>
                  <a:cubicBezTo>
                    <a:pt x="96" y="60"/>
                    <a:pt x="94" y="59"/>
                    <a:pt x="94" y="58"/>
                  </a:cubicBezTo>
                  <a:cubicBezTo>
                    <a:pt x="92" y="54"/>
                    <a:pt x="88" y="53"/>
                    <a:pt x="85" y="51"/>
                  </a:cubicBezTo>
                  <a:cubicBezTo>
                    <a:pt x="82" y="48"/>
                    <a:pt x="78" y="45"/>
                    <a:pt x="74" y="44"/>
                  </a:cubicBezTo>
                  <a:cubicBezTo>
                    <a:pt x="71" y="43"/>
                    <a:pt x="69" y="41"/>
                    <a:pt x="67" y="39"/>
                  </a:cubicBezTo>
                  <a:cubicBezTo>
                    <a:pt x="66" y="35"/>
                    <a:pt x="63" y="33"/>
                    <a:pt x="59" y="31"/>
                  </a:cubicBezTo>
                  <a:cubicBezTo>
                    <a:pt x="50" y="26"/>
                    <a:pt x="42" y="19"/>
                    <a:pt x="36" y="10"/>
                  </a:cubicBezTo>
                  <a:cubicBezTo>
                    <a:pt x="35" y="7"/>
                    <a:pt x="31" y="6"/>
                    <a:pt x="28" y="5"/>
                  </a:cubicBezTo>
                  <a:cubicBezTo>
                    <a:pt x="21" y="5"/>
                    <a:pt x="14" y="4"/>
                    <a:pt x="7" y="1"/>
                  </a:cubicBezTo>
                  <a:cubicBezTo>
                    <a:pt x="6" y="0"/>
                    <a:pt x="4" y="1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2" y="10"/>
                    <a:pt x="3" y="13"/>
                    <a:pt x="5" y="15"/>
                  </a:cubicBezTo>
                  <a:cubicBezTo>
                    <a:pt x="9" y="20"/>
                    <a:pt x="14" y="24"/>
                    <a:pt x="20" y="27"/>
                  </a:cubicBezTo>
                  <a:cubicBezTo>
                    <a:pt x="23" y="29"/>
                    <a:pt x="26" y="32"/>
                    <a:pt x="28" y="35"/>
                  </a:cubicBezTo>
                  <a:cubicBezTo>
                    <a:pt x="30" y="37"/>
                    <a:pt x="33" y="40"/>
                    <a:pt x="34" y="43"/>
                  </a:cubicBezTo>
                  <a:cubicBezTo>
                    <a:pt x="38" y="49"/>
                    <a:pt x="42" y="53"/>
                    <a:pt x="47" y="57"/>
                  </a:cubicBezTo>
                  <a:cubicBezTo>
                    <a:pt x="49" y="59"/>
                    <a:pt x="50" y="61"/>
                    <a:pt x="51" y="63"/>
                  </a:cubicBezTo>
                  <a:cubicBezTo>
                    <a:pt x="52" y="66"/>
                    <a:pt x="53" y="70"/>
                    <a:pt x="55" y="74"/>
                  </a:cubicBezTo>
                  <a:cubicBezTo>
                    <a:pt x="56" y="76"/>
                    <a:pt x="57" y="78"/>
                    <a:pt x="59" y="79"/>
                  </a:cubicBezTo>
                  <a:cubicBezTo>
                    <a:pt x="65" y="85"/>
                    <a:pt x="69" y="91"/>
                    <a:pt x="71" y="99"/>
                  </a:cubicBezTo>
                  <a:cubicBezTo>
                    <a:pt x="73" y="103"/>
                    <a:pt x="74" y="107"/>
                    <a:pt x="75" y="110"/>
                  </a:cubicBezTo>
                  <a:cubicBezTo>
                    <a:pt x="77" y="114"/>
                    <a:pt x="79" y="117"/>
                    <a:pt x="81" y="120"/>
                  </a:cubicBezTo>
                  <a:cubicBezTo>
                    <a:pt x="86" y="126"/>
                    <a:pt x="92" y="130"/>
                    <a:pt x="96" y="135"/>
                  </a:cubicBezTo>
                  <a:cubicBezTo>
                    <a:pt x="101" y="141"/>
                    <a:pt x="106" y="145"/>
                    <a:pt x="112" y="150"/>
                  </a:cubicBezTo>
                  <a:cubicBezTo>
                    <a:pt x="116" y="153"/>
                    <a:pt x="121" y="156"/>
                    <a:pt x="124" y="161"/>
                  </a:cubicBezTo>
                  <a:cubicBezTo>
                    <a:pt x="126" y="162"/>
                    <a:pt x="128" y="163"/>
                    <a:pt x="130" y="162"/>
                  </a:cubicBezTo>
                  <a:cubicBezTo>
                    <a:pt x="136" y="162"/>
                    <a:pt x="142" y="161"/>
                    <a:pt x="147" y="163"/>
                  </a:cubicBezTo>
                  <a:cubicBezTo>
                    <a:pt x="148" y="156"/>
                    <a:pt x="148" y="150"/>
                    <a:pt x="148" y="144"/>
                  </a:cubicBezTo>
                  <a:cubicBezTo>
                    <a:pt x="148" y="137"/>
                    <a:pt x="151" y="131"/>
                    <a:pt x="151" y="1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55"/>
            <p:cNvSpPr>
              <a:spLocks/>
            </p:cNvSpPr>
            <p:nvPr/>
          </p:nvSpPr>
          <p:spPr bwMode="auto">
            <a:xfrm>
              <a:off x="9982200" y="462915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57"/>
            <p:cNvSpPr>
              <a:spLocks/>
            </p:cNvSpPr>
            <p:nvPr/>
          </p:nvSpPr>
          <p:spPr bwMode="auto">
            <a:xfrm>
              <a:off x="7740650" y="3175000"/>
              <a:ext cx="150813" cy="239713"/>
            </a:xfrm>
            <a:custGeom>
              <a:avLst/>
              <a:gdLst>
                <a:gd name="T0" fmla="*/ 7 w 103"/>
                <a:gd name="T1" fmla="*/ 40 h 164"/>
                <a:gd name="T2" fmla="*/ 9 w 103"/>
                <a:gd name="T3" fmla="*/ 49 h 164"/>
                <a:gd name="T4" fmla="*/ 9 w 103"/>
                <a:gd name="T5" fmla="*/ 56 h 164"/>
                <a:gd name="T6" fmla="*/ 17 w 103"/>
                <a:gd name="T7" fmla="*/ 59 h 164"/>
                <a:gd name="T8" fmla="*/ 19 w 103"/>
                <a:gd name="T9" fmla="*/ 61 h 164"/>
                <a:gd name="T10" fmla="*/ 23 w 103"/>
                <a:gd name="T11" fmla="*/ 74 h 164"/>
                <a:gd name="T12" fmla="*/ 32 w 103"/>
                <a:gd name="T13" fmla="*/ 74 h 164"/>
                <a:gd name="T14" fmla="*/ 38 w 103"/>
                <a:gd name="T15" fmla="*/ 85 h 164"/>
                <a:gd name="T16" fmla="*/ 28 w 103"/>
                <a:gd name="T17" fmla="*/ 101 h 164"/>
                <a:gd name="T18" fmla="*/ 25 w 103"/>
                <a:gd name="T19" fmla="*/ 102 h 164"/>
                <a:gd name="T20" fmla="*/ 27 w 103"/>
                <a:gd name="T21" fmla="*/ 121 h 164"/>
                <a:gd name="T22" fmla="*/ 18 w 103"/>
                <a:gd name="T23" fmla="*/ 128 h 164"/>
                <a:gd name="T24" fmla="*/ 19 w 103"/>
                <a:gd name="T25" fmla="*/ 133 h 164"/>
                <a:gd name="T26" fmla="*/ 39 w 103"/>
                <a:gd name="T27" fmla="*/ 141 h 164"/>
                <a:gd name="T28" fmla="*/ 24 w 103"/>
                <a:gd name="T29" fmla="*/ 147 h 164"/>
                <a:gd name="T30" fmla="*/ 12 w 103"/>
                <a:gd name="T31" fmla="*/ 162 h 164"/>
                <a:gd name="T32" fmla="*/ 18 w 103"/>
                <a:gd name="T33" fmla="*/ 163 h 164"/>
                <a:gd name="T34" fmla="*/ 40 w 103"/>
                <a:gd name="T35" fmla="*/ 155 h 164"/>
                <a:gd name="T36" fmla="*/ 62 w 103"/>
                <a:gd name="T37" fmla="*/ 152 h 164"/>
                <a:gd name="T38" fmla="*/ 98 w 103"/>
                <a:gd name="T39" fmla="*/ 142 h 164"/>
                <a:gd name="T40" fmla="*/ 94 w 103"/>
                <a:gd name="T41" fmla="*/ 136 h 164"/>
                <a:gd name="T42" fmla="*/ 99 w 103"/>
                <a:gd name="T43" fmla="*/ 122 h 164"/>
                <a:gd name="T44" fmla="*/ 83 w 103"/>
                <a:gd name="T45" fmla="*/ 106 h 164"/>
                <a:gd name="T46" fmla="*/ 82 w 103"/>
                <a:gd name="T47" fmla="*/ 107 h 164"/>
                <a:gd name="T48" fmla="*/ 83 w 103"/>
                <a:gd name="T49" fmla="*/ 106 h 164"/>
                <a:gd name="T50" fmla="*/ 75 w 103"/>
                <a:gd name="T51" fmla="*/ 86 h 164"/>
                <a:gd name="T52" fmla="*/ 60 w 103"/>
                <a:gd name="T53" fmla="*/ 66 h 164"/>
                <a:gd name="T54" fmla="*/ 44 w 103"/>
                <a:gd name="T55" fmla="*/ 47 h 164"/>
                <a:gd name="T56" fmla="*/ 53 w 103"/>
                <a:gd name="T57" fmla="*/ 24 h 164"/>
                <a:gd name="T58" fmla="*/ 46 w 103"/>
                <a:gd name="T59" fmla="*/ 17 h 164"/>
                <a:gd name="T60" fmla="*/ 32 w 103"/>
                <a:gd name="T61" fmla="*/ 16 h 164"/>
                <a:gd name="T62" fmla="*/ 38 w 103"/>
                <a:gd name="T63" fmla="*/ 6 h 164"/>
                <a:gd name="T64" fmla="*/ 35 w 103"/>
                <a:gd name="T65" fmla="*/ 1 h 164"/>
                <a:gd name="T66" fmla="*/ 17 w 103"/>
                <a:gd name="T67" fmla="*/ 5 h 164"/>
                <a:gd name="T68" fmla="*/ 6 w 103"/>
                <a:gd name="T69" fmla="*/ 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164">
                  <a:moveTo>
                    <a:pt x="3" y="26"/>
                  </a:moveTo>
                  <a:cubicBezTo>
                    <a:pt x="7" y="30"/>
                    <a:pt x="8" y="34"/>
                    <a:pt x="7" y="40"/>
                  </a:cubicBezTo>
                  <a:cubicBezTo>
                    <a:pt x="6" y="41"/>
                    <a:pt x="7" y="43"/>
                    <a:pt x="8" y="44"/>
                  </a:cubicBezTo>
                  <a:cubicBezTo>
                    <a:pt x="11" y="45"/>
                    <a:pt x="11" y="47"/>
                    <a:pt x="9" y="49"/>
                  </a:cubicBezTo>
                  <a:cubicBezTo>
                    <a:pt x="9" y="51"/>
                    <a:pt x="8" y="52"/>
                    <a:pt x="7" y="54"/>
                  </a:cubicBezTo>
                  <a:cubicBezTo>
                    <a:pt x="8" y="54"/>
                    <a:pt x="9" y="55"/>
                    <a:pt x="9" y="56"/>
                  </a:cubicBezTo>
                  <a:cubicBezTo>
                    <a:pt x="10" y="57"/>
                    <a:pt x="10" y="58"/>
                    <a:pt x="10" y="59"/>
                  </a:cubicBezTo>
                  <a:cubicBezTo>
                    <a:pt x="12" y="63"/>
                    <a:pt x="13" y="63"/>
                    <a:pt x="17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9"/>
                    <a:pt x="19" y="60"/>
                    <a:pt x="19" y="61"/>
                  </a:cubicBezTo>
                  <a:cubicBezTo>
                    <a:pt x="19" y="64"/>
                    <a:pt x="18" y="66"/>
                    <a:pt x="18" y="69"/>
                  </a:cubicBezTo>
                  <a:cubicBezTo>
                    <a:pt x="18" y="72"/>
                    <a:pt x="19" y="74"/>
                    <a:pt x="23" y="74"/>
                  </a:cubicBezTo>
                  <a:cubicBezTo>
                    <a:pt x="23" y="74"/>
                    <a:pt x="24" y="75"/>
                    <a:pt x="24" y="75"/>
                  </a:cubicBezTo>
                  <a:cubicBezTo>
                    <a:pt x="27" y="75"/>
                    <a:pt x="30" y="74"/>
                    <a:pt x="32" y="74"/>
                  </a:cubicBezTo>
                  <a:cubicBezTo>
                    <a:pt x="35" y="75"/>
                    <a:pt x="34" y="79"/>
                    <a:pt x="35" y="82"/>
                  </a:cubicBezTo>
                  <a:cubicBezTo>
                    <a:pt x="36" y="83"/>
                    <a:pt x="37" y="84"/>
                    <a:pt x="38" y="85"/>
                  </a:cubicBezTo>
                  <a:cubicBezTo>
                    <a:pt x="41" y="87"/>
                    <a:pt x="41" y="90"/>
                    <a:pt x="41" y="93"/>
                  </a:cubicBezTo>
                  <a:cubicBezTo>
                    <a:pt x="39" y="101"/>
                    <a:pt x="37" y="102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ubicBezTo>
                    <a:pt x="25" y="101"/>
                    <a:pt x="24" y="101"/>
                    <a:pt x="25" y="102"/>
                  </a:cubicBezTo>
                  <a:cubicBezTo>
                    <a:pt x="25" y="107"/>
                    <a:pt x="24" y="111"/>
                    <a:pt x="28" y="115"/>
                  </a:cubicBezTo>
                  <a:cubicBezTo>
                    <a:pt x="29" y="116"/>
                    <a:pt x="28" y="119"/>
                    <a:pt x="27" y="121"/>
                  </a:cubicBezTo>
                  <a:cubicBezTo>
                    <a:pt x="25" y="122"/>
                    <a:pt x="23" y="123"/>
                    <a:pt x="22" y="125"/>
                  </a:cubicBezTo>
                  <a:cubicBezTo>
                    <a:pt x="20" y="126"/>
                    <a:pt x="19" y="126"/>
                    <a:pt x="18" y="128"/>
                  </a:cubicBezTo>
                  <a:cubicBezTo>
                    <a:pt x="17" y="128"/>
                    <a:pt x="17" y="130"/>
                    <a:pt x="17" y="131"/>
                  </a:cubicBezTo>
                  <a:cubicBezTo>
                    <a:pt x="18" y="132"/>
                    <a:pt x="18" y="133"/>
                    <a:pt x="19" y="133"/>
                  </a:cubicBezTo>
                  <a:cubicBezTo>
                    <a:pt x="26" y="134"/>
                    <a:pt x="32" y="136"/>
                    <a:pt x="38" y="140"/>
                  </a:cubicBezTo>
                  <a:cubicBezTo>
                    <a:pt x="38" y="140"/>
                    <a:pt x="39" y="140"/>
                    <a:pt x="39" y="141"/>
                  </a:cubicBezTo>
                  <a:cubicBezTo>
                    <a:pt x="38" y="141"/>
                    <a:pt x="37" y="142"/>
                    <a:pt x="37" y="141"/>
                  </a:cubicBezTo>
                  <a:cubicBezTo>
                    <a:pt x="31" y="141"/>
                    <a:pt x="27" y="143"/>
                    <a:pt x="24" y="147"/>
                  </a:cubicBezTo>
                  <a:cubicBezTo>
                    <a:pt x="21" y="153"/>
                    <a:pt x="16" y="156"/>
                    <a:pt x="12" y="161"/>
                  </a:cubicBezTo>
                  <a:cubicBezTo>
                    <a:pt x="12" y="161"/>
                    <a:pt x="12" y="162"/>
                    <a:pt x="12" y="162"/>
                  </a:cubicBezTo>
                  <a:cubicBezTo>
                    <a:pt x="13" y="163"/>
                    <a:pt x="13" y="164"/>
                    <a:pt x="14" y="164"/>
                  </a:cubicBezTo>
                  <a:cubicBezTo>
                    <a:pt x="15" y="163"/>
                    <a:pt x="17" y="164"/>
                    <a:pt x="18" y="163"/>
                  </a:cubicBezTo>
                  <a:cubicBezTo>
                    <a:pt x="21" y="161"/>
                    <a:pt x="24" y="159"/>
                    <a:pt x="27" y="160"/>
                  </a:cubicBezTo>
                  <a:cubicBezTo>
                    <a:pt x="33" y="161"/>
                    <a:pt x="37" y="160"/>
                    <a:pt x="40" y="155"/>
                  </a:cubicBezTo>
                  <a:cubicBezTo>
                    <a:pt x="41" y="154"/>
                    <a:pt x="44" y="153"/>
                    <a:pt x="46" y="153"/>
                  </a:cubicBezTo>
                  <a:cubicBezTo>
                    <a:pt x="52" y="154"/>
                    <a:pt x="57" y="154"/>
                    <a:pt x="62" y="152"/>
                  </a:cubicBezTo>
                  <a:cubicBezTo>
                    <a:pt x="69" y="151"/>
                    <a:pt x="75" y="150"/>
                    <a:pt x="82" y="150"/>
                  </a:cubicBezTo>
                  <a:cubicBezTo>
                    <a:pt x="88" y="149"/>
                    <a:pt x="93" y="146"/>
                    <a:pt x="98" y="142"/>
                  </a:cubicBezTo>
                  <a:cubicBezTo>
                    <a:pt x="99" y="141"/>
                    <a:pt x="98" y="138"/>
                    <a:pt x="97" y="137"/>
                  </a:cubicBezTo>
                  <a:cubicBezTo>
                    <a:pt x="96" y="137"/>
                    <a:pt x="95" y="136"/>
                    <a:pt x="94" y="136"/>
                  </a:cubicBezTo>
                  <a:cubicBezTo>
                    <a:pt x="92" y="134"/>
                    <a:pt x="92" y="133"/>
                    <a:pt x="93" y="132"/>
                  </a:cubicBezTo>
                  <a:cubicBezTo>
                    <a:pt x="95" y="128"/>
                    <a:pt x="98" y="125"/>
                    <a:pt x="99" y="122"/>
                  </a:cubicBezTo>
                  <a:cubicBezTo>
                    <a:pt x="103" y="115"/>
                    <a:pt x="99" y="107"/>
                    <a:pt x="91" y="106"/>
                  </a:cubicBezTo>
                  <a:cubicBezTo>
                    <a:pt x="88" y="106"/>
                    <a:pt x="86" y="106"/>
                    <a:pt x="83" y="106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83" y="104"/>
                    <a:pt x="83" y="102"/>
                    <a:pt x="82" y="101"/>
                  </a:cubicBezTo>
                  <a:cubicBezTo>
                    <a:pt x="79" y="96"/>
                    <a:pt x="77" y="91"/>
                    <a:pt x="75" y="86"/>
                  </a:cubicBezTo>
                  <a:cubicBezTo>
                    <a:pt x="74" y="83"/>
                    <a:pt x="72" y="80"/>
                    <a:pt x="69" y="78"/>
                  </a:cubicBezTo>
                  <a:cubicBezTo>
                    <a:pt x="64" y="76"/>
                    <a:pt x="61" y="71"/>
                    <a:pt x="60" y="66"/>
                  </a:cubicBezTo>
                  <a:cubicBezTo>
                    <a:pt x="57" y="58"/>
                    <a:pt x="53" y="52"/>
                    <a:pt x="45" y="49"/>
                  </a:cubicBezTo>
                  <a:cubicBezTo>
                    <a:pt x="44" y="49"/>
                    <a:pt x="43" y="48"/>
                    <a:pt x="44" y="47"/>
                  </a:cubicBezTo>
                  <a:cubicBezTo>
                    <a:pt x="45" y="44"/>
                    <a:pt x="45" y="41"/>
                    <a:pt x="47" y="39"/>
                  </a:cubicBezTo>
                  <a:cubicBezTo>
                    <a:pt x="50" y="35"/>
                    <a:pt x="52" y="29"/>
                    <a:pt x="53" y="24"/>
                  </a:cubicBezTo>
                  <a:cubicBezTo>
                    <a:pt x="54" y="22"/>
                    <a:pt x="52" y="19"/>
                    <a:pt x="49" y="18"/>
                  </a:cubicBezTo>
                  <a:cubicBezTo>
                    <a:pt x="48" y="18"/>
                    <a:pt x="47" y="17"/>
                    <a:pt x="46" y="17"/>
                  </a:cubicBezTo>
                  <a:cubicBezTo>
                    <a:pt x="42" y="17"/>
                    <a:pt x="38" y="18"/>
                    <a:pt x="34" y="17"/>
                  </a:cubicBezTo>
                  <a:cubicBezTo>
                    <a:pt x="33" y="17"/>
                    <a:pt x="33" y="16"/>
                    <a:pt x="32" y="16"/>
                  </a:cubicBezTo>
                  <a:cubicBezTo>
                    <a:pt x="32" y="15"/>
                    <a:pt x="32" y="15"/>
                    <a:pt x="32" y="14"/>
                  </a:cubicBezTo>
                  <a:cubicBezTo>
                    <a:pt x="34" y="12"/>
                    <a:pt x="37" y="9"/>
                    <a:pt x="38" y="6"/>
                  </a:cubicBezTo>
                  <a:cubicBezTo>
                    <a:pt x="39" y="6"/>
                    <a:pt x="39" y="4"/>
                    <a:pt x="39" y="3"/>
                  </a:cubicBezTo>
                  <a:cubicBezTo>
                    <a:pt x="39" y="2"/>
                    <a:pt x="37" y="0"/>
                    <a:pt x="35" y="1"/>
                  </a:cubicBezTo>
                  <a:cubicBezTo>
                    <a:pt x="31" y="1"/>
                    <a:pt x="26" y="1"/>
                    <a:pt x="22" y="1"/>
                  </a:cubicBezTo>
                  <a:cubicBezTo>
                    <a:pt x="20" y="2"/>
                    <a:pt x="18" y="3"/>
                    <a:pt x="17" y="5"/>
                  </a:cubicBezTo>
                  <a:cubicBezTo>
                    <a:pt x="14" y="10"/>
                    <a:pt x="12" y="15"/>
                    <a:pt x="9" y="20"/>
                  </a:cubicBezTo>
                  <a:cubicBezTo>
                    <a:pt x="9" y="21"/>
                    <a:pt x="8" y="21"/>
                    <a:pt x="6" y="21"/>
                  </a:cubicBezTo>
                  <a:cubicBezTo>
                    <a:pt x="2" y="21"/>
                    <a:pt x="0" y="23"/>
                    <a:pt x="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58"/>
            <p:cNvSpPr>
              <a:spLocks noEditPoints="1"/>
            </p:cNvSpPr>
            <p:nvPr/>
          </p:nvSpPr>
          <p:spPr bwMode="auto">
            <a:xfrm>
              <a:off x="7983537" y="2303463"/>
              <a:ext cx="193675" cy="193675"/>
            </a:xfrm>
            <a:custGeom>
              <a:avLst/>
              <a:gdLst>
                <a:gd name="T0" fmla="*/ 13 w 132"/>
                <a:gd name="T1" fmla="*/ 53 h 133"/>
                <a:gd name="T2" fmla="*/ 32 w 132"/>
                <a:gd name="T3" fmla="*/ 75 h 133"/>
                <a:gd name="T4" fmla="*/ 33 w 132"/>
                <a:gd name="T5" fmla="*/ 75 h 133"/>
                <a:gd name="T6" fmla="*/ 40 w 132"/>
                <a:gd name="T7" fmla="*/ 60 h 133"/>
                <a:gd name="T8" fmla="*/ 44 w 132"/>
                <a:gd name="T9" fmla="*/ 58 h 133"/>
                <a:gd name="T10" fmla="*/ 54 w 132"/>
                <a:gd name="T11" fmla="*/ 62 h 133"/>
                <a:gd name="T12" fmla="*/ 44 w 132"/>
                <a:gd name="T13" fmla="*/ 71 h 133"/>
                <a:gd name="T14" fmla="*/ 33 w 132"/>
                <a:gd name="T15" fmla="*/ 75 h 133"/>
                <a:gd name="T16" fmla="*/ 32 w 132"/>
                <a:gd name="T17" fmla="*/ 84 h 133"/>
                <a:gd name="T18" fmla="*/ 42 w 132"/>
                <a:gd name="T19" fmla="*/ 92 h 133"/>
                <a:gd name="T20" fmla="*/ 43 w 132"/>
                <a:gd name="T21" fmla="*/ 92 h 133"/>
                <a:gd name="T22" fmla="*/ 48 w 132"/>
                <a:gd name="T23" fmla="*/ 94 h 133"/>
                <a:gd name="T24" fmla="*/ 43 w 132"/>
                <a:gd name="T25" fmla="*/ 92 h 133"/>
                <a:gd name="T26" fmla="*/ 42 w 132"/>
                <a:gd name="T27" fmla="*/ 92 h 133"/>
                <a:gd name="T28" fmla="*/ 37 w 132"/>
                <a:gd name="T29" fmla="*/ 102 h 133"/>
                <a:gd name="T30" fmla="*/ 56 w 132"/>
                <a:gd name="T31" fmla="*/ 118 h 133"/>
                <a:gd name="T32" fmla="*/ 56 w 132"/>
                <a:gd name="T33" fmla="*/ 119 h 133"/>
                <a:gd name="T34" fmla="*/ 56 w 132"/>
                <a:gd name="T35" fmla="*/ 122 h 133"/>
                <a:gd name="T36" fmla="*/ 69 w 132"/>
                <a:gd name="T37" fmla="*/ 131 h 133"/>
                <a:gd name="T38" fmla="*/ 73 w 132"/>
                <a:gd name="T39" fmla="*/ 107 h 133"/>
                <a:gd name="T40" fmla="*/ 79 w 132"/>
                <a:gd name="T41" fmla="*/ 90 h 133"/>
                <a:gd name="T42" fmla="*/ 83 w 132"/>
                <a:gd name="T43" fmla="*/ 61 h 133"/>
                <a:gd name="T44" fmla="*/ 93 w 132"/>
                <a:gd name="T45" fmla="*/ 54 h 133"/>
                <a:gd name="T46" fmla="*/ 101 w 132"/>
                <a:gd name="T47" fmla="*/ 78 h 133"/>
                <a:gd name="T48" fmla="*/ 100 w 132"/>
                <a:gd name="T49" fmla="*/ 94 h 133"/>
                <a:gd name="T50" fmla="*/ 111 w 132"/>
                <a:gd name="T51" fmla="*/ 95 h 133"/>
                <a:gd name="T52" fmla="*/ 116 w 132"/>
                <a:gd name="T53" fmla="*/ 100 h 133"/>
                <a:gd name="T54" fmla="*/ 132 w 132"/>
                <a:gd name="T55" fmla="*/ 82 h 133"/>
                <a:gd name="T56" fmla="*/ 127 w 132"/>
                <a:gd name="T57" fmla="*/ 78 h 133"/>
                <a:gd name="T58" fmla="*/ 111 w 132"/>
                <a:gd name="T59" fmla="*/ 66 h 133"/>
                <a:gd name="T60" fmla="*/ 110 w 132"/>
                <a:gd name="T61" fmla="*/ 59 h 133"/>
                <a:gd name="T62" fmla="*/ 99 w 132"/>
                <a:gd name="T63" fmla="*/ 47 h 133"/>
                <a:gd name="T64" fmla="*/ 89 w 132"/>
                <a:gd name="T65" fmla="*/ 35 h 133"/>
                <a:gd name="T66" fmla="*/ 73 w 132"/>
                <a:gd name="T67" fmla="*/ 25 h 133"/>
                <a:gd name="T68" fmla="*/ 63 w 132"/>
                <a:gd name="T69" fmla="*/ 11 h 133"/>
                <a:gd name="T70" fmla="*/ 50 w 132"/>
                <a:gd name="T71" fmla="*/ 1 h 133"/>
                <a:gd name="T72" fmla="*/ 43 w 132"/>
                <a:gd name="T73" fmla="*/ 15 h 133"/>
                <a:gd name="T74" fmla="*/ 43 w 132"/>
                <a:gd name="T75" fmla="*/ 16 h 133"/>
                <a:gd name="T76" fmla="*/ 45 w 132"/>
                <a:gd name="T77" fmla="*/ 24 h 133"/>
                <a:gd name="T78" fmla="*/ 43 w 132"/>
                <a:gd name="T79" fmla="*/ 16 h 133"/>
                <a:gd name="T80" fmla="*/ 43 w 132"/>
                <a:gd name="T81" fmla="*/ 15 h 133"/>
                <a:gd name="T82" fmla="*/ 29 w 132"/>
                <a:gd name="T83" fmla="*/ 15 h 133"/>
                <a:gd name="T84" fmla="*/ 29 w 132"/>
                <a:gd name="T85" fmla="*/ 15 h 133"/>
                <a:gd name="T86" fmla="*/ 27 w 132"/>
                <a:gd name="T87" fmla="*/ 19 h 133"/>
                <a:gd name="T88" fmla="*/ 26 w 132"/>
                <a:gd name="T89" fmla="*/ 16 h 133"/>
                <a:gd name="T90" fmla="*/ 29 w 132"/>
                <a:gd name="T91" fmla="*/ 15 h 133"/>
                <a:gd name="T92" fmla="*/ 29 w 132"/>
                <a:gd name="T93" fmla="*/ 14 h 133"/>
                <a:gd name="T94" fmla="*/ 10 w 132"/>
                <a:gd name="T95" fmla="*/ 12 h 133"/>
                <a:gd name="T96" fmla="*/ 2 w 132"/>
                <a:gd name="T97" fmla="*/ 21 h 133"/>
                <a:gd name="T98" fmla="*/ 8 w 132"/>
                <a:gd name="T99" fmla="*/ 41 h 133"/>
                <a:gd name="T100" fmla="*/ 48 w 132"/>
                <a:gd name="T101" fmla="*/ 86 h 133"/>
                <a:gd name="T102" fmla="*/ 49 w 132"/>
                <a:gd name="T103" fmla="*/ 87 h 133"/>
                <a:gd name="T104" fmla="*/ 46 w 132"/>
                <a:gd name="T105" fmla="*/ 36 h 133"/>
                <a:gd name="T106" fmla="*/ 45 w 132"/>
                <a:gd name="T107" fmla="*/ 3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2" h="133">
                  <a:moveTo>
                    <a:pt x="8" y="41"/>
                  </a:moveTo>
                  <a:cubicBezTo>
                    <a:pt x="8" y="46"/>
                    <a:pt x="11" y="50"/>
                    <a:pt x="13" y="53"/>
                  </a:cubicBezTo>
                  <a:cubicBezTo>
                    <a:pt x="15" y="56"/>
                    <a:pt x="18" y="59"/>
                    <a:pt x="19" y="63"/>
                  </a:cubicBezTo>
                  <a:cubicBezTo>
                    <a:pt x="24" y="67"/>
                    <a:pt x="27" y="72"/>
                    <a:pt x="32" y="75"/>
                  </a:cubicBezTo>
                  <a:cubicBezTo>
                    <a:pt x="32" y="75"/>
                    <a:pt x="32" y="75"/>
                    <a:pt x="32" y="74"/>
                  </a:cubicBezTo>
                  <a:cubicBezTo>
                    <a:pt x="32" y="74"/>
                    <a:pt x="33" y="74"/>
                    <a:pt x="33" y="75"/>
                  </a:cubicBezTo>
                  <a:cubicBezTo>
                    <a:pt x="35" y="72"/>
                    <a:pt x="37" y="70"/>
                    <a:pt x="39" y="67"/>
                  </a:cubicBezTo>
                  <a:cubicBezTo>
                    <a:pt x="40" y="65"/>
                    <a:pt x="41" y="63"/>
                    <a:pt x="40" y="60"/>
                  </a:cubicBezTo>
                  <a:cubicBezTo>
                    <a:pt x="40" y="59"/>
                    <a:pt x="41" y="58"/>
                    <a:pt x="42" y="57"/>
                  </a:cubicBezTo>
                  <a:cubicBezTo>
                    <a:pt x="43" y="57"/>
                    <a:pt x="44" y="57"/>
                    <a:pt x="44" y="58"/>
                  </a:cubicBezTo>
                  <a:cubicBezTo>
                    <a:pt x="46" y="62"/>
                    <a:pt x="49" y="62"/>
                    <a:pt x="53" y="61"/>
                  </a:cubicBezTo>
                  <a:cubicBezTo>
                    <a:pt x="53" y="61"/>
                    <a:pt x="54" y="62"/>
                    <a:pt x="54" y="62"/>
                  </a:cubicBezTo>
                  <a:cubicBezTo>
                    <a:pt x="54" y="62"/>
                    <a:pt x="54" y="63"/>
                    <a:pt x="54" y="63"/>
                  </a:cubicBezTo>
                  <a:cubicBezTo>
                    <a:pt x="50" y="65"/>
                    <a:pt x="47" y="68"/>
                    <a:pt x="44" y="71"/>
                  </a:cubicBezTo>
                  <a:cubicBezTo>
                    <a:pt x="41" y="75"/>
                    <a:pt x="37" y="75"/>
                    <a:pt x="33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2" y="78"/>
                    <a:pt x="32" y="81"/>
                    <a:pt x="32" y="84"/>
                  </a:cubicBezTo>
                  <a:cubicBezTo>
                    <a:pt x="32" y="86"/>
                    <a:pt x="34" y="88"/>
                    <a:pt x="36" y="88"/>
                  </a:cubicBezTo>
                  <a:cubicBezTo>
                    <a:pt x="38" y="89"/>
                    <a:pt x="41" y="89"/>
                    <a:pt x="42" y="92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2"/>
                    <a:pt x="45" y="92"/>
                    <a:pt x="47" y="92"/>
                  </a:cubicBezTo>
                  <a:cubicBezTo>
                    <a:pt x="48" y="92"/>
                    <a:pt x="49" y="93"/>
                    <a:pt x="48" y="94"/>
                  </a:cubicBezTo>
                  <a:cubicBezTo>
                    <a:pt x="47" y="94"/>
                    <a:pt x="47" y="94"/>
                    <a:pt x="46" y="94"/>
                  </a:cubicBezTo>
                  <a:cubicBezTo>
                    <a:pt x="45" y="94"/>
                    <a:pt x="44" y="93"/>
                    <a:pt x="43" y="92"/>
                  </a:cubicBezTo>
                  <a:cubicBezTo>
                    <a:pt x="43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0" y="92"/>
                    <a:pt x="38" y="92"/>
                    <a:pt x="37" y="94"/>
                  </a:cubicBezTo>
                  <a:cubicBezTo>
                    <a:pt x="35" y="97"/>
                    <a:pt x="35" y="100"/>
                    <a:pt x="37" y="102"/>
                  </a:cubicBezTo>
                  <a:cubicBezTo>
                    <a:pt x="41" y="110"/>
                    <a:pt x="47" y="116"/>
                    <a:pt x="56" y="119"/>
                  </a:cubicBezTo>
                  <a:cubicBezTo>
                    <a:pt x="56" y="119"/>
                    <a:pt x="56" y="118"/>
                    <a:pt x="56" y="118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6" y="120"/>
                    <a:pt x="55" y="121"/>
                    <a:pt x="56" y="122"/>
                  </a:cubicBezTo>
                  <a:cubicBezTo>
                    <a:pt x="57" y="126"/>
                    <a:pt x="60" y="129"/>
                    <a:pt x="63" y="132"/>
                  </a:cubicBezTo>
                  <a:cubicBezTo>
                    <a:pt x="64" y="133"/>
                    <a:pt x="68" y="133"/>
                    <a:pt x="69" y="131"/>
                  </a:cubicBezTo>
                  <a:cubicBezTo>
                    <a:pt x="69" y="130"/>
                    <a:pt x="70" y="129"/>
                    <a:pt x="70" y="128"/>
                  </a:cubicBezTo>
                  <a:cubicBezTo>
                    <a:pt x="70" y="121"/>
                    <a:pt x="72" y="114"/>
                    <a:pt x="73" y="107"/>
                  </a:cubicBezTo>
                  <a:cubicBezTo>
                    <a:pt x="73" y="103"/>
                    <a:pt x="74" y="100"/>
                    <a:pt x="76" y="96"/>
                  </a:cubicBezTo>
                  <a:cubicBezTo>
                    <a:pt x="78" y="95"/>
                    <a:pt x="79" y="92"/>
                    <a:pt x="79" y="90"/>
                  </a:cubicBezTo>
                  <a:cubicBezTo>
                    <a:pt x="78" y="81"/>
                    <a:pt x="83" y="73"/>
                    <a:pt x="83" y="64"/>
                  </a:cubicBezTo>
                  <a:cubicBezTo>
                    <a:pt x="82" y="63"/>
                    <a:pt x="83" y="62"/>
                    <a:pt x="83" y="61"/>
                  </a:cubicBezTo>
                  <a:cubicBezTo>
                    <a:pt x="84" y="57"/>
                    <a:pt x="86" y="54"/>
                    <a:pt x="90" y="53"/>
                  </a:cubicBezTo>
                  <a:cubicBezTo>
                    <a:pt x="92" y="52"/>
                    <a:pt x="93" y="53"/>
                    <a:pt x="93" y="54"/>
                  </a:cubicBezTo>
                  <a:cubicBezTo>
                    <a:pt x="93" y="56"/>
                    <a:pt x="92" y="59"/>
                    <a:pt x="93" y="60"/>
                  </a:cubicBezTo>
                  <a:cubicBezTo>
                    <a:pt x="97" y="66"/>
                    <a:pt x="97" y="73"/>
                    <a:pt x="101" y="78"/>
                  </a:cubicBezTo>
                  <a:cubicBezTo>
                    <a:pt x="102" y="81"/>
                    <a:pt x="102" y="83"/>
                    <a:pt x="102" y="86"/>
                  </a:cubicBezTo>
                  <a:cubicBezTo>
                    <a:pt x="101" y="89"/>
                    <a:pt x="100" y="91"/>
                    <a:pt x="100" y="94"/>
                  </a:cubicBezTo>
                  <a:cubicBezTo>
                    <a:pt x="99" y="96"/>
                    <a:pt x="102" y="99"/>
                    <a:pt x="104" y="98"/>
                  </a:cubicBezTo>
                  <a:cubicBezTo>
                    <a:pt x="106" y="97"/>
                    <a:pt x="109" y="96"/>
                    <a:pt x="111" y="95"/>
                  </a:cubicBezTo>
                  <a:cubicBezTo>
                    <a:pt x="114" y="94"/>
                    <a:pt x="114" y="94"/>
                    <a:pt x="115" y="98"/>
                  </a:cubicBezTo>
                  <a:cubicBezTo>
                    <a:pt x="115" y="98"/>
                    <a:pt x="115" y="99"/>
                    <a:pt x="116" y="100"/>
                  </a:cubicBezTo>
                  <a:cubicBezTo>
                    <a:pt x="116" y="102"/>
                    <a:pt x="118" y="103"/>
                    <a:pt x="120" y="101"/>
                  </a:cubicBezTo>
                  <a:cubicBezTo>
                    <a:pt x="127" y="96"/>
                    <a:pt x="130" y="90"/>
                    <a:pt x="132" y="82"/>
                  </a:cubicBezTo>
                  <a:cubicBezTo>
                    <a:pt x="132" y="81"/>
                    <a:pt x="131" y="80"/>
                    <a:pt x="130" y="79"/>
                  </a:cubicBezTo>
                  <a:cubicBezTo>
                    <a:pt x="129" y="79"/>
                    <a:pt x="128" y="78"/>
                    <a:pt x="127" y="78"/>
                  </a:cubicBezTo>
                  <a:cubicBezTo>
                    <a:pt x="122" y="78"/>
                    <a:pt x="119" y="76"/>
                    <a:pt x="119" y="70"/>
                  </a:cubicBezTo>
                  <a:cubicBezTo>
                    <a:pt x="119" y="65"/>
                    <a:pt x="117" y="65"/>
                    <a:pt x="111" y="66"/>
                  </a:cubicBezTo>
                  <a:cubicBezTo>
                    <a:pt x="108" y="67"/>
                    <a:pt x="108" y="67"/>
                    <a:pt x="109" y="64"/>
                  </a:cubicBezTo>
                  <a:cubicBezTo>
                    <a:pt x="109" y="62"/>
                    <a:pt x="110" y="60"/>
                    <a:pt x="110" y="59"/>
                  </a:cubicBezTo>
                  <a:cubicBezTo>
                    <a:pt x="111" y="55"/>
                    <a:pt x="110" y="53"/>
                    <a:pt x="107" y="52"/>
                  </a:cubicBezTo>
                  <a:cubicBezTo>
                    <a:pt x="103" y="51"/>
                    <a:pt x="101" y="51"/>
                    <a:pt x="99" y="47"/>
                  </a:cubicBezTo>
                  <a:cubicBezTo>
                    <a:pt x="97" y="44"/>
                    <a:pt x="92" y="42"/>
                    <a:pt x="91" y="37"/>
                  </a:cubicBezTo>
                  <a:cubicBezTo>
                    <a:pt x="91" y="36"/>
                    <a:pt x="90" y="35"/>
                    <a:pt x="89" y="35"/>
                  </a:cubicBezTo>
                  <a:cubicBezTo>
                    <a:pt x="87" y="34"/>
                    <a:pt x="84" y="34"/>
                    <a:pt x="82" y="34"/>
                  </a:cubicBezTo>
                  <a:cubicBezTo>
                    <a:pt x="78" y="32"/>
                    <a:pt x="75" y="30"/>
                    <a:pt x="73" y="25"/>
                  </a:cubicBezTo>
                  <a:cubicBezTo>
                    <a:pt x="72" y="20"/>
                    <a:pt x="70" y="17"/>
                    <a:pt x="66" y="14"/>
                  </a:cubicBezTo>
                  <a:cubicBezTo>
                    <a:pt x="65" y="13"/>
                    <a:pt x="64" y="12"/>
                    <a:pt x="63" y="11"/>
                  </a:cubicBezTo>
                  <a:cubicBezTo>
                    <a:pt x="61" y="8"/>
                    <a:pt x="59" y="5"/>
                    <a:pt x="56" y="4"/>
                  </a:cubicBezTo>
                  <a:cubicBezTo>
                    <a:pt x="54" y="4"/>
                    <a:pt x="52" y="2"/>
                    <a:pt x="50" y="1"/>
                  </a:cubicBezTo>
                  <a:cubicBezTo>
                    <a:pt x="48" y="0"/>
                    <a:pt x="46" y="1"/>
                    <a:pt x="45" y="4"/>
                  </a:cubicBezTo>
                  <a:cubicBezTo>
                    <a:pt x="44" y="7"/>
                    <a:pt x="44" y="11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3" y="16"/>
                  </a:cubicBezTo>
                  <a:cubicBezTo>
                    <a:pt x="45" y="18"/>
                    <a:pt x="45" y="20"/>
                    <a:pt x="45" y="22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4" y="25"/>
                    <a:pt x="43" y="24"/>
                    <a:pt x="43" y="23"/>
                  </a:cubicBezTo>
                  <a:cubicBezTo>
                    <a:pt x="43" y="20"/>
                    <a:pt x="43" y="18"/>
                    <a:pt x="43" y="1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5"/>
                    <a:pt x="41" y="15"/>
                    <a:pt x="40" y="15"/>
                  </a:cubicBezTo>
                  <a:cubicBezTo>
                    <a:pt x="36" y="12"/>
                    <a:pt x="33" y="13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7"/>
                    <a:pt x="29" y="18"/>
                  </a:cubicBezTo>
                  <a:cubicBezTo>
                    <a:pt x="29" y="19"/>
                    <a:pt x="28" y="20"/>
                    <a:pt x="27" y="19"/>
                  </a:cubicBezTo>
                  <a:cubicBezTo>
                    <a:pt x="26" y="19"/>
                    <a:pt x="26" y="19"/>
                    <a:pt x="25" y="18"/>
                  </a:cubicBezTo>
                  <a:cubicBezTo>
                    <a:pt x="25" y="17"/>
                    <a:pt x="25" y="16"/>
                    <a:pt x="26" y="16"/>
                  </a:cubicBezTo>
                  <a:cubicBezTo>
                    <a:pt x="27" y="16"/>
                    <a:pt x="28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9"/>
                    <a:pt x="26" y="8"/>
                    <a:pt x="22" y="9"/>
                  </a:cubicBezTo>
                  <a:cubicBezTo>
                    <a:pt x="18" y="10"/>
                    <a:pt x="14" y="11"/>
                    <a:pt x="10" y="12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3" y="18"/>
                    <a:pt x="3" y="20"/>
                    <a:pt x="2" y="21"/>
                  </a:cubicBezTo>
                  <a:cubicBezTo>
                    <a:pt x="0" y="28"/>
                    <a:pt x="1" y="33"/>
                    <a:pt x="6" y="38"/>
                  </a:cubicBezTo>
                  <a:cubicBezTo>
                    <a:pt x="7" y="39"/>
                    <a:pt x="9" y="40"/>
                    <a:pt x="8" y="41"/>
                  </a:cubicBezTo>
                  <a:close/>
                  <a:moveTo>
                    <a:pt x="49" y="87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9" y="86"/>
                    <a:pt x="49" y="86"/>
                    <a:pt x="49" y="86"/>
                  </a:cubicBezTo>
                  <a:lnTo>
                    <a:pt x="49" y="87"/>
                  </a:lnTo>
                  <a:close/>
                  <a:moveTo>
                    <a:pt x="46" y="35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6" y="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61"/>
            <p:cNvSpPr>
              <a:spLocks/>
            </p:cNvSpPr>
            <p:nvPr/>
          </p:nvSpPr>
          <p:spPr bwMode="auto">
            <a:xfrm>
              <a:off x="10991850" y="5543550"/>
              <a:ext cx="200025" cy="196850"/>
            </a:xfrm>
            <a:custGeom>
              <a:avLst/>
              <a:gdLst>
                <a:gd name="T0" fmla="*/ 133 w 137"/>
                <a:gd name="T1" fmla="*/ 10 h 135"/>
                <a:gd name="T2" fmla="*/ 127 w 137"/>
                <a:gd name="T3" fmla="*/ 11 h 135"/>
                <a:gd name="T4" fmla="*/ 123 w 137"/>
                <a:gd name="T5" fmla="*/ 5 h 135"/>
                <a:gd name="T6" fmla="*/ 121 w 137"/>
                <a:gd name="T7" fmla="*/ 2 h 135"/>
                <a:gd name="T8" fmla="*/ 116 w 137"/>
                <a:gd name="T9" fmla="*/ 1 h 135"/>
                <a:gd name="T10" fmla="*/ 112 w 137"/>
                <a:gd name="T11" fmla="*/ 5 h 135"/>
                <a:gd name="T12" fmla="*/ 96 w 137"/>
                <a:gd name="T13" fmla="*/ 25 h 135"/>
                <a:gd name="T14" fmla="*/ 92 w 137"/>
                <a:gd name="T15" fmla="*/ 30 h 135"/>
                <a:gd name="T16" fmla="*/ 88 w 137"/>
                <a:gd name="T17" fmla="*/ 37 h 135"/>
                <a:gd name="T18" fmla="*/ 76 w 137"/>
                <a:gd name="T19" fmla="*/ 50 h 135"/>
                <a:gd name="T20" fmla="*/ 57 w 137"/>
                <a:gd name="T21" fmla="*/ 61 h 135"/>
                <a:gd name="T22" fmla="*/ 42 w 137"/>
                <a:gd name="T23" fmla="*/ 69 h 135"/>
                <a:gd name="T24" fmla="*/ 37 w 137"/>
                <a:gd name="T25" fmla="*/ 72 h 135"/>
                <a:gd name="T26" fmla="*/ 14 w 137"/>
                <a:gd name="T27" fmla="*/ 93 h 135"/>
                <a:gd name="T28" fmla="*/ 1 w 137"/>
                <a:gd name="T29" fmla="*/ 113 h 135"/>
                <a:gd name="T30" fmla="*/ 3 w 137"/>
                <a:gd name="T31" fmla="*/ 120 h 135"/>
                <a:gd name="T32" fmla="*/ 17 w 137"/>
                <a:gd name="T33" fmla="*/ 129 h 135"/>
                <a:gd name="T34" fmla="*/ 19 w 137"/>
                <a:gd name="T35" fmla="*/ 131 h 135"/>
                <a:gd name="T36" fmla="*/ 33 w 137"/>
                <a:gd name="T37" fmla="*/ 133 h 135"/>
                <a:gd name="T38" fmla="*/ 54 w 137"/>
                <a:gd name="T39" fmla="*/ 118 h 135"/>
                <a:gd name="T40" fmla="*/ 61 w 137"/>
                <a:gd name="T41" fmla="*/ 107 h 135"/>
                <a:gd name="T42" fmla="*/ 66 w 137"/>
                <a:gd name="T43" fmla="*/ 100 h 135"/>
                <a:gd name="T44" fmla="*/ 73 w 137"/>
                <a:gd name="T45" fmla="*/ 91 h 135"/>
                <a:gd name="T46" fmla="*/ 89 w 137"/>
                <a:gd name="T47" fmla="*/ 76 h 135"/>
                <a:gd name="T48" fmla="*/ 98 w 137"/>
                <a:gd name="T49" fmla="*/ 74 h 135"/>
                <a:gd name="T50" fmla="*/ 104 w 137"/>
                <a:gd name="T51" fmla="*/ 69 h 135"/>
                <a:gd name="T52" fmla="*/ 109 w 137"/>
                <a:gd name="T53" fmla="*/ 57 h 135"/>
                <a:gd name="T54" fmla="*/ 114 w 137"/>
                <a:gd name="T55" fmla="*/ 53 h 135"/>
                <a:gd name="T56" fmla="*/ 132 w 137"/>
                <a:gd name="T57" fmla="*/ 32 h 135"/>
                <a:gd name="T58" fmla="*/ 135 w 137"/>
                <a:gd name="T59" fmla="*/ 26 h 135"/>
                <a:gd name="T60" fmla="*/ 135 w 137"/>
                <a:gd name="T61" fmla="*/ 20 h 135"/>
                <a:gd name="T62" fmla="*/ 136 w 137"/>
                <a:gd name="T63" fmla="*/ 18 h 135"/>
                <a:gd name="T64" fmla="*/ 137 w 137"/>
                <a:gd name="T65" fmla="*/ 14 h 135"/>
                <a:gd name="T66" fmla="*/ 137 w 137"/>
                <a:gd name="T67" fmla="*/ 13 h 135"/>
                <a:gd name="T68" fmla="*/ 133 w 137"/>
                <a:gd name="T69" fmla="*/ 1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" h="135">
                  <a:moveTo>
                    <a:pt x="133" y="10"/>
                  </a:moveTo>
                  <a:cubicBezTo>
                    <a:pt x="131" y="10"/>
                    <a:pt x="129" y="12"/>
                    <a:pt x="127" y="11"/>
                  </a:cubicBezTo>
                  <a:cubicBezTo>
                    <a:pt x="123" y="11"/>
                    <a:pt x="125" y="7"/>
                    <a:pt x="123" y="5"/>
                  </a:cubicBezTo>
                  <a:cubicBezTo>
                    <a:pt x="123" y="4"/>
                    <a:pt x="122" y="3"/>
                    <a:pt x="121" y="2"/>
                  </a:cubicBezTo>
                  <a:cubicBezTo>
                    <a:pt x="120" y="0"/>
                    <a:pt x="118" y="0"/>
                    <a:pt x="116" y="1"/>
                  </a:cubicBezTo>
                  <a:cubicBezTo>
                    <a:pt x="114" y="2"/>
                    <a:pt x="112" y="3"/>
                    <a:pt x="112" y="5"/>
                  </a:cubicBezTo>
                  <a:cubicBezTo>
                    <a:pt x="109" y="13"/>
                    <a:pt x="104" y="20"/>
                    <a:pt x="96" y="25"/>
                  </a:cubicBezTo>
                  <a:cubicBezTo>
                    <a:pt x="94" y="26"/>
                    <a:pt x="93" y="28"/>
                    <a:pt x="92" y="30"/>
                  </a:cubicBezTo>
                  <a:cubicBezTo>
                    <a:pt x="90" y="32"/>
                    <a:pt x="89" y="35"/>
                    <a:pt x="88" y="37"/>
                  </a:cubicBezTo>
                  <a:cubicBezTo>
                    <a:pt x="85" y="43"/>
                    <a:pt x="81" y="47"/>
                    <a:pt x="76" y="50"/>
                  </a:cubicBezTo>
                  <a:cubicBezTo>
                    <a:pt x="69" y="53"/>
                    <a:pt x="64" y="57"/>
                    <a:pt x="57" y="61"/>
                  </a:cubicBezTo>
                  <a:cubicBezTo>
                    <a:pt x="52" y="64"/>
                    <a:pt x="48" y="69"/>
                    <a:pt x="42" y="69"/>
                  </a:cubicBezTo>
                  <a:cubicBezTo>
                    <a:pt x="40" y="69"/>
                    <a:pt x="39" y="71"/>
                    <a:pt x="37" y="72"/>
                  </a:cubicBezTo>
                  <a:cubicBezTo>
                    <a:pt x="29" y="78"/>
                    <a:pt x="22" y="85"/>
                    <a:pt x="14" y="93"/>
                  </a:cubicBezTo>
                  <a:cubicBezTo>
                    <a:pt x="8" y="98"/>
                    <a:pt x="4" y="106"/>
                    <a:pt x="1" y="113"/>
                  </a:cubicBezTo>
                  <a:cubicBezTo>
                    <a:pt x="0" y="115"/>
                    <a:pt x="1" y="119"/>
                    <a:pt x="3" y="120"/>
                  </a:cubicBezTo>
                  <a:cubicBezTo>
                    <a:pt x="9" y="122"/>
                    <a:pt x="14" y="124"/>
                    <a:pt x="17" y="129"/>
                  </a:cubicBezTo>
                  <a:cubicBezTo>
                    <a:pt x="18" y="130"/>
                    <a:pt x="18" y="130"/>
                    <a:pt x="19" y="131"/>
                  </a:cubicBezTo>
                  <a:cubicBezTo>
                    <a:pt x="23" y="135"/>
                    <a:pt x="28" y="135"/>
                    <a:pt x="33" y="133"/>
                  </a:cubicBezTo>
                  <a:cubicBezTo>
                    <a:pt x="41" y="130"/>
                    <a:pt x="46" y="122"/>
                    <a:pt x="54" y="118"/>
                  </a:cubicBezTo>
                  <a:cubicBezTo>
                    <a:pt x="57" y="114"/>
                    <a:pt x="59" y="111"/>
                    <a:pt x="61" y="107"/>
                  </a:cubicBezTo>
                  <a:cubicBezTo>
                    <a:pt x="63" y="105"/>
                    <a:pt x="64" y="102"/>
                    <a:pt x="66" y="100"/>
                  </a:cubicBezTo>
                  <a:cubicBezTo>
                    <a:pt x="69" y="98"/>
                    <a:pt x="71" y="94"/>
                    <a:pt x="73" y="91"/>
                  </a:cubicBezTo>
                  <a:cubicBezTo>
                    <a:pt x="79" y="79"/>
                    <a:pt x="78" y="82"/>
                    <a:pt x="89" y="76"/>
                  </a:cubicBezTo>
                  <a:cubicBezTo>
                    <a:pt x="92" y="74"/>
                    <a:pt x="95" y="74"/>
                    <a:pt x="98" y="74"/>
                  </a:cubicBezTo>
                  <a:cubicBezTo>
                    <a:pt x="102" y="74"/>
                    <a:pt x="104" y="72"/>
                    <a:pt x="104" y="69"/>
                  </a:cubicBezTo>
                  <a:cubicBezTo>
                    <a:pt x="102" y="64"/>
                    <a:pt x="103" y="60"/>
                    <a:pt x="109" y="57"/>
                  </a:cubicBezTo>
                  <a:cubicBezTo>
                    <a:pt x="111" y="56"/>
                    <a:pt x="113" y="54"/>
                    <a:pt x="114" y="53"/>
                  </a:cubicBezTo>
                  <a:cubicBezTo>
                    <a:pt x="119" y="45"/>
                    <a:pt x="126" y="39"/>
                    <a:pt x="132" y="32"/>
                  </a:cubicBezTo>
                  <a:cubicBezTo>
                    <a:pt x="134" y="30"/>
                    <a:pt x="135" y="28"/>
                    <a:pt x="135" y="26"/>
                  </a:cubicBezTo>
                  <a:cubicBezTo>
                    <a:pt x="135" y="24"/>
                    <a:pt x="135" y="21"/>
                    <a:pt x="135" y="20"/>
                  </a:cubicBezTo>
                  <a:cubicBezTo>
                    <a:pt x="136" y="19"/>
                    <a:pt x="136" y="18"/>
                    <a:pt x="136" y="18"/>
                  </a:cubicBezTo>
                  <a:cubicBezTo>
                    <a:pt x="136" y="17"/>
                    <a:pt x="137" y="16"/>
                    <a:pt x="137" y="14"/>
                  </a:cubicBezTo>
                  <a:cubicBezTo>
                    <a:pt x="137" y="14"/>
                    <a:pt x="137" y="13"/>
                    <a:pt x="137" y="13"/>
                  </a:cubicBezTo>
                  <a:cubicBezTo>
                    <a:pt x="137" y="12"/>
                    <a:pt x="135" y="10"/>
                    <a:pt x="133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63"/>
            <p:cNvSpPr>
              <a:spLocks/>
            </p:cNvSpPr>
            <p:nvPr/>
          </p:nvSpPr>
          <p:spPr bwMode="auto">
            <a:xfrm>
              <a:off x="8978900" y="2043113"/>
              <a:ext cx="163513" cy="142875"/>
            </a:xfrm>
            <a:custGeom>
              <a:avLst/>
              <a:gdLst>
                <a:gd name="T0" fmla="*/ 4 w 112"/>
                <a:gd name="T1" fmla="*/ 50 h 98"/>
                <a:gd name="T2" fmla="*/ 7 w 112"/>
                <a:gd name="T3" fmla="*/ 53 h 98"/>
                <a:gd name="T4" fmla="*/ 11 w 112"/>
                <a:gd name="T5" fmla="*/ 54 h 98"/>
                <a:gd name="T6" fmla="*/ 22 w 112"/>
                <a:gd name="T7" fmla="*/ 58 h 98"/>
                <a:gd name="T8" fmla="*/ 23 w 112"/>
                <a:gd name="T9" fmla="*/ 59 h 98"/>
                <a:gd name="T10" fmla="*/ 22 w 112"/>
                <a:gd name="T11" fmla="*/ 60 h 98"/>
                <a:gd name="T12" fmla="*/ 16 w 112"/>
                <a:gd name="T13" fmla="*/ 61 h 98"/>
                <a:gd name="T14" fmla="*/ 10 w 112"/>
                <a:gd name="T15" fmla="*/ 65 h 98"/>
                <a:gd name="T16" fmla="*/ 13 w 112"/>
                <a:gd name="T17" fmla="*/ 70 h 98"/>
                <a:gd name="T18" fmla="*/ 22 w 112"/>
                <a:gd name="T19" fmla="*/ 79 h 98"/>
                <a:gd name="T20" fmla="*/ 25 w 112"/>
                <a:gd name="T21" fmla="*/ 80 h 98"/>
                <a:gd name="T22" fmla="*/ 35 w 112"/>
                <a:gd name="T23" fmla="*/ 65 h 98"/>
                <a:gd name="T24" fmla="*/ 34 w 112"/>
                <a:gd name="T25" fmla="*/ 61 h 98"/>
                <a:gd name="T26" fmla="*/ 35 w 112"/>
                <a:gd name="T27" fmla="*/ 59 h 98"/>
                <a:gd name="T28" fmla="*/ 36 w 112"/>
                <a:gd name="T29" fmla="*/ 59 h 98"/>
                <a:gd name="T30" fmla="*/ 41 w 112"/>
                <a:gd name="T31" fmla="*/ 70 h 98"/>
                <a:gd name="T32" fmla="*/ 40 w 112"/>
                <a:gd name="T33" fmla="*/ 76 h 98"/>
                <a:gd name="T34" fmla="*/ 44 w 112"/>
                <a:gd name="T35" fmla="*/ 82 h 98"/>
                <a:gd name="T36" fmla="*/ 54 w 112"/>
                <a:gd name="T37" fmla="*/ 87 h 98"/>
                <a:gd name="T38" fmla="*/ 67 w 112"/>
                <a:gd name="T39" fmla="*/ 94 h 98"/>
                <a:gd name="T40" fmla="*/ 95 w 112"/>
                <a:gd name="T41" fmla="*/ 98 h 98"/>
                <a:gd name="T42" fmla="*/ 100 w 112"/>
                <a:gd name="T43" fmla="*/ 98 h 98"/>
                <a:gd name="T44" fmla="*/ 110 w 112"/>
                <a:gd name="T45" fmla="*/ 90 h 98"/>
                <a:gd name="T46" fmla="*/ 111 w 112"/>
                <a:gd name="T47" fmla="*/ 84 h 98"/>
                <a:gd name="T48" fmla="*/ 109 w 112"/>
                <a:gd name="T49" fmla="*/ 82 h 98"/>
                <a:gd name="T50" fmla="*/ 103 w 112"/>
                <a:gd name="T51" fmla="*/ 78 h 98"/>
                <a:gd name="T52" fmla="*/ 101 w 112"/>
                <a:gd name="T53" fmla="*/ 72 h 98"/>
                <a:gd name="T54" fmla="*/ 96 w 112"/>
                <a:gd name="T55" fmla="*/ 60 h 98"/>
                <a:gd name="T56" fmla="*/ 82 w 112"/>
                <a:gd name="T57" fmla="*/ 43 h 98"/>
                <a:gd name="T58" fmla="*/ 73 w 112"/>
                <a:gd name="T59" fmla="*/ 43 h 98"/>
                <a:gd name="T60" fmla="*/ 65 w 112"/>
                <a:gd name="T61" fmla="*/ 42 h 98"/>
                <a:gd name="T62" fmla="*/ 55 w 112"/>
                <a:gd name="T63" fmla="*/ 43 h 98"/>
                <a:gd name="T64" fmla="*/ 52 w 112"/>
                <a:gd name="T65" fmla="*/ 44 h 98"/>
                <a:gd name="T66" fmla="*/ 52 w 112"/>
                <a:gd name="T67" fmla="*/ 45 h 98"/>
                <a:gd name="T68" fmla="*/ 51 w 112"/>
                <a:gd name="T69" fmla="*/ 45 h 98"/>
                <a:gd name="T70" fmla="*/ 44 w 112"/>
                <a:gd name="T71" fmla="*/ 52 h 98"/>
                <a:gd name="T72" fmla="*/ 41 w 112"/>
                <a:gd name="T73" fmla="*/ 52 h 98"/>
                <a:gd name="T74" fmla="*/ 42 w 112"/>
                <a:gd name="T75" fmla="*/ 50 h 98"/>
                <a:gd name="T76" fmla="*/ 51 w 112"/>
                <a:gd name="T77" fmla="*/ 45 h 98"/>
                <a:gd name="T78" fmla="*/ 52 w 112"/>
                <a:gd name="T79" fmla="*/ 44 h 98"/>
                <a:gd name="T80" fmla="*/ 52 w 112"/>
                <a:gd name="T81" fmla="*/ 44 h 98"/>
                <a:gd name="T82" fmla="*/ 47 w 112"/>
                <a:gd name="T83" fmla="*/ 32 h 98"/>
                <a:gd name="T84" fmla="*/ 42 w 112"/>
                <a:gd name="T85" fmla="*/ 20 h 98"/>
                <a:gd name="T86" fmla="*/ 38 w 112"/>
                <a:gd name="T87" fmla="*/ 16 h 98"/>
                <a:gd name="T88" fmla="*/ 21 w 112"/>
                <a:gd name="T89" fmla="*/ 6 h 98"/>
                <a:gd name="T90" fmla="*/ 15 w 112"/>
                <a:gd name="T91" fmla="*/ 1 h 98"/>
                <a:gd name="T92" fmla="*/ 9 w 112"/>
                <a:gd name="T93" fmla="*/ 3 h 98"/>
                <a:gd name="T94" fmla="*/ 4 w 112"/>
                <a:gd name="T95" fmla="*/ 16 h 98"/>
                <a:gd name="T96" fmla="*/ 2 w 112"/>
                <a:gd name="T97" fmla="*/ 34 h 98"/>
                <a:gd name="T98" fmla="*/ 4 w 112"/>
                <a:gd name="T99" fmla="*/ 5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98">
                  <a:moveTo>
                    <a:pt x="4" y="50"/>
                  </a:moveTo>
                  <a:cubicBezTo>
                    <a:pt x="4" y="52"/>
                    <a:pt x="5" y="53"/>
                    <a:pt x="7" y="53"/>
                  </a:cubicBezTo>
                  <a:cubicBezTo>
                    <a:pt x="8" y="54"/>
                    <a:pt x="10" y="53"/>
                    <a:pt x="11" y="54"/>
                  </a:cubicBezTo>
                  <a:cubicBezTo>
                    <a:pt x="15" y="57"/>
                    <a:pt x="18" y="58"/>
                    <a:pt x="22" y="58"/>
                  </a:cubicBezTo>
                  <a:cubicBezTo>
                    <a:pt x="23" y="58"/>
                    <a:pt x="23" y="59"/>
                    <a:pt x="23" y="59"/>
                  </a:cubicBezTo>
                  <a:cubicBezTo>
                    <a:pt x="24" y="60"/>
                    <a:pt x="24" y="60"/>
                    <a:pt x="22" y="60"/>
                  </a:cubicBezTo>
                  <a:cubicBezTo>
                    <a:pt x="20" y="61"/>
                    <a:pt x="18" y="61"/>
                    <a:pt x="16" y="61"/>
                  </a:cubicBezTo>
                  <a:cubicBezTo>
                    <a:pt x="13" y="62"/>
                    <a:pt x="11" y="63"/>
                    <a:pt x="10" y="65"/>
                  </a:cubicBezTo>
                  <a:cubicBezTo>
                    <a:pt x="9" y="66"/>
                    <a:pt x="10" y="68"/>
                    <a:pt x="13" y="70"/>
                  </a:cubicBezTo>
                  <a:cubicBezTo>
                    <a:pt x="16" y="73"/>
                    <a:pt x="19" y="76"/>
                    <a:pt x="22" y="79"/>
                  </a:cubicBezTo>
                  <a:cubicBezTo>
                    <a:pt x="23" y="80"/>
                    <a:pt x="24" y="80"/>
                    <a:pt x="25" y="80"/>
                  </a:cubicBezTo>
                  <a:cubicBezTo>
                    <a:pt x="32" y="79"/>
                    <a:pt x="36" y="72"/>
                    <a:pt x="35" y="65"/>
                  </a:cubicBezTo>
                  <a:cubicBezTo>
                    <a:pt x="34" y="63"/>
                    <a:pt x="33" y="62"/>
                    <a:pt x="34" y="61"/>
                  </a:cubicBezTo>
                  <a:cubicBezTo>
                    <a:pt x="34" y="60"/>
                    <a:pt x="34" y="60"/>
                    <a:pt x="35" y="59"/>
                  </a:cubicBezTo>
                  <a:cubicBezTo>
                    <a:pt x="35" y="59"/>
                    <a:pt x="36" y="59"/>
                    <a:pt x="36" y="59"/>
                  </a:cubicBezTo>
                  <a:cubicBezTo>
                    <a:pt x="39" y="62"/>
                    <a:pt x="41" y="65"/>
                    <a:pt x="41" y="70"/>
                  </a:cubicBezTo>
                  <a:cubicBezTo>
                    <a:pt x="40" y="72"/>
                    <a:pt x="40" y="74"/>
                    <a:pt x="40" y="76"/>
                  </a:cubicBezTo>
                  <a:cubicBezTo>
                    <a:pt x="39" y="82"/>
                    <a:pt x="39" y="82"/>
                    <a:pt x="44" y="82"/>
                  </a:cubicBezTo>
                  <a:cubicBezTo>
                    <a:pt x="48" y="82"/>
                    <a:pt x="51" y="83"/>
                    <a:pt x="54" y="87"/>
                  </a:cubicBezTo>
                  <a:cubicBezTo>
                    <a:pt x="57" y="93"/>
                    <a:pt x="62" y="94"/>
                    <a:pt x="67" y="94"/>
                  </a:cubicBezTo>
                  <a:cubicBezTo>
                    <a:pt x="77" y="95"/>
                    <a:pt x="86" y="95"/>
                    <a:pt x="95" y="98"/>
                  </a:cubicBezTo>
                  <a:cubicBezTo>
                    <a:pt x="96" y="98"/>
                    <a:pt x="98" y="98"/>
                    <a:pt x="100" y="98"/>
                  </a:cubicBezTo>
                  <a:cubicBezTo>
                    <a:pt x="104" y="96"/>
                    <a:pt x="108" y="94"/>
                    <a:pt x="110" y="90"/>
                  </a:cubicBezTo>
                  <a:cubicBezTo>
                    <a:pt x="112" y="89"/>
                    <a:pt x="112" y="85"/>
                    <a:pt x="111" y="84"/>
                  </a:cubicBezTo>
                  <a:cubicBezTo>
                    <a:pt x="110" y="83"/>
                    <a:pt x="109" y="82"/>
                    <a:pt x="109" y="82"/>
                  </a:cubicBezTo>
                  <a:cubicBezTo>
                    <a:pt x="107" y="80"/>
                    <a:pt x="105" y="79"/>
                    <a:pt x="103" y="78"/>
                  </a:cubicBezTo>
                  <a:cubicBezTo>
                    <a:pt x="101" y="76"/>
                    <a:pt x="101" y="74"/>
                    <a:pt x="101" y="72"/>
                  </a:cubicBezTo>
                  <a:cubicBezTo>
                    <a:pt x="102" y="67"/>
                    <a:pt x="97" y="64"/>
                    <a:pt x="96" y="60"/>
                  </a:cubicBezTo>
                  <a:cubicBezTo>
                    <a:pt x="95" y="52"/>
                    <a:pt x="89" y="47"/>
                    <a:pt x="82" y="43"/>
                  </a:cubicBezTo>
                  <a:cubicBezTo>
                    <a:pt x="79" y="41"/>
                    <a:pt x="75" y="41"/>
                    <a:pt x="73" y="43"/>
                  </a:cubicBezTo>
                  <a:cubicBezTo>
                    <a:pt x="70" y="45"/>
                    <a:pt x="68" y="44"/>
                    <a:pt x="65" y="42"/>
                  </a:cubicBezTo>
                  <a:cubicBezTo>
                    <a:pt x="62" y="40"/>
                    <a:pt x="58" y="40"/>
                    <a:pt x="55" y="43"/>
                  </a:cubicBezTo>
                  <a:cubicBezTo>
                    <a:pt x="54" y="43"/>
                    <a:pt x="53" y="44"/>
                    <a:pt x="52" y="44"/>
                  </a:cubicBezTo>
                  <a:cubicBezTo>
                    <a:pt x="52" y="44"/>
                    <a:pt x="52" y="45"/>
                    <a:pt x="52" y="45"/>
                  </a:cubicBezTo>
                  <a:cubicBezTo>
                    <a:pt x="52" y="45"/>
                    <a:pt x="52" y="45"/>
                    <a:pt x="51" y="45"/>
                  </a:cubicBezTo>
                  <a:cubicBezTo>
                    <a:pt x="49" y="47"/>
                    <a:pt x="46" y="50"/>
                    <a:pt x="44" y="52"/>
                  </a:cubicBezTo>
                  <a:cubicBezTo>
                    <a:pt x="43" y="53"/>
                    <a:pt x="42" y="53"/>
                    <a:pt x="41" y="52"/>
                  </a:cubicBezTo>
                  <a:cubicBezTo>
                    <a:pt x="41" y="51"/>
                    <a:pt x="41" y="51"/>
                    <a:pt x="42" y="50"/>
                  </a:cubicBezTo>
                  <a:cubicBezTo>
                    <a:pt x="44" y="47"/>
                    <a:pt x="47" y="45"/>
                    <a:pt x="51" y="45"/>
                  </a:cubicBezTo>
                  <a:cubicBezTo>
                    <a:pt x="51" y="45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39"/>
                    <a:pt x="52" y="35"/>
                    <a:pt x="47" y="32"/>
                  </a:cubicBezTo>
                  <a:cubicBezTo>
                    <a:pt x="44" y="29"/>
                    <a:pt x="42" y="25"/>
                    <a:pt x="42" y="20"/>
                  </a:cubicBezTo>
                  <a:cubicBezTo>
                    <a:pt x="42" y="18"/>
                    <a:pt x="40" y="16"/>
                    <a:pt x="38" y="16"/>
                  </a:cubicBezTo>
                  <a:cubicBezTo>
                    <a:pt x="31" y="15"/>
                    <a:pt x="26" y="11"/>
                    <a:pt x="21" y="6"/>
                  </a:cubicBezTo>
                  <a:cubicBezTo>
                    <a:pt x="20" y="4"/>
                    <a:pt x="17" y="3"/>
                    <a:pt x="15" y="1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8" y="8"/>
                    <a:pt x="7" y="12"/>
                    <a:pt x="4" y="16"/>
                  </a:cubicBezTo>
                  <a:cubicBezTo>
                    <a:pt x="0" y="21"/>
                    <a:pt x="0" y="28"/>
                    <a:pt x="2" y="34"/>
                  </a:cubicBezTo>
                  <a:cubicBezTo>
                    <a:pt x="4" y="40"/>
                    <a:pt x="5" y="45"/>
                    <a:pt x="4" y="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64"/>
            <p:cNvSpPr>
              <a:spLocks/>
            </p:cNvSpPr>
            <p:nvPr/>
          </p:nvSpPr>
          <p:spPr bwMode="auto">
            <a:xfrm>
              <a:off x="11198225" y="5345113"/>
              <a:ext cx="111125" cy="233363"/>
            </a:xfrm>
            <a:custGeom>
              <a:avLst/>
              <a:gdLst>
                <a:gd name="T0" fmla="*/ 73 w 76"/>
                <a:gd name="T1" fmla="*/ 77 h 160"/>
                <a:gd name="T2" fmla="*/ 68 w 76"/>
                <a:gd name="T3" fmla="*/ 77 h 160"/>
                <a:gd name="T4" fmla="*/ 66 w 76"/>
                <a:gd name="T5" fmla="*/ 78 h 160"/>
                <a:gd name="T6" fmla="*/ 53 w 76"/>
                <a:gd name="T7" fmla="*/ 78 h 160"/>
                <a:gd name="T8" fmla="*/ 48 w 76"/>
                <a:gd name="T9" fmla="*/ 70 h 160"/>
                <a:gd name="T10" fmla="*/ 46 w 76"/>
                <a:gd name="T11" fmla="*/ 58 h 160"/>
                <a:gd name="T12" fmla="*/ 44 w 76"/>
                <a:gd name="T13" fmla="*/ 54 h 160"/>
                <a:gd name="T14" fmla="*/ 42 w 76"/>
                <a:gd name="T15" fmla="*/ 52 h 160"/>
                <a:gd name="T16" fmla="*/ 41 w 76"/>
                <a:gd name="T17" fmla="*/ 53 h 160"/>
                <a:gd name="T18" fmla="*/ 40 w 76"/>
                <a:gd name="T19" fmla="*/ 57 h 160"/>
                <a:gd name="T20" fmla="*/ 38 w 76"/>
                <a:gd name="T21" fmla="*/ 59 h 160"/>
                <a:gd name="T22" fmla="*/ 35 w 76"/>
                <a:gd name="T23" fmla="*/ 55 h 160"/>
                <a:gd name="T24" fmla="*/ 37 w 76"/>
                <a:gd name="T25" fmla="*/ 33 h 160"/>
                <a:gd name="T26" fmla="*/ 35 w 76"/>
                <a:gd name="T27" fmla="*/ 20 h 160"/>
                <a:gd name="T28" fmla="*/ 24 w 76"/>
                <a:gd name="T29" fmla="*/ 7 h 160"/>
                <a:gd name="T30" fmla="*/ 21 w 76"/>
                <a:gd name="T31" fmla="*/ 2 h 160"/>
                <a:gd name="T32" fmla="*/ 20 w 76"/>
                <a:gd name="T33" fmla="*/ 1 h 160"/>
                <a:gd name="T34" fmla="*/ 17 w 76"/>
                <a:gd name="T35" fmla="*/ 1 h 160"/>
                <a:gd name="T36" fmla="*/ 17 w 76"/>
                <a:gd name="T37" fmla="*/ 2 h 160"/>
                <a:gd name="T38" fmla="*/ 19 w 76"/>
                <a:gd name="T39" fmla="*/ 15 h 160"/>
                <a:gd name="T40" fmla="*/ 19 w 76"/>
                <a:gd name="T41" fmla="*/ 25 h 160"/>
                <a:gd name="T42" fmla="*/ 23 w 76"/>
                <a:gd name="T43" fmla="*/ 39 h 160"/>
                <a:gd name="T44" fmla="*/ 24 w 76"/>
                <a:gd name="T45" fmla="*/ 53 h 160"/>
                <a:gd name="T46" fmla="*/ 25 w 76"/>
                <a:gd name="T47" fmla="*/ 58 h 160"/>
                <a:gd name="T48" fmla="*/ 27 w 76"/>
                <a:gd name="T49" fmla="*/ 64 h 160"/>
                <a:gd name="T50" fmla="*/ 24 w 76"/>
                <a:gd name="T51" fmla="*/ 79 h 160"/>
                <a:gd name="T52" fmla="*/ 18 w 76"/>
                <a:gd name="T53" fmla="*/ 94 h 160"/>
                <a:gd name="T54" fmla="*/ 12 w 76"/>
                <a:gd name="T55" fmla="*/ 100 h 160"/>
                <a:gd name="T56" fmla="*/ 5 w 76"/>
                <a:gd name="T57" fmla="*/ 103 h 160"/>
                <a:gd name="T58" fmla="*/ 3 w 76"/>
                <a:gd name="T59" fmla="*/ 114 h 160"/>
                <a:gd name="T60" fmla="*/ 11 w 76"/>
                <a:gd name="T61" fmla="*/ 122 h 160"/>
                <a:gd name="T62" fmla="*/ 14 w 76"/>
                <a:gd name="T63" fmla="*/ 132 h 160"/>
                <a:gd name="T64" fmla="*/ 11 w 76"/>
                <a:gd name="T65" fmla="*/ 139 h 160"/>
                <a:gd name="T66" fmla="*/ 2 w 76"/>
                <a:gd name="T67" fmla="*/ 151 h 160"/>
                <a:gd name="T68" fmla="*/ 2 w 76"/>
                <a:gd name="T69" fmla="*/ 154 h 160"/>
                <a:gd name="T70" fmla="*/ 7 w 76"/>
                <a:gd name="T71" fmla="*/ 159 h 160"/>
                <a:gd name="T72" fmla="*/ 11 w 76"/>
                <a:gd name="T73" fmla="*/ 160 h 160"/>
                <a:gd name="T74" fmla="*/ 21 w 76"/>
                <a:gd name="T75" fmla="*/ 152 h 160"/>
                <a:gd name="T76" fmla="*/ 37 w 76"/>
                <a:gd name="T77" fmla="*/ 136 h 160"/>
                <a:gd name="T78" fmla="*/ 46 w 76"/>
                <a:gd name="T79" fmla="*/ 117 h 160"/>
                <a:gd name="T80" fmla="*/ 54 w 76"/>
                <a:gd name="T81" fmla="*/ 110 h 160"/>
                <a:gd name="T82" fmla="*/ 57 w 76"/>
                <a:gd name="T83" fmla="*/ 110 h 160"/>
                <a:gd name="T84" fmla="*/ 60 w 76"/>
                <a:gd name="T85" fmla="*/ 108 h 160"/>
                <a:gd name="T86" fmla="*/ 69 w 76"/>
                <a:gd name="T87" fmla="*/ 97 h 160"/>
                <a:gd name="T88" fmla="*/ 73 w 76"/>
                <a:gd name="T89" fmla="*/ 91 h 160"/>
                <a:gd name="T90" fmla="*/ 76 w 76"/>
                <a:gd name="T91" fmla="*/ 82 h 160"/>
                <a:gd name="T92" fmla="*/ 73 w 76"/>
                <a:gd name="T93" fmla="*/ 7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6" h="160">
                  <a:moveTo>
                    <a:pt x="73" y="77"/>
                  </a:moveTo>
                  <a:cubicBezTo>
                    <a:pt x="72" y="76"/>
                    <a:pt x="70" y="76"/>
                    <a:pt x="68" y="77"/>
                  </a:cubicBezTo>
                  <a:cubicBezTo>
                    <a:pt x="67" y="77"/>
                    <a:pt x="67" y="78"/>
                    <a:pt x="66" y="78"/>
                  </a:cubicBezTo>
                  <a:cubicBezTo>
                    <a:pt x="59" y="82"/>
                    <a:pt x="58" y="82"/>
                    <a:pt x="53" y="78"/>
                  </a:cubicBezTo>
                  <a:cubicBezTo>
                    <a:pt x="50" y="76"/>
                    <a:pt x="48" y="73"/>
                    <a:pt x="48" y="70"/>
                  </a:cubicBezTo>
                  <a:cubicBezTo>
                    <a:pt x="48" y="66"/>
                    <a:pt x="47" y="62"/>
                    <a:pt x="46" y="58"/>
                  </a:cubicBezTo>
                  <a:cubicBezTo>
                    <a:pt x="46" y="57"/>
                    <a:pt x="45" y="55"/>
                    <a:pt x="44" y="54"/>
                  </a:cubicBezTo>
                  <a:cubicBezTo>
                    <a:pt x="44" y="53"/>
                    <a:pt x="43" y="53"/>
                    <a:pt x="42" y="52"/>
                  </a:cubicBezTo>
                  <a:cubicBezTo>
                    <a:pt x="42" y="52"/>
                    <a:pt x="41" y="53"/>
                    <a:pt x="41" y="53"/>
                  </a:cubicBezTo>
                  <a:cubicBezTo>
                    <a:pt x="40" y="54"/>
                    <a:pt x="40" y="56"/>
                    <a:pt x="40" y="57"/>
                  </a:cubicBezTo>
                  <a:cubicBezTo>
                    <a:pt x="39" y="57"/>
                    <a:pt x="38" y="58"/>
                    <a:pt x="38" y="59"/>
                  </a:cubicBezTo>
                  <a:cubicBezTo>
                    <a:pt x="37" y="59"/>
                    <a:pt x="34" y="57"/>
                    <a:pt x="35" y="55"/>
                  </a:cubicBezTo>
                  <a:cubicBezTo>
                    <a:pt x="36" y="48"/>
                    <a:pt x="35" y="40"/>
                    <a:pt x="37" y="33"/>
                  </a:cubicBezTo>
                  <a:cubicBezTo>
                    <a:pt x="38" y="28"/>
                    <a:pt x="38" y="24"/>
                    <a:pt x="35" y="20"/>
                  </a:cubicBezTo>
                  <a:cubicBezTo>
                    <a:pt x="31" y="16"/>
                    <a:pt x="29" y="10"/>
                    <a:pt x="24" y="7"/>
                  </a:cubicBezTo>
                  <a:cubicBezTo>
                    <a:pt x="22" y="6"/>
                    <a:pt x="22" y="4"/>
                    <a:pt x="21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2"/>
                  </a:cubicBezTo>
                  <a:cubicBezTo>
                    <a:pt x="17" y="7"/>
                    <a:pt x="21" y="11"/>
                    <a:pt x="19" y="15"/>
                  </a:cubicBezTo>
                  <a:cubicBezTo>
                    <a:pt x="17" y="18"/>
                    <a:pt x="18" y="21"/>
                    <a:pt x="19" y="25"/>
                  </a:cubicBezTo>
                  <a:cubicBezTo>
                    <a:pt x="21" y="29"/>
                    <a:pt x="22" y="34"/>
                    <a:pt x="23" y="39"/>
                  </a:cubicBezTo>
                  <a:cubicBezTo>
                    <a:pt x="24" y="44"/>
                    <a:pt x="26" y="48"/>
                    <a:pt x="24" y="53"/>
                  </a:cubicBezTo>
                  <a:cubicBezTo>
                    <a:pt x="24" y="55"/>
                    <a:pt x="25" y="57"/>
                    <a:pt x="25" y="58"/>
                  </a:cubicBezTo>
                  <a:cubicBezTo>
                    <a:pt x="26" y="60"/>
                    <a:pt x="27" y="62"/>
                    <a:pt x="27" y="64"/>
                  </a:cubicBezTo>
                  <a:cubicBezTo>
                    <a:pt x="27" y="69"/>
                    <a:pt x="26" y="74"/>
                    <a:pt x="24" y="79"/>
                  </a:cubicBezTo>
                  <a:cubicBezTo>
                    <a:pt x="22" y="84"/>
                    <a:pt x="20" y="89"/>
                    <a:pt x="18" y="94"/>
                  </a:cubicBezTo>
                  <a:cubicBezTo>
                    <a:pt x="17" y="97"/>
                    <a:pt x="15" y="99"/>
                    <a:pt x="12" y="100"/>
                  </a:cubicBezTo>
                  <a:cubicBezTo>
                    <a:pt x="10" y="100"/>
                    <a:pt x="7" y="102"/>
                    <a:pt x="5" y="103"/>
                  </a:cubicBezTo>
                  <a:cubicBezTo>
                    <a:pt x="1" y="105"/>
                    <a:pt x="0" y="111"/>
                    <a:pt x="3" y="114"/>
                  </a:cubicBezTo>
                  <a:cubicBezTo>
                    <a:pt x="6" y="117"/>
                    <a:pt x="8" y="120"/>
                    <a:pt x="11" y="122"/>
                  </a:cubicBezTo>
                  <a:cubicBezTo>
                    <a:pt x="14" y="125"/>
                    <a:pt x="14" y="128"/>
                    <a:pt x="14" y="132"/>
                  </a:cubicBezTo>
                  <a:cubicBezTo>
                    <a:pt x="14" y="134"/>
                    <a:pt x="13" y="137"/>
                    <a:pt x="11" y="139"/>
                  </a:cubicBezTo>
                  <a:cubicBezTo>
                    <a:pt x="8" y="143"/>
                    <a:pt x="5" y="147"/>
                    <a:pt x="2" y="151"/>
                  </a:cubicBezTo>
                  <a:cubicBezTo>
                    <a:pt x="1" y="151"/>
                    <a:pt x="1" y="153"/>
                    <a:pt x="2" y="154"/>
                  </a:cubicBezTo>
                  <a:cubicBezTo>
                    <a:pt x="3" y="156"/>
                    <a:pt x="5" y="158"/>
                    <a:pt x="7" y="159"/>
                  </a:cubicBezTo>
                  <a:cubicBezTo>
                    <a:pt x="8" y="160"/>
                    <a:pt x="10" y="160"/>
                    <a:pt x="11" y="160"/>
                  </a:cubicBezTo>
                  <a:cubicBezTo>
                    <a:pt x="15" y="158"/>
                    <a:pt x="18" y="155"/>
                    <a:pt x="21" y="152"/>
                  </a:cubicBezTo>
                  <a:cubicBezTo>
                    <a:pt x="27" y="147"/>
                    <a:pt x="32" y="141"/>
                    <a:pt x="37" y="136"/>
                  </a:cubicBezTo>
                  <a:cubicBezTo>
                    <a:pt x="42" y="130"/>
                    <a:pt x="46" y="124"/>
                    <a:pt x="46" y="117"/>
                  </a:cubicBezTo>
                  <a:cubicBezTo>
                    <a:pt x="46" y="113"/>
                    <a:pt x="50" y="110"/>
                    <a:pt x="54" y="110"/>
                  </a:cubicBezTo>
                  <a:cubicBezTo>
                    <a:pt x="55" y="109"/>
                    <a:pt x="56" y="110"/>
                    <a:pt x="57" y="110"/>
                  </a:cubicBezTo>
                  <a:cubicBezTo>
                    <a:pt x="58" y="109"/>
                    <a:pt x="60" y="109"/>
                    <a:pt x="60" y="108"/>
                  </a:cubicBezTo>
                  <a:cubicBezTo>
                    <a:pt x="61" y="103"/>
                    <a:pt x="66" y="100"/>
                    <a:pt x="69" y="97"/>
                  </a:cubicBezTo>
                  <a:cubicBezTo>
                    <a:pt x="71" y="96"/>
                    <a:pt x="72" y="93"/>
                    <a:pt x="73" y="91"/>
                  </a:cubicBezTo>
                  <a:cubicBezTo>
                    <a:pt x="74" y="88"/>
                    <a:pt x="75" y="85"/>
                    <a:pt x="76" y="82"/>
                  </a:cubicBezTo>
                  <a:cubicBezTo>
                    <a:pt x="76" y="80"/>
                    <a:pt x="75" y="78"/>
                    <a:pt x="73" y="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65"/>
            <p:cNvSpPr>
              <a:spLocks noEditPoints="1"/>
            </p:cNvSpPr>
            <p:nvPr/>
          </p:nvSpPr>
          <p:spPr bwMode="auto">
            <a:xfrm>
              <a:off x="9758362" y="2122488"/>
              <a:ext cx="138113" cy="96838"/>
            </a:xfrm>
            <a:custGeom>
              <a:avLst/>
              <a:gdLst>
                <a:gd name="T0" fmla="*/ 8 w 94"/>
                <a:gd name="T1" fmla="*/ 38 h 66"/>
                <a:gd name="T2" fmla="*/ 13 w 94"/>
                <a:gd name="T3" fmla="*/ 49 h 66"/>
                <a:gd name="T4" fmla="*/ 17 w 94"/>
                <a:gd name="T5" fmla="*/ 53 h 66"/>
                <a:gd name="T6" fmla="*/ 25 w 94"/>
                <a:gd name="T7" fmla="*/ 57 h 66"/>
                <a:gd name="T8" fmla="*/ 35 w 94"/>
                <a:gd name="T9" fmla="*/ 63 h 66"/>
                <a:gd name="T10" fmla="*/ 44 w 94"/>
                <a:gd name="T11" fmla="*/ 66 h 66"/>
                <a:gd name="T12" fmla="*/ 52 w 94"/>
                <a:gd name="T13" fmla="*/ 66 h 66"/>
                <a:gd name="T14" fmla="*/ 56 w 94"/>
                <a:gd name="T15" fmla="*/ 63 h 66"/>
                <a:gd name="T16" fmla="*/ 60 w 94"/>
                <a:gd name="T17" fmla="*/ 56 h 66"/>
                <a:gd name="T18" fmla="*/ 65 w 94"/>
                <a:gd name="T19" fmla="*/ 50 h 66"/>
                <a:gd name="T20" fmla="*/ 78 w 94"/>
                <a:gd name="T21" fmla="*/ 45 h 66"/>
                <a:gd name="T22" fmla="*/ 82 w 94"/>
                <a:gd name="T23" fmla="*/ 44 h 66"/>
                <a:gd name="T24" fmla="*/ 86 w 94"/>
                <a:gd name="T25" fmla="*/ 40 h 66"/>
                <a:gd name="T26" fmla="*/ 87 w 94"/>
                <a:gd name="T27" fmla="*/ 37 h 66"/>
                <a:gd name="T28" fmla="*/ 89 w 94"/>
                <a:gd name="T29" fmla="*/ 34 h 66"/>
                <a:gd name="T30" fmla="*/ 92 w 94"/>
                <a:gd name="T31" fmla="*/ 31 h 66"/>
                <a:gd name="T32" fmla="*/ 94 w 94"/>
                <a:gd name="T33" fmla="*/ 27 h 66"/>
                <a:gd name="T34" fmla="*/ 94 w 94"/>
                <a:gd name="T35" fmla="*/ 21 h 66"/>
                <a:gd name="T36" fmla="*/ 91 w 94"/>
                <a:gd name="T37" fmla="*/ 13 h 66"/>
                <a:gd name="T38" fmla="*/ 85 w 94"/>
                <a:gd name="T39" fmla="*/ 5 h 66"/>
                <a:gd name="T40" fmla="*/ 64 w 94"/>
                <a:gd name="T41" fmla="*/ 1 h 66"/>
                <a:gd name="T42" fmla="*/ 63 w 94"/>
                <a:gd name="T43" fmla="*/ 1 h 66"/>
                <a:gd name="T44" fmla="*/ 59 w 94"/>
                <a:gd name="T45" fmla="*/ 3 h 66"/>
                <a:gd name="T46" fmla="*/ 59 w 94"/>
                <a:gd name="T47" fmla="*/ 6 h 66"/>
                <a:gd name="T48" fmla="*/ 63 w 94"/>
                <a:gd name="T49" fmla="*/ 22 h 66"/>
                <a:gd name="T50" fmla="*/ 64 w 94"/>
                <a:gd name="T51" fmla="*/ 26 h 66"/>
                <a:gd name="T52" fmla="*/ 64 w 94"/>
                <a:gd name="T53" fmla="*/ 26 h 66"/>
                <a:gd name="T54" fmla="*/ 65 w 94"/>
                <a:gd name="T55" fmla="*/ 28 h 66"/>
                <a:gd name="T56" fmla="*/ 64 w 94"/>
                <a:gd name="T57" fmla="*/ 27 h 66"/>
                <a:gd name="T58" fmla="*/ 64 w 94"/>
                <a:gd name="T59" fmla="*/ 26 h 66"/>
                <a:gd name="T60" fmla="*/ 62 w 94"/>
                <a:gd name="T61" fmla="*/ 25 h 66"/>
                <a:gd name="T62" fmla="*/ 55 w 94"/>
                <a:gd name="T63" fmla="*/ 8 h 66"/>
                <a:gd name="T64" fmla="*/ 48 w 94"/>
                <a:gd name="T65" fmla="*/ 2 h 66"/>
                <a:gd name="T66" fmla="*/ 39 w 94"/>
                <a:gd name="T67" fmla="*/ 0 h 66"/>
                <a:gd name="T68" fmla="*/ 36 w 94"/>
                <a:gd name="T69" fmla="*/ 1 h 66"/>
                <a:gd name="T70" fmla="*/ 34 w 94"/>
                <a:gd name="T71" fmla="*/ 7 h 66"/>
                <a:gd name="T72" fmla="*/ 34 w 94"/>
                <a:gd name="T73" fmla="*/ 17 h 66"/>
                <a:gd name="T74" fmla="*/ 34 w 94"/>
                <a:gd name="T75" fmla="*/ 17 h 66"/>
                <a:gd name="T76" fmla="*/ 36 w 94"/>
                <a:gd name="T77" fmla="*/ 19 h 66"/>
                <a:gd name="T78" fmla="*/ 34 w 94"/>
                <a:gd name="T79" fmla="*/ 17 h 66"/>
                <a:gd name="T80" fmla="*/ 34 w 94"/>
                <a:gd name="T81" fmla="*/ 17 h 66"/>
                <a:gd name="T82" fmla="*/ 21 w 94"/>
                <a:gd name="T83" fmla="*/ 11 h 66"/>
                <a:gd name="T84" fmla="*/ 10 w 94"/>
                <a:gd name="T85" fmla="*/ 5 h 66"/>
                <a:gd name="T86" fmla="*/ 5 w 94"/>
                <a:gd name="T87" fmla="*/ 8 h 66"/>
                <a:gd name="T88" fmla="*/ 0 w 94"/>
                <a:gd name="T89" fmla="*/ 20 h 66"/>
                <a:gd name="T90" fmla="*/ 1 w 94"/>
                <a:gd name="T91" fmla="*/ 25 h 66"/>
                <a:gd name="T92" fmla="*/ 8 w 94"/>
                <a:gd name="T93" fmla="*/ 38 h 66"/>
                <a:gd name="T94" fmla="*/ 68 w 94"/>
                <a:gd name="T95" fmla="*/ 30 h 66"/>
                <a:gd name="T96" fmla="*/ 68 w 94"/>
                <a:gd name="T97" fmla="*/ 31 h 66"/>
                <a:gd name="T98" fmla="*/ 67 w 94"/>
                <a:gd name="T99" fmla="*/ 30 h 66"/>
                <a:gd name="T100" fmla="*/ 67 w 94"/>
                <a:gd name="T101" fmla="*/ 29 h 66"/>
                <a:gd name="T102" fmla="*/ 68 w 94"/>
                <a:gd name="T103" fmla="*/ 30 h 66"/>
                <a:gd name="T104" fmla="*/ 38 w 94"/>
                <a:gd name="T105" fmla="*/ 20 h 66"/>
                <a:gd name="T106" fmla="*/ 38 w 94"/>
                <a:gd name="T107" fmla="*/ 20 h 66"/>
                <a:gd name="T108" fmla="*/ 38 w 94"/>
                <a:gd name="T109" fmla="*/ 20 h 66"/>
                <a:gd name="T110" fmla="*/ 36 w 94"/>
                <a:gd name="T111" fmla="*/ 19 h 66"/>
                <a:gd name="T112" fmla="*/ 38 w 94"/>
                <a:gd name="T113" fmla="*/ 2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4" h="66">
                  <a:moveTo>
                    <a:pt x="8" y="38"/>
                  </a:moveTo>
                  <a:cubicBezTo>
                    <a:pt x="10" y="42"/>
                    <a:pt x="13" y="44"/>
                    <a:pt x="13" y="49"/>
                  </a:cubicBezTo>
                  <a:cubicBezTo>
                    <a:pt x="14" y="51"/>
                    <a:pt x="15" y="52"/>
                    <a:pt x="17" y="53"/>
                  </a:cubicBezTo>
                  <a:cubicBezTo>
                    <a:pt x="19" y="55"/>
                    <a:pt x="22" y="56"/>
                    <a:pt x="25" y="57"/>
                  </a:cubicBezTo>
                  <a:cubicBezTo>
                    <a:pt x="29" y="58"/>
                    <a:pt x="32" y="60"/>
                    <a:pt x="35" y="63"/>
                  </a:cubicBezTo>
                  <a:cubicBezTo>
                    <a:pt x="37" y="65"/>
                    <a:pt x="40" y="66"/>
                    <a:pt x="44" y="66"/>
                  </a:cubicBezTo>
                  <a:cubicBezTo>
                    <a:pt x="47" y="65"/>
                    <a:pt x="49" y="66"/>
                    <a:pt x="52" y="66"/>
                  </a:cubicBezTo>
                  <a:cubicBezTo>
                    <a:pt x="53" y="66"/>
                    <a:pt x="55" y="64"/>
                    <a:pt x="56" y="63"/>
                  </a:cubicBezTo>
                  <a:cubicBezTo>
                    <a:pt x="57" y="61"/>
                    <a:pt x="57" y="58"/>
                    <a:pt x="60" y="56"/>
                  </a:cubicBezTo>
                  <a:cubicBezTo>
                    <a:pt x="62" y="55"/>
                    <a:pt x="64" y="52"/>
                    <a:pt x="65" y="50"/>
                  </a:cubicBezTo>
                  <a:cubicBezTo>
                    <a:pt x="68" y="46"/>
                    <a:pt x="72" y="43"/>
                    <a:pt x="78" y="45"/>
                  </a:cubicBezTo>
                  <a:cubicBezTo>
                    <a:pt x="79" y="45"/>
                    <a:pt x="81" y="44"/>
                    <a:pt x="82" y="44"/>
                  </a:cubicBezTo>
                  <a:cubicBezTo>
                    <a:pt x="84" y="43"/>
                    <a:pt x="85" y="42"/>
                    <a:pt x="86" y="40"/>
                  </a:cubicBezTo>
                  <a:cubicBezTo>
                    <a:pt x="86" y="40"/>
                    <a:pt x="87" y="38"/>
                    <a:pt x="87" y="37"/>
                  </a:cubicBezTo>
                  <a:cubicBezTo>
                    <a:pt x="87" y="35"/>
                    <a:pt x="88" y="35"/>
                    <a:pt x="89" y="34"/>
                  </a:cubicBezTo>
                  <a:cubicBezTo>
                    <a:pt x="90" y="33"/>
                    <a:pt x="91" y="32"/>
                    <a:pt x="92" y="31"/>
                  </a:cubicBezTo>
                  <a:cubicBezTo>
                    <a:pt x="93" y="30"/>
                    <a:pt x="94" y="29"/>
                    <a:pt x="94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3" y="18"/>
                    <a:pt x="92" y="16"/>
                    <a:pt x="91" y="13"/>
                  </a:cubicBezTo>
                  <a:cubicBezTo>
                    <a:pt x="92" y="8"/>
                    <a:pt x="89" y="6"/>
                    <a:pt x="85" y="5"/>
                  </a:cubicBezTo>
                  <a:cubicBezTo>
                    <a:pt x="78" y="4"/>
                    <a:pt x="71" y="3"/>
                    <a:pt x="64" y="1"/>
                  </a:cubicBezTo>
                  <a:cubicBezTo>
                    <a:pt x="64" y="1"/>
                    <a:pt x="63" y="1"/>
                    <a:pt x="63" y="1"/>
                  </a:cubicBezTo>
                  <a:cubicBezTo>
                    <a:pt x="61" y="2"/>
                    <a:pt x="60" y="2"/>
                    <a:pt x="59" y="3"/>
                  </a:cubicBezTo>
                  <a:cubicBezTo>
                    <a:pt x="58" y="4"/>
                    <a:pt x="58" y="6"/>
                    <a:pt x="59" y="6"/>
                  </a:cubicBezTo>
                  <a:cubicBezTo>
                    <a:pt x="62" y="11"/>
                    <a:pt x="63" y="16"/>
                    <a:pt x="63" y="22"/>
                  </a:cubicBezTo>
                  <a:cubicBezTo>
                    <a:pt x="63" y="23"/>
                    <a:pt x="63" y="25"/>
                    <a:pt x="64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7"/>
                    <a:pt x="65" y="27"/>
                    <a:pt x="65" y="28"/>
                  </a:cubicBezTo>
                  <a:cubicBezTo>
                    <a:pt x="65" y="27"/>
                    <a:pt x="64" y="27"/>
                    <a:pt x="64" y="27"/>
                  </a:cubicBezTo>
                  <a:cubicBezTo>
                    <a:pt x="64" y="27"/>
                    <a:pt x="64" y="26"/>
                    <a:pt x="64" y="26"/>
                  </a:cubicBezTo>
                  <a:cubicBezTo>
                    <a:pt x="63" y="26"/>
                    <a:pt x="62" y="25"/>
                    <a:pt x="62" y="25"/>
                  </a:cubicBezTo>
                  <a:cubicBezTo>
                    <a:pt x="58" y="20"/>
                    <a:pt x="55" y="14"/>
                    <a:pt x="55" y="8"/>
                  </a:cubicBezTo>
                  <a:cubicBezTo>
                    <a:pt x="54" y="4"/>
                    <a:pt x="52" y="3"/>
                    <a:pt x="48" y="2"/>
                  </a:cubicBezTo>
                  <a:cubicBezTo>
                    <a:pt x="45" y="1"/>
                    <a:pt x="42" y="0"/>
                    <a:pt x="39" y="0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35" y="3"/>
                    <a:pt x="34" y="5"/>
                    <a:pt x="34" y="7"/>
                  </a:cubicBezTo>
                  <a:cubicBezTo>
                    <a:pt x="34" y="10"/>
                    <a:pt x="34" y="13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8"/>
                    <a:pt x="36" y="19"/>
                  </a:cubicBezTo>
                  <a:cubicBezTo>
                    <a:pt x="35" y="18"/>
                    <a:pt x="35" y="18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0" y="15"/>
                    <a:pt x="25" y="15"/>
                    <a:pt x="21" y="11"/>
                  </a:cubicBezTo>
                  <a:cubicBezTo>
                    <a:pt x="19" y="7"/>
                    <a:pt x="14" y="6"/>
                    <a:pt x="10" y="5"/>
                  </a:cubicBezTo>
                  <a:cubicBezTo>
                    <a:pt x="8" y="4"/>
                    <a:pt x="5" y="6"/>
                    <a:pt x="5" y="8"/>
                  </a:cubicBezTo>
                  <a:cubicBezTo>
                    <a:pt x="3" y="12"/>
                    <a:pt x="2" y="16"/>
                    <a:pt x="0" y="20"/>
                  </a:cubicBezTo>
                  <a:cubicBezTo>
                    <a:pt x="0" y="22"/>
                    <a:pt x="0" y="24"/>
                    <a:pt x="1" y="25"/>
                  </a:cubicBezTo>
                  <a:cubicBezTo>
                    <a:pt x="3" y="29"/>
                    <a:pt x="5" y="34"/>
                    <a:pt x="8" y="38"/>
                  </a:cubicBezTo>
                  <a:close/>
                  <a:moveTo>
                    <a:pt x="68" y="30"/>
                  </a:moveTo>
                  <a:cubicBezTo>
                    <a:pt x="68" y="31"/>
                    <a:pt x="68" y="31"/>
                    <a:pt x="68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7" y="30"/>
                    <a:pt x="67" y="30"/>
                    <a:pt x="67" y="29"/>
                  </a:cubicBezTo>
                  <a:cubicBezTo>
                    <a:pt x="67" y="29"/>
                    <a:pt x="67" y="30"/>
                    <a:pt x="68" y="30"/>
                  </a:cubicBezTo>
                  <a:close/>
                  <a:moveTo>
                    <a:pt x="38" y="20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7" y="20"/>
                    <a:pt x="37" y="19"/>
                    <a:pt x="36" y="19"/>
                  </a:cubicBezTo>
                  <a:cubicBezTo>
                    <a:pt x="37" y="19"/>
                    <a:pt x="37" y="20"/>
                    <a:pt x="3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67"/>
            <p:cNvSpPr>
              <a:spLocks noEditPoints="1"/>
            </p:cNvSpPr>
            <p:nvPr/>
          </p:nvSpPr>
          <p:spPr bwMode="auto">
            <a:xfrm>
              <a:off x="10237787" y="4476750"/>
              <a:ext cx="133350" cy="150813"/>
            </a:xfrm>
            <a:custGeom>
              <a:avLst/>
              <a:gdLst>
                <a:gd name="T0" fmla="*/ 64 w 91"/>
                <a:gd name="T1" fmla="*/ 20 h 104"/>
                <a:gd name="T2" fmla="*/ 89 w 91"/>
                <a:gd name="T3" fmla="*/ 2 h 104"/>
                <a:gd name="T4" fmla="*/ 79 w 91"/>
                <a:gd name="T5" fmla="*/ 7 h 104"/>
                <a:gd name="T6" fmla="*/ 47 w 91"/>
                <a:gd name="T7" fmla="*/ 8 h 104"/>
                <a:gd name="T8" fmla="*/ 21 w 91"/>
                <a:gd name="T9" fmla="*/ 12 h 104"/>
                <a:gd name="T10" fmla="*/ 14 w 91"/>
                <a:gd name="T11" fmla="*/ 21 h 104"/>
                <a:gd name="T12" fmla="*/ 12 w 91"/>
                <a:gd name="T13" fmla="*/ 34 h 104"/>
                <a:gd name="T14" fmla="*/ 4 w 91"/>
                <a:gd name="T15" fmla="*/ 57 h 104"/>
                <a:gd name="T16" fmla="*/ 4 w 91"/>
                <a:gd name="T17" fmla="*/ 73 h 104"/>
                <a:gd name="T18" fmla="*/ 10 w 91"/>
                <a:gd name="T19" fmla="*/ 85 h 104"/>
                <a:gd name="T20" fmla="*/ 10 w 91"/>
                <a:gd name="T21" fmla="*/ 101 h 104"/>
                <a:gd name="T22" fmla="*/ 23 w 91"/>
                <a:gd name="T23" fmla="*/ 96 h 104"/>
                <a:gd name="T24" fmla="*/ 29 w 91"/>
                <a:gd name="T25" fmla="*/ 65 h 104"/>
                <a:gd name="T26" fmla="*/ 35 w 91"/>
                <a:gd name="T27" fmla="*/ 81 h 104"/>
                <a:gd name="T28" fmla="*/ 45 w 91"/>
                <a:gd name="T29" fmla="*/ 92 h 104"/>
                <a:gd name="T30" fmla="*/ 48 w 91"/>
                <a:gd name="T31" fmla="*/ 92 h 104"/>
                <a:gd name="T32" fmla="*/ 48 w 91"/>
                <a:gd name="T33" fmla="*/ 92 h 104"/>
                <a:gd name="T34" fmla="*/ 53 w 91"/>
                <a:gd name="T35" fmla="*/ 99 h 104"/>
                <a:gd name="T36" fmla="*/ 61 w 91"/>
                <a:gd name="T37" fmla="*/ 98 h 104"/>
                <a:gd name="T38" fmla="*/ 58 w 91"/>
                <a:gd name="T39" fmla="*/ 79 h 104"/>
                <a:gd name="T40" fmla="*/ 51 w 91"/>
                <a:gd name="T41" fmla="*/ 71 h 104"/>
                <a:gd name="T42" fmla="*/ 43 w 91"/>
                <a:gd name="T43" fmla="*/ 56 h 104"/>
                <a:gd name="T44" fmla="*/ 53 w 91"/>
                <a:gd name="T45" fmla="*/ 46 h 104"/>
                <a:gd name="T46" fmla="*/ 64 w 91"/>
                <a:gd name="T47" fmla="*/ 46 h 104"/>
                <a:gd name="T48" fmla="*/ 67 w 91"/>
                <a:gd name="T49" fmla="*/ 34 h 104"/>
                <a:gd name="T50" fmla="*/ 59 w 91"/>
                <a:gd name="T51" fmla="*/ 32 h 104"/>
                <a:gd name="T52" fmla="*/ 33 w 91"/>
                <a:gd name="T53" fmla="*/ 41 h 104"/>
                <a:gd name="T54" fmla="*/ 20 w 91"/>
                <a:gd name="T55" fmla="*/ 30 h 104"/>
                <a:gd name="T56" fmla="*/ 51 w 91"/>
                <a:gd name="T57" fmla="*/ 88 h 104"/>
                <a:gd name="T58" fmla="*/ 55 w 91"/>
                <a:gd name="T59" fmla="*/ 86 h 104"/>
                <a:gd name="T60" fmla="*/ 56 w 91"/>
                <a:gd name="T61" fmla="*/ 89 h 104"/>
                <a:gd name="T62" fmla="*/ 52 w 91"/>
                <a:gd name="T63" fmla="*/ 89 h 104"/>
                <a:gd name="T64" fmla="*/ 51 w 91"/>
                <a:gd name="T65" fmla="*/ 8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104">
                  <a:moveTo>
                    <a:pt x="28" y="19"/>
                  </a:moveTo>
                  <a:cubicBezTo>
                    <a:pt x="40" y="18"/>
                    <a:pt x="52" y="18"/>
                    <a:pt x="64" y="20"/>
                  </a:cubicBezTo>
                  <a:cubicBezTo>
                    <a:pt x="76" y="22"/>
                    <a:pt x="84" y="17"/>
                    <a:pt x="90" y="7"/>
                  </a:cubicBezTo>
                  <a:cubicBezTo>
                    <a:pt x="91" y="5"/>
                    <a:pt x="91" y="4"/>
                    <a:pt x="89" y="2"/>
                  </a:cubicBezTo>
                  <a:cubicBezTo>
                    <a:pt x="88" y="1"/>
                    <a:pt x="86" y="0"/>
                    <a:pt x="85" y="1"/>
                  </a:cubicBezTo>
                  <a:cubicBezTo>
                    <a:pt x="83" y="3"/>
                    <a:pt x="81" y="5"/>
                    <a:pt x="79" y="7"/>
                  </a:cubicBezTo>
                  <a:cubicBezTo>
                    <a:pt x="75" y="10"/>
                    <a:pt x="72" y="11"/>
                    <a:pt x="67" y="10"/>
                  </a:cubicBezTo>
                  <a:cubicBezTo>
                    <a:pt x="60" y="9"/>
                    <a:pt x="54" y="9"/>
                    <a:pt x="47" y="8"/>
                  </a:cubicBezTo>
                  <a:cubicBezTo>
                    <a:pt x="43" y="8"/>
                    <a:pt x="39" y="6"/>
                    <a:pt x="34" y="6"/>
                  </a:cubicBezTo>
                  <a:cubicBezTo>
                    <a:pt x="29" y="6"/>
                    <a:pt x="27" y="12"/>
                    <a:pt x="21" y="12"/>
                  </a:cubicBezTo>
                  <a:cubicBezTo>
                    <a:pt x="21" y="12"/>
                    <a:pt x="20" y="13"/>
                    <a:pt x="20" y="13"/>
                  </a:cubicBezTo>
                  <a:cubicBezTo>
                    <a:pt x="17" y="15"/>
                    <a:pt x="15" y="18"/>
                    <a:pt x="14" y="21"/>
                  </a:cubicBezTo>
                  <a:cubicBezTo>
                    <a:pt x="14" y="23"/>
                    <a:pt x="14" y="25"/>
                    <a:pt x="14" y="28"/>
                  </a:cubicBezTo>
                  <a:cubicBezTo>
                    <a:pt x="14" y="30"/>
                    <a:pt x="13" y="32"/>
                    <a:pt x="12" y="34"/>
                  </a:cubicBezTo>
                  <a:cubicBezTo>
                    <a:pt x="9" y="37"/>
                    <a:pt x="7" y="41"/>
                    <a:pt x="7" y="46"/>
                  </a:cubicBezTo>
                  <a:cubicBezTo>
                    <a:pt x="7" y="50"/>
                    <a:pt x="6" y="53"/>
                    <a:pt x="4" y="57"/>
                  </a:cubicBezTo>
                  <a:cubicBezTo>
                    <a:pt x="3" y="59"/>
                    <a:pt x="2" y="62"/>
                    <a:pt x="1" y="64"/>
                  </a:cubicBezTo>
                  <a:cubicBezTo>
                    <a:pt x="0" y="68"/>
                    <a:pt x="1" y="71"/>
                    <a:pt x="4" y="73"/>
                  </a:cubicBezTo>
                  <a:cubicBezTo>
                    <a:pt x="5" y="75"/>
                    <a:pt x="6" y="75"/>
                    <a:pt x="8" y="76"/>
                  </a:cubicBezTo>
                  <a:cubicBezTo>
                    <a:pt x="10" y="79"/>
                    <a:pt x="11" y="82"/>
                    <a:pt x="10" y="85"/>
                  </a:cubicBezTo>
                  <a:cubicBezTo>
                    <a:pt x="10" y="89"/>
                    <a:pt x="8" y="93"/>
                    <a:pt x="8" y="97"/>
                  </a:cubicBezTo>
                  <a:cubicBezTo>
                    <a:pt x="9" y="98"/>
                    <a:pt x="9" y="100"/>
                    <a:pt x="10" y="101"/>
                  </a:cubicBezTo>
                  <a:cubicBezTo>
                    <a:pt x="14" y="104"/>
                    <a:pt x="18" y="103"/>
                    <a:pt x="21" y="101"/>
                  </a:cubicBezTo>
                  <a:cubicBezTo>
                    <a:pt x="24" y="100"/>
                    <a:pt x="23" y="98"/>
                    <a:pt x="23" y="96"/>
                  </a:cubicBezTo>
                  <a:cubicBezTo>
                    <a:pt x="23" y="86"/>
                    <a:pt x="25" y="76"/>
                    <a:pt x="26" y="66"/>
                  </a:cubicBezTo>
                  <a:cubicBezTo>
                    <a:pt x="26" y="66"/>
                    <a:pt x="28" y="65"/>
                    <a:pt x="29" y="65"/>
                  </a:cubicBezTo>
                  <a:cubicBezTo>
                    <a:pt x="29" y="65"/>
                    <a:pt x="31" y="66"/>
                    <a:pt x="31" y="66"/>
                  </a:cubicBezTo>
                  <a:cubicBezTo>
                    <a:pt x="30" y="72"/>
                    <a:pt x="31" y="77"/>
                    <a:pt x="35" y="81"/>
                  </a:cubicBezTo>
                  <a:cubicBezTo>
                    <a:pt x="37" y="82"/>
                    <a:pt x="37" y="85"/>
                    <a:pt x="37" y="87"/>
                  </a:cubicBezTo>
                  <a:cubicBezTo>
                    <a:pt x="39" y="91"/>
                    <a:pt x="40" y="92"/>
                    <a:pt x="45" y="92"/>
                  </a:cubicBezTo>
                  <a:cubicBezTo>
                    <a:pt x="46" y="92"/>
                    <a:pt x="47" y="92"/>
                    <a:pt x="48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2"/>
                    <a:pt x="48" y="91"/>
                    <a:pt x="49" y="91"/>
                  </a:cubicBezTo>
                  <a:cubicBezTo>
                    <a:pt x="49" y="91"/>
                    <a:pt x="48" y="92"/>
                    <a:pt x="48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5"/>
                    <a:pt x="49" y="98"/>
                    <a:pt x="53" y="99"/>
                  </a:cubicBezTo>
                  <a:cubicBezTo>
                    <a:pt x="53" y="99"/>
                    <a:pt x="54" y="100"/>
                    <a:pt x="54" y="100"/>
                  </a:cubicBezTo>
                  <a:cubicBezTo>
                    <a:pt x="57" y="101"/>
                    <a:pt x="60" y="100"/>
                    <a:pt x="61" y="98"/>
                  </a:cubicBezTo>
                  <a:cubicBezTo>
                    <a:pt x="62" y="93"/>
                    <a:pt x="62" y="89"/>
                    <a:pt x="61" y="85"/>
                  </a:cubicBezTo>
                  <a:cubicBezTo>
                    <a:pt x="61" y="82"/>
                    <a:pt x="60" y="81"/>
                    <a:pt x="58" y="79"/>
                  </a:cubicBezTo>
                  <a:cubicBezTo>
                    <a:pt x="56" y="79"/>
                    <a:pt x="55" y="78"/>
                    <a:pt x="54" y="77"/>
                  </a:cubicBezTo>
                  <a:cubicBezTo>
                    <a:pt x="52" y="76"/>
                    <a:pt x="51" y="74"/>
                    <a:pt x="51" y="71"/>
                  </a:cubicBezTo>
                  <a:cubicBezTo>
                    <a:pt x="52" y="68"/>
                    <a:pt x="51" y="66"/>
                    <a:pt x="49" y="64"/>
                  </a:cubicBezTo>
                  <a:cubicBezTo>
                    <a:pt x="47" y="61"/>
                    <a:pt x="45" y="58"/>
                    <a:pt x="43" y="56"/>
                  </a:cubicBezTo>
                  <a:cubicBezTo>
                    <a:pt x="43" y="55"/>
                    <a:pt x="43" y="52"/>
                    <a:pt x="44" y="51"/>
                  </a:cubicBezTo>
                  <a:cubicBezTo>
                    <a:pt x="47" y="49"/>
                    <a:pt x="50" y="47"/>
                    <a:pt x="53" y="46"/>
                  </a:cubicBezTo>
                  <a:cubicBezTo>
                    <a:pt x="55" y="44"/>
                    <a:pt x="57" y="45"/>
                    <a:pt x="59" y="46"/>
                  </a:cubicBezTo>
                  <a:cubicBezTo>
                    <a:pt x="61" y="46"/>
                    <a:pt x="62" y="46"/>
                    <a:pt x="64" y="46"/>
                  </a:cubicBezTo>
                  <a:cubicBezTo>
                    <a:pt x="65" y="46"/>
                    <a:pt x="66" y="45"/>
                    <a:pt x="66" y="44"/>
                  </a:cubicBezTo>
                  <a:cubicBezTo>
                    <a:pt x="67" y="41"/>
                    <a:pt x="67" y="38"/>
                    <a:pt x="67" y="34"/>
                  </a:cubicBezTo>
                  <a:cubicBezTo>
                    <a:pt x="67" y="34"/>
                    <a:pt x="66" y="32"/>
                    <a:pt x="65" y="32"/>
                  </a:cubicBezTo>
                  <a:cubicBezTo>
                    <a:pt x="63" y="32"/>
                    <a:pt x="61" y="31"/>
                    <a:pt x="59" y="32"/>
                  </a:cubicBezTo>
                  <a:cubicBezTo>
                    <a:pt x="54" y="33"/>
                    <a:pt x="50" y="35"/>
                    <a:pt x="46" y="35"/>
                  </a:cubicBezTo>
                  <a:cubicBezTo>
                    <a:pt x="40" y="35"/>
                    <a:pt x="36" y="36"/>
                    <a:pt x="33" y="41"/>
                  </a:cubicBezTo>
                  <a:cubicBezTo>
                    <a:pt x="32" y="41"/>
                    <a:pt x="30" y="41"/>
                    <a:pt x="30" y="41"/>
                  </a:cubicBezTo>
                  <a:cubicBezTo>
                    <a:pt x="25" y="39"/>
                    <a:pt x="22" y="35"/>
                    <a:pt x="20" y="30"/>
                  </a:cubicBezTo>
                  <a:cubicBezTo>
                    <a:pt x="19" y="25"/>
                    <a:pt x="24" y="20"/>
                    <a:pt x="28" y="19"/>
                  </a:cubicBezTo>
                  <a:close/>
                  <a:moveTo>
                    <a:pt x="51" y="88"/>
                  </a:move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4" y="86"/>
                    <a:pt x="55" y="86"/>
                  </a:cubicBezTo>
                  <a:cubicBezTo>
                    <a:pt x="56" y="87"/>
                    <a:pt x="57" y="87"/>
                    <a:pt x="57" y="89"/>
                  </a:cubicBezTo>
                  <a:cubicBezTo>
                    <a:pt x="57" y="89"/>
                    <a:pt x="56" y="90"/>
                    <a:pt x="56" y="89"/>
                  </a:cubicBezTo>
                  <a:cubicBezTo>
                    <a:pt x="54" y="89"/>
                    <a:pt x="53" y="89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1" y="89"/>
                    <a:pt x="51" y="89"/>
                    <a:pt x="51" y="8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71"/>
            <p:cNvSpPr>
              <a:spLocks/>
            </p:cNvSpPr>
            <p:nvPr/>
          </p:nvSpPr>
          <p:spPr bwMode="auto">
            <a:xfrm>
              <a:off x="8077200" y="2273300"/>
              <a:ext cx="119063" cy="79375"/>
            </a:xfrm>
            <a:custGeom>
              <a:avLst/>
              <a:gdLst>
                <a:gd name="T0" fmla="*/ 2 w 82"/>
                <a:gd name="T1" fmla="*/ 23 h 55"/>
                <a:gd name="T2" fmla="*/ 14 w 82"/>
                <a:gd name="T3" fmla="*/ 34 h 55"/>
                <a:gd name="T4" fmla="*/ 21 w 82"/>
                <a:gd name="T5" fmla="*/ 33 h 55"/>
                <a:gd name="T6" fmla="*/ 22 w 82"/>
                <a:gd name="T7" fmla="*/ 32 h 55"/>
                <a:gd name="T8" fmla="*/ 23 w 82"/>
                <a:gd name="T9" fmla="*/ 32 h 55"/>
                <a:gd name="T10" fmla="*/ 27 w 82"/>
                <a:gd name="T11" fmla="*/ 31 h 55"/>
                <a:gd name="T12" fmla="*/ 28 w 82"/>
                <a:gd name="T13" fmla="*/ 31 h 55"/>
                <a:gd name="T14" fmla="*/ 26 w 82"/>
                <a:gd name="T15" fmla="*/ 32 h 55"/>
                <a:gd name="T16" fmla="*/ 23 w 82"/>
                <a:gd name="T17" fmla="*/ 32 h 55"/>
                <a:gd name="T18" fmla="*/ 22 w 82"/>
                <a:gd name="T19" fmla="*/ 33 h 55"/>
                <a:gd name="T20" fmla="*/ 21 w 82"/>
                <a:gd name="T21" fmla="*/ 33 h 55"/>
                <a:gd name="T22" fmla="*/ 19 w 82"/>
                <a:gd name="T23" fmla="*/ 36 h 55"/>
                <a:gd name="T24" fmla="*/ 19 w 82"/>
                <a:gd name="T25" fmla="*/ 41 h 55"/>
                <a:gd name="T26" fmla="*/ 27 w 82"/>
                <a:gd name="T27" fmla="*/ 46 h 55"/>
                <a:gd name="T28" fmla="*/ 36 w 82"/>
                <a:gd name="T29" fmla="*/ 48 h 55"/>
                <a:gd name="T30" fmla="*/ 46 w 82"/>
                <a:gd name="T31" fmla="*/ 51 h 55"/>
                <a:gd name="T32" fmla="*/ 58 w 82"/>
                <a:gd name="T33" fmla="*/ 50 h 55"/>
                <a:gd name="T34" fmla="*/ 63 w 82"/>
                <a:gd name="T35" fmla="*/ 47 h 55"/>
                <a:gd name="T36" fmla="*/ 73 w 82"/>
                <a:gd name="T37" fmla="*/ 39 h 55"/>
                <a:gd name="T38" fmla="*/ 78 w 82"/>
                <a:gd name="T39" fmla="*/ 30 h 55"/>
                <a:gd name="T40" fmla="*/ 82 w 82"/>
                <a:gd name="T41" fmla="*/ 13 h 55"/>
                <a:gd name="T42" fmla="*/ 73 w 82"/>
                <a:gd name="T43" fmla="*/ 10 h 55"/>
                <a:gd name="T44" fmla="*/ 56 w 82"/>
                <a:gd name="T45" fmla="*/ 5 h 55"/>
                <a:gd name="T46" fmla="*/ 49 w 82"/>
                <a:gd name="T47" fmla="*/ 7 h 55"/>
                <a:gd name="T48" fmla="*/ 44 w 82"/>
                <a:gd name="T49" fmla="*/ 5 h 55"/>
                <a:gd name="T50" fmla="*/ 43 w 82"/>
                <a:gd name="T51" fmla="*/ 2 h 55"/>
                <a:gd name="T52" fmla="*/ 39 w 82"/>
                <a:gd name="T53" fmla="*/ 1 h 55"/>
                <a:gd name="T54" fmla="*/ 37 w 82"/>
                <a:gd name="T55" fmla="*/ 3 h 55"/>
                <a:gd name="T56" fmla="*/ 36 w 82"/>
                <a:gd name="T57" fmla="*/ 8 h 55"/>
                <a:gd name="T58" fmla="*/ 35 w 82"/>
                <a:gd name="T59" fmla="*/ 12 h 55"/>
                <a:gd name="T60" fmla="*/ 31 w 82"/>
                <a:gd name="T61" fmla="*/ 11 h 55"/>
                <a:gd name="T62" fmla="*/ 30 w 82"/>
                <a:gd name="T63" fmla="*/ 10 h 55"/>
                <a:gd name="T64" fmla="*/ 17 w 82"/>
                <a:gd name="T65" fmla="*/ 4 h 55"/>
                <a:gd name="T66" fmla="*/ 15 w 82"/>
                <a:gd name="T67" fmla="*/ 2 h 55"/>
                <a:gd name="T68" fmla="*/ 10 w 82"/>
                <a:gd name="T69" fmla="*/ 4 h 55"/>
                <a:gd name="T70" fmla="*/ 10 w 82"/>
                <a:gd name="T71" fmla="*/ 8 h 55"/>
                <a:gd name="T72" fmla="*/ 9 w 82"/>
                <a:gd name="T73" fmla="*/ 10 h 55"/>
                <a:gd name="T74" fmla="*/ 6 w 82"/>
                <a:gd name="T75" fmla="*/ 9 h 55"/>
                <a:gd name="T76" fmla="*/ 3 w 82"/>
                <a:gd name="T77" fmla="*/ 9 h 55"/>
                <a:gd name="T78" fmla="*/ 1 w 82"/>
                <a:gd name="T79" fmla="*/ 17 h 55"/>
                <a:gd name="T80" fmla="*/ 2 w 82"/>
                <a:gd name="T81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55">
                  <a:moveTo>
                    <a:pt x="2" y="23"/>
                  </a:moveTo>
                  <a:cubicBezTo>
                    <a:pt x="4" y="31"/>
                    <a:pt x="6" y="33"/>
                    <a:pt x="14" y="34"/>
                  </a:cubicBezTo>
                  <a:cubicBezTo>
                    <a:pt x="16" y="34"/>
                    <a:pt x="19" y="33"/>
                    <a:pt x="21" y="33"/>
                  </a:cubicBezTo>
                  <a:cubicBezTo>
                    <a:pt x="21" y="33"/>
                    <a:pt x="22" y="33"/>
                    <a:pt x="22" y="32"/>
                  </a:cubicBezTo>
                  <a:cubicBezTo>
                    <a:pt x="22" y="32"/>
                    <a:pt x="23" y="32"/>
                    <a:pt x="23" y="32"/>
                  </a:cubicBezTo>
                  <a:cubicBezTo>
                    <a:pt x="24" y="32"/>
                    <a:pt x="25" y="31"/>
                    <a:pt x="27" y="31"/>
                  </a:cubicBezTo>
                  <a:cubicBezTo>
                    <a:pt x="27" y="31"/>
                    <a:pt x="28" y="31"/>
                    <a:pt x="28" y="31"/>
                  </a:cubicBezTo>
                  <a:cubicBezTo>
                    <a:pt x="29" y="32"/>
                    <a:pt x="28" y="32"/>
                    <a:pt x="26" y="32"/>
                  </a:cubicBezTo>
                  <a:cubicBezTo>
                    <a:pt x="25" y="32"/>
                    <a:pt x="24" y="32"/>
                    <a:pt x="23" y="32"/>
                  </a:cubicBezTo>
                  <a:cubicBezTo>
                    <a:pt x="23" y="33"/>
                    <a:pt x="23" y="33"/>
                    <a:pt x="22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0" y="34"/>
                    <a:pt x="19" y="35"/>
                    <a:pt x="19" y="36"/>
                  </a:cubicBezTo>
                  <a:cubicBezTo>
                    <a:pt x="17" y="38"/>
                    <a:pt x="17" y="40"/>
                    <a:pt x="19" y="41"/>
                  </a:cubicBezTo>
                  <a:cubicBezTo>
                    <a:pt x="21" y="43"/>
                    <a:pt x="24" y="44"/>
                    <a:pt x="27" y="46"/>
                  </a:cubicBezTo>
                  <a:cubicBezTo>
                    <a:pt x="30" y="48"/>
                    <a:pt x="33" y="49"/>
                    <a:pt x="36" y="48"/>
                  </a:cubicBezTo>
                  <a:cubicBezTo>
                    <a:pt x="40" y="47"/>
                    <a:pt x="43" y="47"/>
                    <a:pt x="46" y="51"/>
                  </a:cubicBezTo>
                  <a:cubicBezTo>
                    <a:pt x="50" y="55"/>
                    <a:pt x="53" y="54"/>
                    <a:pt x="58" y="50"/>
                  </a:cubicBezTo>
                  <a:cubicBezTo>
                    <a:pt x="59" y="49"/>
                    <a:pt x="61" y="47"/>
                    <a:pt x="63" y="47"/>
                  </a:cubicBezTo>
                  <a:cubicBezTo>
                    <a:pt x="69" y="47"/>
                    <a:pt x="72" y="45"/>
                    <a:pt x="73" y="39"/>
                  </a:cubicBezTo>
                  <a:cubicBezTo>
                    <a:pt x="74" y="36"/>
                    <a:pt x="76" y="33"/>
                    <a:pt x="78" y="30"/>
                  </a:cubicBezTo>
                  <a:cubicBezTo>
                    <a:pt x="82" y="25"/>
                    <a:pt x="82" y="20"/>
                    <a:pt x="82" y="13"/>
                  </a:cubicBezTo>
                  <a:cubicBezTo>
                    <a:pt x="79" y="12"/>
                    <a:pt x="76" y="10"/>
                    <a:pt x="73" y="10"/>
                  </a:cubicBezTo>
                  <a:cubicBezTo>
                    <a:pt x="67" y="9"/>
                    <a:pt x="62" y="8"/>
                    <a:pt x="56" y="5"/>
                  </a:cubicBezTo>
                  <a:cubicBezTo>
                    <a:pt x="53" y="4"/>
                    <a:pt x="51" y="5"/>
                    <a:pt x="49" y="7"/>
                  </a:cubicBezTo>
                  <a:cubicBezTo>
                    <a:pt x="46" y="9"/>
                    <a:pt x="46" y="9"/>
                    <a:pt x="44" y="5"/>
                  </a:cubicBezTo>
                  <a:cubicBezTo>
                    <a:pt x="44" y="4"/>
                    <a:pt x="44" y="3"/>
                    <a:pt x="43" y="2"/>
                  </a:cubicBezTo>
                  <a:cubicBezTo>
                    <a:pt x="42" y="1"/>
                    <a:pt x="40" y="0"/>
                    <a:pt x="39" y="1"/>
                  </a:cubicBezTo>
                  <a:cubicBezTo>
                    <a:pt x="38" y="1"/>
                    <a:pt x="37" y="2"/>
                    <a:pt x="37" y="3"/>
                  </a:cubicBezTo>
                  <a:cubicBezTo>
                    <a:pt x="36" y="4"/>
                    <a:pt x="36" y="6"/>
                    <a:pt x="36" y="8"/>
                  </a:cubicBezTo>
                  <a:cubicBezTo>
                    <a:pt x="36" y="9"/>
                    <a:pt x="36" y="11"/>
                    <a:pt x="35" y="12"/>
                  </a:cubicBezTo>
                  <a:cubicBezTo>
                    <a:pt x="33" y="14"/>
                    <a:pt x="32" y="11"/>
                    <a:pt x="31" y="11"/>
                  </a:cubicBezTo>
                  <a:cubicBezTo>
                    <a:pt x="31" y="10"/>
                    <a:pt x="30" y="10"/>
                    <a:pt x="30" y="10"/>
                  </a:cubicBezTo>
                  <a:cubicBezTo>
                    <a:pt x="24" y="10"/>
                    <a:pt x="20" y="8"/>
                    <a:pt x="17" y="4"/>
                  </a:cubicBezTo>
                  <a:cubicBezTo>
                    <a:pt x="17" y="3"/>
                    <a:pt x="15" y="2"/>
                    <a:pt x="15" y="2"/>
                  </a:cubicBezTo>
                  <a:cubicBezTo>
                    <a:pt x="13" y="0"/>
                    <a:pt x="10" y="2"/>
                    <a:pt x="10" y="4"/>
                  </a:cubicBezTo>
                  <a:cubicBezTo>
                    <a:pt x="10" y="5"/>
                    <a:pt x="10" y="6"/>
                    <a:pt x="10" y="8"/>
                  </a:cubicBezTo>
                  <a:cubicBezTo>
                    <a:pt x="10" y="8"/>
                    <a:pt x="9" y="10"/>
                    <a:pt x="9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3" y="9"/>
                    <a:pt x="3" y="9"/>
                  </a:cubicBezTo>
                  <a:cubicBezTo>
                    <a:pt x="2" y="12"/>
                    <a:pt x="0" y="14"/>
                    <a:pt x="1" y="17"/>
                  </a:cubicBezTo>
                  <a:cubicBezTo>
                    <a:pt x="1" y="19"/>
                    <a:pt x="2" y="21"/>
                    <a:pt x="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73"/>
            <p:cNvSpPr>
              <a:spLocks/>
            </p:cNvSpPr>
            <p:nvPr/>
          </p:nvSpPr>
          <p:spPr bwMode="auto">
            <a:xfrm>
              <a:off x="7670800" y="3267075"/>
              <a:ext cx="88900" cy="104775"/>
            </a:xfrm>
            <a:custGeom>
              <a:avLst/>
              <a:gdLst>
                <a:gd name="T0" fmla="*/ 26 w 61"/>
                <a:gd name="T1" fmla="*/ 7 h 72"/>
                <a:gd name="T2" fmla="*/ 23 w 61"/>
                <a:gd name="T3" fmla="*/ 15 h 72"/>
                <a:gd name="T4" fmla="*/ 21 w 61"/>
                <a:gd name="T5" fmla="*/ 16 h 72"/>
                <a:gd name="T6" fmla="*/ 11 w 61"/>
                <a:gd name="T7" fmla="*/ 17 h 72"/>
                <a:gd name="T8" fmla="*/ 8 w 61"/>
                <a:gd name="T9" fmla="*/ 20 h 72"/>
                <a:gd name="T10" fmla="*/ 7 w 61"/>
                <a:gd name="T11" fmla="*/ 30 h 72"/>
                <a:gd name="T12" fmla="*/ 10 w 61"/>
                <a:gd name="T13" fmla="*/ 37 h 72"/>
                <a:gd name="T14" fmla="*/ 11 w 61"/>
                <a:gd name="T15" fmla="*/ 46 h 72"/>
                <a:gd name="T16" fmla="*/ 5 w 61"/>
                <a:gd name="T17" fmla="*/ 54 h 72"/>
                <a:gd name="T18" fmla="*/ 3 w 61"/>
                <a:gd name="T19" fmla="*/ 56 h 72"/>
                <a:gd name="T20" fmla="*/ 5 w 61"/>
                <a:gd name="T21" fmla="*/ 68 h 72"/>
                <a:gd name="T22" fmla="*/ 21 w 61"/>
                <a:gd name="T23" fmla="*/ 70 h 72"/>
                <a:gd name="T24" fmla="*/ 30 w 61"/>
                <a:gd name="T25" fmla="*/ 66 h 72"/>
                <a:gd name="T26" fmla="*/ 45 w 61"/>
                <a:gd name="T27" fmla="*/ 60 h 72"/>
                <a:gd name="T28" fmla="*/ 50 w 61"/>
                <a:gd name="T29" fmla="*/ 56 h 72"/>
                <a:gd name="T30" fmla="*/ 54 w 61"/>
                <a:gd name="T31" fmla="*/ 36 h 72"/>
                <a:gd name="T32" fmla="*/ 53 w 61"/>
                <a:gd name="T33" fmla="*/ 31 h 72"/>
                <a:gd name="T34" fmla="*/ 55 w 61"/>
                <a:gd name="T35" fmla="*/ 25 h 72"/>
                <a:gd name="T36" fmla="*/ 57 w 61"/>
                <a:gd name="T37" fmla="*/ 23 h 72"/>
                <a:gd name="T38" fmla="*/ 59 w 61"/>
                <a:gd name="T39" fmla="*/ 11 h 72"/>
                <a:gd name="T40" fmla="*/ 55 w 61"/>
                <a:gd name="T41" fmla="*/ 5 h 72"/>
                <a:gd name="T42" fmla="*/ 51 w 61"/>
                <a:gd name="T43" fmla="*/ 2 h 72"/>
                <a:gd name="T44" fmla="*/ 39 w 61"/>
                <a:gd name="T45" fmla="*/ 0 h 72"/>
                <a:gd name="T46" fmla="*/ 35 w 61"/>
                <a:gd name="T47" fmla="*/ 1 h 72"/>
                <a:gd name="T48" fmla="*/ 26 w 61"/>
                <a:gd name="T4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72">
                  <a:moveTo>
                    <a:pt x="26" y="7"/>
                  </a:moveTo>
                  <a:cubicBezTo>
                    <a:pt x="25" y="10"/>
                    <a:pt x="25" y="12"/>
                    <a:pt x="23" y="15"/>
                  </a:cubicBezTo>
                  <a:cubicBezTo>
                    <a:pt x="23" y="15"/>
                    <a:pt x="22" y="16"/>
                    <a:pt x="21" y="16"/>
                  </a:cubicBezTo>
                  <a:cubicBezTo>
                    <a:pt x="18" y="17"/>
                    <a:pt x="14" y="17"/>
                    <a:pt x="11" y="17"/>
                  </a:cubicBezTo>
                  <a:cubicBezTo>
                    <a:pt x="9" y="17"/>
                    <a:pt x="8" y="18"/>
                    <a:pt x="8" y="20"/>
                  </a:cubicBezTo>
                  <a:cubicBezTo>
                    <a:pt x="7" y="23"/>
                    <a:pt x="8" y="26"/>
                    <a:pt x="7" y="30"/>
                  </a:cubicBezTo>
                  <a:cubicBezTo>
                    <a:pt x="6" y="33"/>
                    <a:pt x="8" y="35"/>
                    <a:pt x="10" y="37"/>
                  </a:cubicBezTo>
                  <a:cubicBezTo>
                    <a:pt x="12" y="40"/>
                    <a:pt x="12" y="43"/>
                    <a:pt x="11" y="46"/>
                  </a:cubicBezTo>
                  <a:cubicBezTo>
                    <a:pt x="9" y="49"/>
                    <a:pt x="7" y="51"/>
                    <a:pt x="5" y="54"/>
                  </a:cubicBezTo>
                  <a:cubicBezTo>
                    <a:pt x="5" y="55"/>
                    <a:pt x="4" y="56"/>
                    <a:pt x="3" y="56"/>
                  </a:cubicBezTo>
                  <a:cubicBezTo>
                    <a:pt x="0" y="59"/>
                    <a:pt x="1" y="65"/>
                    <a:pt x="5" y="68"/>
                  </a:cubicBezTo>
                  <a:cubicBezTo>
                    <a:pt x="10" y="71"/>
                    <a:pt x="15" y="72"/>
                    <a:pt x="21" y="70"/>
                  </a:cubicBezTo>
                  <a:cubicBezTo>
                    <a:pt x="24" y="69"/>
                    <a:pt x="27" y="67"/>
                    <a:pt x="30" y="66"/>
                  </a:cubicBezTo>
                  <a:cubicBezTo>
                    <a:pt x="34" y="63"/>
                    <a:pt x="39" y="61"/>
                    <a:pt x="45" y="60"/>
                  </a:cubicBezTo>
                  <a:cubicBezTo>
                    <a:pt x="47" y="60"/>
                    <a:pt x="49" y="58"/>
                    <a:pt x="50" y="56"/>
                  </a:cubicBezTo>
                  <a:cubicBezTo>
                    <a:pt x="54" y="50"/>
                    <a:pt x="56" y="43"/>
                    <a:pt x="54" y="36"/>
                  </a:cubicBezTo>
                  <a:cubicBezTo>
                    <a:pt x="54" y="34"/>
                    <a:pt x="53" y="33"/>
                    <a:pt x="53" y="31"/>
                  </a:cubicBezTo>
                  <a:cubicBezTo>
                    <a:pt x="53" y="29"/>
                    <a:pt x="54" y="27"/>
                    <a:pt x="55" y="25"/>
                  </a:cubicBezTo>
                  <a:cubicBezTo>
                    <a:pt x="56" y="24"/>
                    <a:pt x="56" y="23"/>
                    <a:pt x="57" y="23"/>
                  </a:cubicBezTo>
                  <a:cubicBezTo>
                    <a:pt x="61" y="19"/>
                    <a:pt x="61" y="15"/>
                    <a:pt x="59" y="11"/>
                  </a:cubicBezTo>
                  <a:cubicBezTo>
                    <a:pt x="58" y="9"/>
                    <a:pt x="57" y="7"/>
                    <a:pt x="55" y="5"/>
                  </a:cubicBezTo>
                  <a:cubicBezTo>
                    <a:pt x="54" y="4"/>
                    <a:pt x="53" y="2"/>
                    <a:pt x="51" y="2"/>
                  </a:cubicBezTo>
                  <a:cubicBezTo>
                    <a:pt x="47" y="1"/>
                    <a:pt x="43" y="1"/>
                    <a:pt x="39" y="0"/>
                  </a:cubicBezTo>
                  <a:cubicBezTo>
                    <a:pt x="37" y="0"/>
                    <a:pt x="36" y="0"/>
                    <a:pt x="35" y="1"/>
                  </a:cubicBezTo>
                  <a:cubicBezTo>
                    <a:pt x="31" y="1"/>
                    <a:pt x="28" y="3"/>
                    <a:pt x="2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74"/>
            <p:cNvSpPr>
              <a:spLocks/>
            </p:cNvSpPr>
            <p:nvPr/>
          </p:nvSpPr>
          <p:spPr bwMode="auto">
            <a:xfrm>
              <a:off x="10510837" y="3382963"/>
              <a:ext cx="107950" cy="125413"/>
            </a:xfrm>
            <a:custGeom>
              <a:avLst/>
              <a:gdLst>
                <a:gd name="T0" fmla="*/ 0 w 73"/>
                <a:gd name="T1" fmla="*/ 65 h 86"/>
                <a:gd name="T2" fmla="*/ 6 w 73"/>
                <a:gd name="T3" fmla="*/ 76 h 86"/>
                <a:gd name="T4" fmla="*/ 10 w 73"/>
                <a:gd name="T5" fmla="*/ 85 h 86"/>
                <a:gd name="T6" fmla="*/ 13 w 73"/>
                <a:gd name="T7" fmla="*/ 86 h 86"/>
                <a:gd name="T8" fmla="*/ 24 w 73"/>
                <a:gd name="T9" fmla="*/ 78 h 86"/>
                <a:gd name="T10" fmla="*/ 24 w 73"/>
                <a:gd name="T11" fmla="*/ 74 h 86"/>
                <a:gd name="T12" fmla="*/ 12 w 73"/>
                <a:gd name="T13" fmla="*/ 67 h 86"/>
                <a:gd name="T14" fmla="*/ 12 w 73"/>
                <a:gd name="T15" fmla="*/ 66 h 86"/>
                <a:gd name="T16" fmla="*/ 18 w 73"/>
                <a:gd name="T17" fmla="*/ 64 h 86"/>
                <a:gd name="T18" fmla="*/ 36 w 73"/>
                <a:gd name="T19" fmla="*/ 65 h 86"/>
                <a:gd name="T20" fmla="*/ 47 w 73"/>
                <a:gd name="T21" fmla="*/ 70 h 86"/>
                <a:gd name="T22" fmla="*/ 49 w 73"/>
                <a:gd name="T23" fmla="*/ 68 h 86"/>
                <a:gd name="T24" fmla="*/ 51 w 73"/>
                <a:gd name="T25" fmla="*/ 58 h 86"/>
                <a:gd name="T26" fmla="*/ 59 w 73"/>
                <a:gd name="T27" fmla="*/ 50 h 86"/>
                <a:gd name="T28" fmla="*/ 69 w 73"/>
                <a:gd name="T29" fmla="*/ 46 h 86"/>
                <a:gd name="T30" fmla="*/ 71 w 73"/>
                <a:gd name="T31" fmla="*/ 37 h 86"/>
                <a:gd name="T32" fmla="*/ 66 w 73"/>
                <a:gd name="T33" fmla="*/ 31 h 86"/>
                <a:gd name="T34" fmla="*/ 63 w 73"/>
                <a:gd name="T35" fmla="*/ 26 h 86"/>
                <a:gd name="T36" fmla="*/ 60 w 73"/>
                <a:gd name="T37" fmla="*/ 24 h 86"/>
                <a:gd name="T38" fmla="*/ 44 w 73"/>
                <a:gd name="T39" fmla="*/ 25 h 86"/>
                <a:gd name="T40" fmla="*/ 26 w 73"/>
                <a:gd name="T41" fmla="*/ 11 h 86"/>
                <a:gd name="T42" fmla="*/ 13 w 73"/>
                <a:gd name="T43" fmla="*/ 1 h 86"/>
                <a:gd name="T44" fmla="*/ 8 w 73"/>
                <a:gd name="T45" fmla="*/ 2 h 86"/>
                <a:gd name="T46" fmla="*/ 7 w 73"/>
                <a:gd name="T47" fmla="*/ 7 h 86"/>
                <a:gd name="T48" fmla="*/ 10 w 73"/>
                <a:gd name="T49" fmla="*/ 14 h 86"/>
                <a:gd name="T50" fmla="*/ 12 w 73"/>
                <a:gd name="T51" fmla="*/ 22 h 86"/>
                <a:gd name="T52" fmla="*/ 14 w 73"/>
                <a:gd name="T53" fmla="*/ 45 h 86"/>
                <a:gd name="T54" fmla="*/ 11 w 73"/>
                <a:gd name="T55" fmla="*/ 47 h 86"/>
                <a:gd name="T56" fmla="*/ 8 w 73"/>
                <a:gd name="T57" fmla="*/ 47 h 86"/>
                <a:gd name="T58" fmla="*/ 5 w 73"/>
                <a:gd name="T59" fmla="*/ 51 h 86"/>
                <a:gd name="T60" fmla="*/ 5 w 73"/>
                <a:gd name="T61" fmla="*/ 54 h 86"/>
                <a:gd name="T62" fmla="*/ 0 w 73"/>
                <a:gd name="T63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86">
                  <a:moveTo>
                    <a:pt x="0" y="65"/>
                  </a:moveTo>
                  <a:cubicBezTo>
                    <a:pt x="0" y="70"/>
                    <a:pt x="5" y="72"/>
                    <a:pt x="6" y="76"/>
                  </a:cubicBezTo>
                  <a:cubicBezTo>
                    <a:pt x="8" y="79"/>
                    <a:pt x="9" y="82"/>
                    <a:pt x="10" y="85"/>
                  </a:cubicBezTo>
                  <a:cubicBezTo>
                    <a:pt x="11" y="85"/>
                    <a:pt x="12" y="86"/>
                    <a:pt x="13" y="86"/>
                  </a:cubicBezTo>
                  <a:cubicBezTo>
                    <a:pt x="17" y="83"/>
                    <a:pt x="20" y="81"/>
                    <a:pt x="24" y="78"/>
                  </a:cubicBezTo>
                  <a:cubicBezTo>
                    <a:pt x="25" y="77"/>
                    <a:pt x="25" y="75"/>
                    <a:pt x="24" y="74"/>
                  </a:cubicBezTo>
                  <a:cubicBezTo>
                    <a:pt x="20" y="72"/>
                    <a:pt x="16" y="70"/>
                    <a:pt x="12" y="67"/>
                  </a:cubicBezTo>
                  <a:cubicBezTo>
                    <a:pt x="12" y="67"/>
                    <a:pt x="12" y="66"/>
                    <a:pt x="12" y="66"/>
                  </a:cubicBezTo>
                  <a:cubicBezTo>
                    <a:pt x="14" y="65"/>
                    <a:pt x="16" y="65"/>
                    <a:pt x="18" y="64"/>
                  </a:cubicBezTo>
                  <a:cubicBezTo>
                    <a:pt x="25" y="59"/>
                    <a:pt x="30" y="60"/>
                    <a:pt x="36" y="65"/>
                  </a:cubicBezTo>
                  <a:cubicBezTo>
                    <a:pt x="39" y="68"/>
                    <a:pt x="43" y="69"/>
                    <a:pt x="47" y="70"/>
                  </a:cubicBezTo>
                  <a:cubicBezTo>
                    <a:pt x="48" y="70"/>
                    <a:pt x="49" y="69"/>
                    <a:pt x="49" y="68"/>
                  </a:cubicBezTo>
                  <a:cubicBezTo>
                    <a:pt x="50" y="65"/>
                    <a:pt x="50" y="62"/>
                    <a:pt x="51" y="58"/>
                  </a:cubicBezTo>
                  <a:cubicBezTo>
                    <a:pt x="52" y="55"/>
                    <a:pt x="54" y="52"/>
                    <a:pt x="59" y="50"/>
                  </a:cubicBezTo>
                  <a:cubicBezTo>
                    <a:pt x="62" y="49"/>
                    <a:pt x="66" y="47"/>
                    <a:pt x="69" y="46"/>
                  </a:cubicBezTo>
                  <a:cubicBezTo>
                    <a:pt x="72" y="44"/>
                    <a:pt x="73" y="40"/>
                    <a:pt x="71" y="37"/>
                  </a:cubicBezTo>
                  <a:cubicBezTo>
                    <a:pt x="69" y="35"/>
                    <a:pt x="68" y="33"/>
                    <a:pt x="66" y="31"/>
                  </a:cubicBezTo>
                  <a:cubicBezTo>
                    <a:pt x="64" y="29"/>
                    <a:pt x="64" y="27"/>
                    <a:pt x="63" y="26"/>
                  </a:cubicBezTo>
                  <a:cubicBezTo>
                    <a:pt x="62" y="23"/>
                    <a:pt x="61" y="22"/>
                    <a:pt x="60" y="24"/>
                  </a:cubicBezTo>
                  <a:cubicBezTo>
                    <a:pt x="54" y="27"/>
                    <a:pt x="50" y="27"/>
                    <a:pt x="44" y="25"/>
                  </a:cubicBezTo>
                  <a:cubicBezTo>
                    <a:pt x="37" y="21"/>
                    <a:pt x="31" y="17"/>
                    <a:pt x="26" y="11"/>
                  </a:cubicBezTo>
                  <a:cubicBezTo>
                    <a:pt x="22" y="7"/>
                    <a:pt x="18" y="4"/>
                    <a:pt x="13" y="1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7" y="3"/>
                    <a:pt x="6" y="5"/>
                    <a:pt x="7" y="7"/>
                  </a:cubicBezTo>
                  <a:cubicBezTo>
                    <a:pt x="8" y="9"/>
                    <a:pt x="9" y="12"/>
                    <a:pt x="10" y="14"/>
                  </a:cubicBezTo>
                  <a:cubicBezTo>
                    <a:pt x="11" y="17"/>
                    <a:pt x="12" y="19"/>
                    <a:pt x="12" y="22"/>
                  </a:cubicBezTo>
                  <a:cubicBezTo>
                    <a:pt x="13" y="29"/>
                    <a:pt x="13" y="37"/>
                    <a:pt x="14" y="45"/>
                  </a:cubicBezTo>
                  <a:cubicBezTo>
                    <a:pt x="14" y="45"/>
                    <a:pt x="12" y="46"/>
                    <a:pt x="11" y="47"/>
                  </a:cubicBezTo>
                  <a:cubicBezTo>
                    <a:pt x="10" y="47"/>
                    <a:pt x="9" y="47"/>
                    <a:pt x="8" y="47"/>
                  </a:cubicBezTo>
                  <a:cubicBezTo>
                    <a:pt x="5" y="47"/>
                    <a:pt x="5" y="47"/>
                    <a:pt x="5" y="51"/>
                  </a:cubicBezTo>
                  <a:cubicBezTo>
                    <a:pt x="5" y="52"/>
                    <a:pt x="5" y="53"/>
                    <a:pt x="5" y="54"/>
                  </a:cubicBezTo>
                  <a:cubicBezTo>
                    <a:pt x="3" y="58"/>
                    <a:pt x="0" y="60"/>
                    <a:pt x="0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76"/>
            <p:cNvSpPr>
              <a:spLocks/>
            </p:cNvSpPr>
            <p:nvPr/>
          </p:nvSpPr>
          <p:spPr bwMode="auto">
            <a:xfrm>
              <a:off x="9975850" y="4629150"/>
              <a:ext cx="195263" cy="61913"/>
            </a:xfrm>
            <a:custGeom>
              <a:avLst/>
              <a:gdLst>
                <a:gd name="T0" fmla="*/ 93 w 134"/>
                <a:gd name="T1" fmla="*/ 37 h 42"/>
                <a:gd name="T2" fmla="*/ 112 w 134"/>
                <a:gd name="T3" fmla="*/ 41 h 42"/>
                <a:gd name="T4" fmla="*/ 119 w 134"/>
                <a:gd name="T5" fmla="*/ 40 h 42"/>
                <a:gd name="T6" fmla="*/ 124 w 134"/>
                <a:gd name="T7" fmla="*/ 39 h 42"/>
                <a:gd name="T8" fmla="*/ 130 w 134"/>
                <a:gd name="T9" fmla="*/ 40 h 42"/>
                <a:gd name="T10" fmla="*/ 134 w 134"/>
                <a:gd name="T11" fmla="*/ 36 h 42"/>
                <a:gd name="T12" fmla="*/ 131 w 134"/>
                <a:gd name="T13" fmla="*/ 32 h 42"/>
                <a:gd name="T14" fmla="*/ 115 w 134"/>
                <a:gd name="T15" fmla="*/ 27 h 42"/>
                <a:gd name="T16" fmla="*/ 112 w 134"/>
                <a:gd name="T17" fmla="*/ 26 h 42"/>
                <a:gd name="T18" fmla="*/ 105 w 134"/>
                <a:gd name="T19" fmla="*/ 26 h 42"/>
                <a:gd name="T20" fmla="*/ 101 w 134"/>
                <a:gd name="T21" fmla="*/ 24 h 42"/>
                <a:gd name="T22" fmla="*/ 104 w 134"/>
                <a:gd name="T23" fmla="*/ 21 h 42"/>
                <a:gd name="T24" fmla="*/ 107 w 134"/>
                <a:gd name="T25" fmla="*/ 20 h 42"/>
                <a:gd name="T26" fmla="*/ 111 w 134"/>
                <a:gd name="T27" fmla="*/ 18 h 42"/>
                <a:gd name="T28" fmla="*/ 107 w 134"/>
                <a:gd name="T29" fmla="*/ 16 h 42"/>
                <a:gd name="T30" fmla="*/ 87 w 134"/>
                <a:gd name="T31" fmla="*/ 13 h 42"/>
                <a:gd name="T32" fmla="*/ 78 w 134"/>
                <a:gd name="T33" fmla="*/ 9 h 42"/>
                <a:gd name="T34" fmla="*/ 67 w 134"/>
                <a:gd name="T35" fmla="*/ 12 h 42"/>
                <a:gd name="T36" fmla="*/ 61 w 134"/>
                <a:gd name="T37" fmla="*/ 14 h 42"/>
                <a:gd name="T38" fmla="*/ 53 w 134"/>
                <a:gd name="T39" fmla="*/ 14 h 42"/>
                <a:gd name="T40" fmla="*/ 40 w 134"/>
                <a:gd name="T41" fmla="*/ 8 h 42"/>
                <a:gd name="T42" fmla="*/ 23 w 134"/>
                <a:gd name="T43" fmla="*/ 2 h 42"/>
                <a:gd name="T44" fmla="*/ 6 w 134"/>
                <a:gd name="T45" fmla="*/ 0 h 42"/>
                <a:gd name="T46" fmla="*/ 1 w 134"/>
                <a:gd name="T47" fmla="*/ 12 h 42"/>
                <a:gd name="T48" fmla="*/ 2 w 134"/>
                <a:gd name="T49" fmla="*/ 16 h 42"/>
                <a:gd name="T50" fmla="*/ 12 w 134"/>
                <a:gd name="T51" fmla="*/ 21 h 42"/>
                <a:gd name="T52" fmla="*/ 18 w 134"/>
                <a:gd name="T53" fmla="*/ 24 h 42"/>
                <a:gd name="T54" fmla="*/ 30 w 134"/>
                <a:gd name="T55" fmla="*/ 27 h 42"/>
                <a:gd name="T56" fmla="*/ 40 w 134"/>
                <a:gd name="T57" fmla="*/ 28 h 42"/>
                <a:gd name="T58" fmla="*/ 61 w 134"/>
                <a:gd name="T59" fmla="*/ 32 h 42"/>
                <a:gd name="T60" fmla="*/ 81 w 134"/>
                <a:gd name="T61" fmla="*/ 36 h 42"/>
                <a:gd name="T62" fmla="*/ 93 w 134"/>
                <a:gd name="T63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42">
                  <a:moveTo>
                    <a:pt x="93" y="37"/>
                  </a:moveTo>
                  <a:cubicBezTo>
                    <a:pt x="99" y="37"/>
                    <a:pt x="106" y="38"/>
                    <a:pt x="112" y="41"/>
                  </a:cubicBezTo>
                  <a:cubicBezTo>
                    <a:pt x="114" y="42"/>
                    <a:pt x="117" y="42"/>
                    <a:pt x="119" y="40"/>
                  </a:cubicBezTo>
                  <a:cubicBezTo>
                    <a:pt x="120" y="38"/>
                    <a:pt x="122" y="39"/>
                    <a:pt x="124" y="39"/>
                  </a:cubicBezTo>
                  <a:cubicBezTo>
                    <a:pt x="126" y="40"/>
                    <a:pt x="128" y="40"/>
                    <a:pt x="130" y="40"/>
                  </a:cubicBezTo>
                  <a:cubicBezTo>
                    <a:pt x="132" y="40"/>
                    <a:pt x="134" y="38"/>
                    <a:pt x="134" y="36"/>
                  </a:cubicBezTo>
                  <a:cubicBezTo>
                    <a:pt x="134" y="34"/>
                    <a:pt x="133" y="32"/>
                    <a:pt x="131" y="32"/>
                  </a:cubicBezTo>
                  <a:cubicBezTo>
                    <a:pt x="125" y="32"/>
                    <a:pt x="120" y="31"/>
                    <a:pt x="115" y="27"/>
                  </a:cubicBezTo>
                  <a:cubicBezTo>
                    <a:pt x="114" y="26"/>
                    <a:pt x="113" y="26"/>
                    <a:pt x="112" y="26"/>
                  </a:cubicBezTo>
                  <a:cubicBezTo>
                    <a:pt x="109" y="26"/>
                    <a:pt x="107" y="26"/>
                    <a:pt x="105" y="26"/>
                  </a:cubicBezTo>
                  <a:cubicBezTo>
                    <a:pt x="103" y="26"/>
                    <a:pt x="102" y="25"/>
                    <a:pt x="101" y="24"/>
                  </a:cubicBezTo>
                  <a:cubicBezTo>
                    <a:pt x="100" y="23"/>
                    <a:pt x="102" y="21"/>
                    <a:pt x="104" y="21"/>
                  </a:cubicBezTo>
                  <a:cubicBezTo>
                    <a:pt x="105" y="21"/>
                    <a:pt x="106" y="21"/>
                    <a:pt x="107" y="20"/>
                  </a:cubicBezTo>
                  <a:cubicBezTo>
                    <a:pt x="109" y="20"/>
                    <a:pt x="111" y="20"/>
                    <a:pt x="111" y="18"/>
                  </a:cubicBezTo>
                  <a:cubicBezTo>
                    <a:pt x="111" y="17"/>
                    <a:pt x="108" y="16"/>
                    <a:pt x="107" y="16"/>
                  </a:cubicBezTo>
                  <a:cubicBezTo>
                    <a:pt x="100" y="15"/>
                    <a:pt x="94" y="15"/>
                    <a:pt x="87" y="13"/>
                  </a:cubicBezTo>
                  <a:cubicBezTo>
                    <a:pt x="84" y="12"/>
                    <a:pt x="81" y="11"/>
                    <a:pt x="78" y="9"/>
                  </a:cubicBezTo>
                  <a:cubicBezTo>
                    <a:pt x="74" y="7"/>
                    <a:pt x="70" y="7"/>
                    <a:pt x="67" y="12"/>
                  </a:cubicBezTo>
                  <a:cubicBezTo>
                    <a:pt x="66" y="14"/>
                    <a:pt x="63" y="14"/>
                    <a:pt x="61" y="14"/>
                  </a:cubicBezTo>
                  <a:cubicBezTo>
                    <a:pt x="58" y="14"/>
                    <a:pt x="56" y="14"/>
                    <a:pt x="53" y="14"/>
                  </a:cubicBezTo>
                  <a:cubicBezTo>
                    <a:pt x="48" y="13"/>
                    <a:pt x="44" y="12"/>
                    <a:pt x="40" y="8"/>
                  </a:cubicBezTo>
                  <a:cubicBezTo>
                    <a:pt x="36" y="3"/>
                    <a:pt x="29" y="2"/>
                    <a:pt x="23" y="2"/>
                  </a:cubicBezTo>
                  <a:cubicBezTo>
                    <a:pt x="17" y="2"/>
                    <a:pt x="12" y="0"/>
                    <a:pt x="6" y="0"/>
                  </a:cubicBezTo>
                  <a:cubicBezTo>
                    <a:pt x="5" y="5"/>
                    <a:pt x="3" y="8"/>
                    <a:pt x="1" y="12"/>
                  </a:cubicBezTo>
                  <a:cubicBezTo>
                    <a:pt x="0" y="13"/>
                    <a:pt x="1" y="15"/>
                    <a:pt x="2" y="16"/>
                  </a:cubicBezTo>
                  <a:cubicBezTo>
                    <a:pt x="6" y="17"/>
                    <a:pt x="10" y="17"/>
                    <a:pt x="12" y="21"/>
                  </a:cubicBezTo>
                  <a:cubicBezTo>
                    <a:pt x="13" y="23"/>
                    <a:pt x="16" y="24"/>
                    <a:pt x="18" y="24"/>
                  </a:cubicBezTo>
                  <a:cubicBezTo>
                    <a:pt x="22" y="24"/>
                    <a:pt x="26" y="25"/>
                    <a:pt x="30" y="27"/>
                  </a:cubicBezTo>
                  <a:cubicBezTo>
                    <a:pt x="33" y="29"/>
                    <a:pt x="36" y="29"/>
                    <a:pt x="40" y="28"/>
                  </a:cubicBezTo>
                  <a:cubicBezTo>
                    <a:pt x="47" y="28"/>
                    <a:pt x="54" y="28"/>
                    <a:pt x="61" y="32"/>
                  </a:cubicBezTo>
                  <a:cubicBezTo>
                    <a:pt x="67" y="35"/>
                    <a:pt x="74" y="36"/>
                    <a:pt x="81" y="36"/>
                  </a:cubicBezTo>
                  <a:cubicBezTo>
                    <a:pt x="85" y="37"/>
                    <a:pt x="89" y="37"/>
                    <a:pt x="93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77"/>
            <p:cNvSpPr>
              <a:spLocks/>
            </p:cNvSpPr>
            <p:nvPr/>
          </p:nvSpPr>
          <p:spPr bwMode="auto">
            <a:xfrm>
              <a:off x="10245725" y="4111625"/>
              <a:ext cx="95250" cy="147638"/>
            </a:xfrm>
            <a:custGeom>
              <a:avLst/>
              <a:gdLst>
                <a:gd name="T0" fmla="*/ 28 w 65"/>
                <a:gd name="T1" fmla="*/ 4 h 101"/>
                <a:gd name="T2" fmla="*/ 17 w 65"/>
                <a:gd name="T3" fmla="*/ 2 h 101"/>
                <a:gd name="T4" fmla="*/ 7 w 65"/>
                <a:gd name="T5" fmla="*/ 8 h 101"/>
                <a:gd name="T6" fmla="*/ 6 w 65"/>
                <a:gd name="T7" fmla="*/ 14 h 101"/>
                <a:gd name="T8" fmla="*/ 4 w 65"/>
                <a:gd name="T9" fmla="*/ 32 h 101"/>
                <a:gd name="T10" fmla="*/ 1 w 65"/>
                <a:gd name="T11" fmla="*/ 38 h 101"/>
                <a:gd name="T12" fmla="*/ 0 w 65"/>
                <a:gd name="T13" fmla="*/ 41 h 101"/>
                <a:gd name="T14" fmla="*/ 4 w 65"/>
                <a:gd name="T15" fmla="*/ 57 h 101"/>
                <a:gd name="T16" fmla="*/ 12 w 65"/>
                <a:gd name="T17" fmla="*/ 64 h 101"/>
                <a:gd name="T18" fmla="*/ 12 w 65"/>
                <a:gd name="T19" fmla="*/ 64 h 101"/>
                <a:gd name="T20" fmla="*/ 13 w 65"/>
                <a:gd name="T21" fmla="*/ 64 h 101"/>
                <a:gd name="T22" fmla="*/ 12 w 65"/>
                <a:gd name="T23" fmla="*/ 64 h 101"/>
                <a:gd name="T24" fmla="*/ 12 w 65"/>
                <a:gd name="T25" fmla="*/ 64 h 101"/>
                <a:gd name="T26" fmla="*/ 19 w 65"/>
                <a:gd name="T27" fmla="*/ 75 h 101"/>
                <a:gd name="T28" fmla="*/ 22 w 65"/>
                <a:gd name="T29" fmla="*/ 77 h 101"/>
                <a:gd name="T30" fmla="*/ 22 w 65"/>
                <a:gd name="T31" fmla="*/ 77 h 101"/>
                <a:gd name="T32" fmla="*/ 23 w 65"/>
                <a:gd name="T33" fmla="*/ 77 h 101"/>
                <a:gd name="T34" fmla="*/ 22 w 65"/>
                <a:gd name="T35" fmla="*/ 77 h 101"/>
                <a:gd name="T36" fmla="*/ 29 w 65"/>
                <a:gd name="T37" fmla="*/ 74 h 101"/>
                <a:gd name="T38" fmla="*/ 33 w 65"/>
                <a:gd name="T39" fmla="*/ 74 h 101"/>
                <a:gd name="T40" fmla="*/ 36 w 65"/>
                <a:gd name="T41" fmla="*/ 77 h 101"/>
                <a:gd name="T42" fmla="*/ 46 w 65"/>
                <a:gd name="T43" fmla="*/ 77 h 101"/>
                <a:gd name="T44" fmla="*/ 45 w 65"/>
                <a:gd name="T45" fmla="*/ 77 h 101"/>
                <a:gd name="T46" fmla="*/ 46 w 65"/>
                <a:gd name="T47" fmla="*/ 77 h 101"/>
                <a:gd name="T48" fmla="*/ 46 w 65"/>
                <a:gd name="T49" fmla="*/ 77 h 101"/>
                <a:gd name="T50" fmla="*/ 46 w 65"/>
                <a:gd name="T51" fmla="*/ 77 h 101"/>
                <a:gd name="T52" fmla="*/ 49 w 65"/>
                <a:gd name="T53" fmla="*/ 80 h 101"/>
                <a:gd name="T54" fmla="*/ 56 w 65"/>
                <a:gd name="T55" fmla="*/ 88 h 101"/>
                <a:gd name="T56" fmla="*/ 56 w 65"/>
                <a:gd name="T57" fmla="*/ 92 h 101"/>
                <a:gd name="T58" fmla="*/ 57 w 65"/>
                <a:gd name="T59" fmla="*/ 99 h 101"/>
                <a:gd name="T60" fmla="*/ 61 w 65"/>
                <a:gd name="T61" fmla="*/ 101 h 101"/>
                <a:gd name="T62" fmla="*/ 64 w 65"/>
                <a:gd name="T63" fmla="*/ 100 h 101"/>
                <a:gd name="T64" fmla="*/ 65 w 65"/>
                <a:gd name="T65" fmla="*/ 89 h 101"/>
                <a:gd name="T66" fmla="*/ 63 w 65"/>
                <a:gd name="T67" fmla="*/ 85 h 101"/>
                <a:gd name="T68" fmla="*/ 59 w 65"/>
                <a:gd name="T69" fmla="*/ 78 h 101"/>
                <a:gd name="T70" fmla="*/ 51 w 65"/>
                <a:gd name="T71" fmla="*/ 69 h 101"/>
                <a:gd name="T72" fmla="*/ 45 w 65"/>
                <a:gd name="T73" fmla="*/ 65 h 101"/>
                <a:gd name="T74" fmla="*/ 39 w 65"/>
                <a:gd name="T75" fmla="*/ 64 h 101"/>
                <a:gd name="T76" fmla="*/ 36 w 65"/>
                <a:gd name="T77" fmla="*/ 65 h 101"/>
                <a:gd name="T78" fmla="*/ 34 w 65"/>
                <a:gd name="T79" fmla="*/ 66 h 101"/>
                <a:gd name="T80" fmla="*/ 31 w 65"/>
                <a:gd name="T81" fmla="*/ 65 h 101"/>
                <a:gd name="T82" fmla="*/ 31 w 65"/>
                <a:gd name="T83" fmla="*/ 61 h 101"/>
                <a:gd name="T84" fmla="*/ 29 w 65"/>
                <a:gd name="T85" fmla="*/ 55 h 101"/>
                <a:gd name="T86" fmla="*/ 26 w 65"/>
                <a:gd name="T87" fmla="*/ 52 h 101"/>
                <a:gd name="T88" fmla="*/ 29 w 65"/>
                <a:gd name="T89" fmla="*/ 43 h 101"/>
                <a:gd name="T90" fmla="*/ 32 w 65"/>
                <a:gd name="T91" fmla="*/ 39 h 101"/>
                <a:gd name="T92" fmla="*/ 34 w 65"/>
                <a:gd name="T93" fmla="*/ 19 h 101"/>
                <a:gd name="T94" fmla="*/ 32 w 65"/>
                <a:gd name="T95" fmla="*/ 6 h 101"/>
                <a:gd name="T96" fmla="*/ 28 w 65"/>
                <a:gd name="T97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" h="101">
                  <a:moveTo>
                    <a:pt x="28" y="4"/>
                  </a:moveTo>
                  <a:cubicBezTo>
                    <a:pt x="25" y="4"/>
                    <a:pt x="21" y="4"/>
                    <a:pt x="17" y="2"/>
                  </a:cubicBezTo>
                  <a:cubicBezTo>
                    <a:pt x="12" y="0"/>
                    <a:pt x="9" y="4"/>
                    <a:pt x="7" y="8"/>
                  </a:cubicBezTo>
                  <a:cubicBezTo>
                    <a:pt x="6" y="10"/>
                    <a:pt x="6" y="12"/>
                    <a:pt x="6" y="14"/>
                  </a:cubicBezTo>
                  <a:cubicBezTo>
                    <a:pt x="5" y="20"/>
                    <a:pt x="4" y="26"/>
                    <a:pt x="4" y="32"/>
                  </a:cubicBezTo>
                  <a:cubicBezTo>
                    <a:pt x="4" y="35"/>
                    <a:pt x="3" y="36"/>
                    <a:pt x="1" y="38"/>
                  </a:cubicBezTo>
                  <a:cubicBezTo>
                    <a:pt x="0" y="38"/>
                    <a:pt x="0" y="40"/>
                    <a:pt x="0" y="41"/>
                  </a:cubicBezTo>
                  <a:cubicBezTo>
                    <a:pt x="1" y="46"/>
                    <a:pt x="2" y="52"/>
                    <a:pt x="4" y="57"/>
                  </a:cubicBezTo>
                  <a:cubicBezTo>
                    <a:pt x="6" y="60"/>
                    <a:pt x="8" y="63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3"/>
                    <a:pt x="13" y="63"/>
                    <a:pt x="13" y="64"/>
                  </a:cubicBezTo>
                  <a:cubicBezTo>
                    <a:pt x="13" y="64"/>
                    <a:pt x="13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9"/>
                    <a:pt x="13" y="73"/>
                    <a:pt x="19" y="75"/>
                  </a:cubicBezTo>
                  <a:cubicBezTo>
                    <a:pt x="20" y="75"/>
                    <a:pt x="21" y="76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77"/>
                    <a:pt x="22" y="77"/>
                    <a:pt x="23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4" y="76"/>
                    <a:pt x="26" y="75"/>
                    <a:pt x="29" y="74"/>
                  </a:cubicBezTo>
                  <a:cubicBezTo>
                    <a:pt x="30" y="73"/>
                    <a:pt x="32" y="73"/>
                    <a:pt x="33" y="74"/>
                  </a:cubicBezTo>
                  <a:cubicBezTo>
                    <a:pt x="34" y="75"/>
                    <a:pt x="35" y="76"/>
                    <a:pt x="36" y="77"/>
                  </a:cubicBezTo>
                  <a:cubicBezTo>
                    <a:pt x="39" y="79"/>
                    <a:pt x="42" y="80"/>
                    <a:pt x="46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8"/>
                    <a:pt x="49" y="79"/>
                    <a:pt x="49" y="80"/>
                  </a:cubicBezTo>
                  <a:cubicBezTo>
                    <a:pt x="50" y="84"/>
                    <a:pt x="52" y="87"/>
                    <a:pt x="56" y="88"/>
                  </a:cubicBezTo>
                  <a:cubicBezTo>
                    <a:pt x="58" y="89"/>
                    <a:pt x="57" y="90"/>
                    <a:pt x="56" y="92"/>
                  </a:cubicBezTo>
                  <a:cubicBezTo>
                    <a:pt x="51" y="96"/>
                    <a:pt x="51" y="97"/>
                    <a:pt x="57" y="99"/>
                  </a:cubicBezTo>
                  <a:cubicBezTo>
                    <a:pt x="58" y="100"/>
                    <a:pt x="60" y="101"/>
                    <a:pt x="61" y="101"/>
                  </a:cubicBezTo>
                  <a:cubicBezTo>
                    <a:pt x="62" y="101"/>
                    <a:pt x="64" y="100"/>
                    <a:pt x="64" y="100"/>
                  </a:cubicBezTo>
                  <a:cubicBezTo>
                    <a:pt x="63" y="96"/>
                    <a:pt x="65" y="93"/>
                    <a:pt x="65" y="89"/>
                  </a:cubicBezTo>
                  <a:cubicBezTo>
                    <a:pt x="65" y="88"/>
                    <a:pt x="64" y="86"/>
                    <a:pt x="63" y="85"/>
                  </a:cubicBezTo>
                  <a:cubicBezTo>
                    <a:pt x="61" y="83"/>
                    <a:pt x="59" y="81"/>
                    <a:pt x="59" y="78"/>
                  </a:cubicBezTo>
                  <a:cubicBezTo>
                    <a:pt x="58" y="73"/>
                    <a:pt x="55" y="71"/>
                    <a:pt x="51" y="69"/>
                  </a:cubicBezTo>
                  <a:cubicBezTo>
                    <a:pt x="49" y="68"/>
                    <a:pt x="47" y="66"/>
                    <a:pt x="45" y="65"/>
                  </a:cubicBezTo>
                  <a:cubicBezTo>
                    <a:pt x="43" y="64"/>
                    <a:pt x="41" y="64"/>
                    <a:pt x="39" y="64"/>
                  </a:cubicBezTo>
                  <a:cubicBezTo>
                    <a:pt x="38" y="65"/>
                    <a:pt x="37" y="65"/>
                    <a:pt x="36" y="65"/>
                  </a:cubicBezTo>
                  <a:cubicBezTo>
                    <a:pt x="35" y="66"/>
                    <a:pt x="35" y="66"/>
                    <a:pt x="34" y="66"/>
                  </a:cubicBezTo>
                  <a:cubicBezTo>
                    <a:pt x="33" y="66"/>
                    <a:pt x="32" y="65"/>
                    <a:pt x="31" y="65"/>
                  </a:cubicBezTo>
                  <a:cubicBezTo>
                    <a:pt x="30" y="64"/>
                    <a:pt x="30" y="63"/>
                    <a:pt x="31" y="61"/>
                  </a:cubicBezTo>
                  <a:cubicBezTo>
                    <a:pt x="34" y="56"/>
                    <a:pt x="34" y="56"/>
                    <a:pt x="29" y="55"/>
                  </a:cubicBezTo>
                  <a:cubicBezTo>
                    <a:pt x="27" y="55"/>
                    <a:pt x="26" y="54"/>
                    <a:pt x="26" y="52"/>
                  </a:cubicBezTo>
                  <a:cubicBezTo>
                    <a:pt x="26" y="49"/>
                    <a:pt x="26" y="45"/>
                    <a:pt x="29" y="43"/>
                  </a:cubicBezTo>
                  <a:cubicBezTo>
                    <a:pt x="29" y="41"/>
                    <a:pt x="31" y="40"/>
                    <a:pt x="32" y="39"/>
                  </a:cubicBezTo>
                  <a:cubicBezTo>
                    <a:pt x="36" y="33"/>
                    <a:pt x="38" y="26"/>
                    <a:pt x="34" y="19"/>
                  </a:cubicBezTo>
                  <a:cubicBezTo>
                    <a:pt x="32" y="15"/>
                    <a:pt x="31" y="11"/>
                    <a:pt x="32" y="6"/>
                  </a:cubicBezTo>
                  <a:cubicBezTo>
                    <a:pt x="32" y="5"/>
                    <a:pt x="31" y="3"/>
                    <a:pt x="28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78"/>
            <p:cNvSpPr>
              <a:spLocks/>
            </p:cNvSpPr>
            <p:nvPr/>
          </p:nvSpPr>
          <p:spPr bwMode="auto">
            <a:xfrm>
              <a:off x="10618787" y="5491163"/>
              <a:ext cx="76200" cy="95250"/>
            </a:xfrm>
            <a:custGeom>
              <a:avLst/>
              <a:gdLst>
                <a:gd name="T0" fmla="*/ 46 w 52"/>
                <a:gd name="T1" fmla="*/ 7 h 65"/>
                <a:gd name="T2" fmla="*/ 30 w 52"/>
                <a:gd name="T3" fmla="*/ 10 h 65"/>
                <a:gd name="T4" fmla="*/ 18 w 52"/>
                <a:gd name="T5" fmla="*/ 7 h 65"/>
                <a:gd name="T6" fmla="*/ 11 w 52"/>
                <a:gd name="T7" fmla="*/ 1 h 65"/>
                <a:gd name="T8" fmla="*/ 6 w 52"/>
                <a:gd name="T9" fmla="*/ 0 h 65"/>
                <a:gd name="T10" fmla="*/ 2 w 52"/>
                <a:gd name="T11" fmla="*/ 5 h 65"/>
                <a:gd name="T12" fmla="*/ 2 w 52"/>
                <a:gd name="T13" fmla="*/ 8 h 65"/>
                <a:gd name="T14" fmla="*/ 0 w 52"/>
                <a:gd name="T15" fmla="*/ 37 h 65"/>
                <a:gd name="T16" fmla="*/ 0 w 52"/>
                <a:gd name="T17" fmla="*/ 42 h 65"/>
                <a:gd name="T18" fmla="*/ 2 w 52"/>
                <a:gd name="T19" fmla="*/ 55 h 65"/>
                <a:gd name="T20" fmla="*/ 12 w 52"/>
                <a:gd name="T21" fmla="*/ 64 h 65"/>
                <a:gd name="T22" fmla="*/ 16 w 52"/>
                <a:gd name="T23" fmla="*/ 64 h 65"/>
                <a:gd name="T24" fmla="*/ 22 w 52"/>
                <a:gd name="T25" fmla="*/ 59 h 65"/>
                <a:gd name="T26" fmla="*/ 31 w 52"/>
                <a:gd name="T27" fmla="*/ 56 h 65"/>
                <a:gd name="T28" fmla="*/ 36 w 52"/>
                <a:gd name="T29" fmla="*/ 53 h 65"/>
                <a:gd name="T30" fmla="*/ 45 w 52"/>
                <a:gd name="T31" fmla="*/ 34 h 65"/>
                <a:gd name="T32" fmla="*/ 46 w 52"/>
                <a:gd name="T33" fmla="*/ 31 h 65"/>
                <a:gd name="T34" fmla="*/ 51 w 52"/>
                <a:gd name="T35" fmla="*/ 15 h 65"/>
                <a:gd name="T36" fmla="*/ 51 w 52"/>
                <a:gd name="T37" fmla="*/ 12 h 65"/>
                <a:gd name="T38" fmla="*/ 46 w 52"/>
                <a:gd name="T3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65">
                  <a:moveTo>
                    <a:pt x="46" y="7"/>
                  </a:moveTo>
                  <a:cubicBezTo>
                    <a:pt x="41" y="8"/>
                    <a:pt x="36" y="8"/>
                    <a:pt x="30" y="10"/>
                  </a:cubicBezTo>
                  <a:cubicBezTo>
                    <a:pt x="26" y="11"/>
                    <a:pt x="22" y="10"/>
                    <a:pt x="18" y="7"/>
                  </a:cubicBezTo>
                  <a:cubicBezTo>
                    <a:pt x="16" y="5"/>
                    <a:pt x="13" y="3"/>
                    <a:pt x="11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4" y="0"/>
                    <a:pt x="2" y="3"/>
                    <a:pt x="2" y="5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1" y="18"/>
                    <a:pt x="3" y="28"/>
                    <a:pt x="0" y="37"/>
                  </a:cubicBezTo>
                  <a:cubicBezTo>
                    <a:pt x="0" y="38"/>
                    <a:pt x="0" y="39"/>
                    <a:pt x="0" y="42"/>
                  </a:cubicBezTo>
                  <a:cubicBezTo>
                    <a:pt x="0" y="45"/>
                    <a:pt x="1" y="50"/>
                    <a:pt x="2" y="55"/>
                  </a:cubicBezTo>
                  <a:cubicBezTo>
                    <a:pt x="3" y="61"/>
                    <a:pt x="7" y="63"/>
                    <a:pt x="12" y="64"/>
                  </a:cubicBezTo>
                  <a:cubicBezTo>
                    <a:pt x="13" y="65"/>
                    <a:pt x="15" y="65"/>
                    <a:pt x="16" y="64"/>
                  </a:cubicBezTo>
                  <a:cubicBezTo>
                    <a:pt x="18" y="63"/>
                    <a:pt x="20" y="61"/>
                    <a:pt x="22" y="59"/>
                  </a:cubicBezTo>
                  <a:cubicBezTo>
                    <a:pt x="24" y="56"/>
                    <a:pt x="27" y="55"/>
                    <a:pt x="31" y="56"/>
                  </a:cubicBezTo>
                  <a:cubicBezTo>
                    <a:pt x="33" y="56"/>
                    <a:pt x="35" y="55"/>
                    <a:pt x="36" y="53"/>
                  </a:cubicBezTo>
                  <a:cubicBezTo>
                    <a:pt x="38" y="46"/>
                    <a:pt x="39" y="39"/>
                    <a:pt x="45" y="34"/>
                  </a:cubicBezTo>
                  <a:cubicBezTo>
                    <a:pt x="46" y="33"/>
                    <a:pt x="46" y="32"/>
                    <a:pt x="46" y="31"/>
                  </a:cubicBezTo>
                  <a:cubicBezTo>
                    <a:pt x="48" y="26"/>
                    <a:pt x="49" y="20"/>
                    <a:pt x="51" y="15"/>
                  </a:cubicBezTo>
                  <a:cubicBezTo>
                    <a:pt x="51" y="14"/>
                    <a:pt x="51" y="13"/>
                    <a:pt x="51" y="12"/>
                  </a:cubicBezTo>
                  <a:cubicBezTo>
                    <a:pt x="52" y="9"/>
                    <a:pt x="49" y="6"/>
                    <a:pt x="4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80"/>
            <p:cNvSpPr>
              <a:spLocks/>
            </p:cNvSpPr>
            <p:nvPr/>
          </p:nvSpPr>
          <p:spPr bwMode="auto">
            <a:xfrm>
              <a:off x="9148762" y="2128838"/>
              <a:ext cx="82550" cy="98425"/>
            </a:xfrm>
            <a:custGeom>
              <a:avLst/>
              <a:gdLst>
                <a:gd name="T0" fmla="*/ 9 w 57"/>
                <a:gd name="T1" fmla="*/ 28 h 67"/>
                <a:gd name="T2" fmla="*/ 9 w 57"/>
                <a:gd name="T3" fmla="*/ 30 h 67"/>
                <a:gd name="T4" fmla="*/ 9 w 57"/>
                <a:gd name="T5" fmla="*/ 37 h 67"/>
                <a:gd name="T6" fmla="*/ 13 w 57"/>
                <a:gd name="T7" fmla="*/ 55 h 67"/>
                <a:gd name="T8" fmla="*/ 19 w 57"/>
                <a:gd name="T9" fmla="*/ 66 h 67"/>
                <a:gd name="T10" fmla="*/ 22 w 57"/>
                <a:gd name="T11" fmla="*/ 67 h 67"/>
                <a:gd name="T12" fmla="*/ 25 w 57"/>
                <a:gd name="T13" fmla="*/ 65 h 67"/>
                <a:gd name="T14" fmla="*/ 43 w 57"/>
                <a:gd name="T15" fmla="*/ 49 h 67"/>
                <a:gd name="T16" fmla="*/ 52 w 57"/>
                <a:gd name="T17" fmla="*/ 42 h 67"/>
                <a:gd name="T18" fmla="*/ 56 w 57"/>
                <a:gd name="T19" fmla="*/ 35 h 67"/>
                <a:gd name="T20" fmla="*/ 56 w 57"/>
                <a:gd name="T21" fmla="*/ 30 h 67"/>
                <a:gd name="T22" fmla="*/ 52 w 57"/>
                <a:gd name="T23" fmla="*/ 23 h 67"/>
                <a:gd name="T24" fmla="*/ 44 w 57"/>
                <a:gd name="T25" fmla="*/ 15 h 67"/>
                <a:gd name="T26" fmla="*/ 29 w 57"/>
                <a:gd name="T27" fmla="*/ 9 h 67"/>
                <a:gd name="T28" fmla="*/ 14 w 57"/>
                <a:gd name="T29" fmla="*/ 2 h 67"/>
                <a:gd name="T30" fmla="*/ 8 w 57"/>
                <a:gd name="T31" fmla="*/ 0 h 67"/>
                <a:gd name="T32" fmla="*/ 5 w 57"/>
                <a:gd name="T33" fmla="*/ 1 h 67"/>
                <a:gd name="T34" fmla="*/ 4 w 57"/>
                <a:gd name="T35" fmla="*/ 17 h 67"/>
                <a:gd name="T36" fmla="*/ 9 w 57"/>
                <a:gd name="T37" fmla="*/ 2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67">
                  <a:moveTo>
                    <a:pt x="9" y="28"/>
                  </a:moveTo>
                  <a:cubicBezTo>
                    <a:pt x="9" y="29"/>
                    <a:pt x="9" y="31"/>
                    <a:pt x="9" y="30"/>
                  </a:cubicBezTo>
                  <a:cubicBezTo>
                    <a:pt x="9" y="34"/>
                    <a:pt x="8" y="36"/>
                    <a:pt x="9" y="37"/>
                  </a:cubicBezTo>
                  <a:cubicBezTo>
                    <a:pt x="10" y="43"/>
                    <a:pt x="11" y="49"/>
                    <a:pt x="13" y="55"/>
                  </a:cubicBezTo>
                  <a:cubicBezTo>
                    <a:pt x="14" y="59"/>
                    <a:pt x="16" y="63"/>
                    <a:pt x="19" y="66"/>
                  </a:cubicBezTo>
                  <a:cubicBezTo>
                    <a:pt x="20" y="67"/>
                    <a:pt x="21" y="67"/>
                    <a:pt x="22" y="67"/>
                  </a:cubicBezTo>
                  <a:cubicBezTo>
                    <a:pt x="23" y="66"/>
                    <a:pt x="24" y="66"/>
                    <a:pt x="25" y="65"/>
                  </a:cubicBezTo>
                  <a:cubicBezTo>
                    <a:pt x="31" y="56"/>
                    <a:pt x="31" y="56"/>
                    <a:pt x="43" y="49"/>
                  </a:cubicBezTo>
                  <a:cubicBezTo>
                    <a:pt x="46" y="47"/>
                    <a:pt x="49" y="44"/>
                    <a:pt x="52" y="42"/>
                  </a:cubicBezTo>
                  <a:cubicBezTo>
                    <a:pt x="53" y="40"/>
                    <a:pt x="55" y="37"/>
                    <a:pt x="56" y="35"/>
                  </a:cubicBezTo>
                  <a:cubicBezTo>
                    <a:pt x="57" y="33"/>
                    <a:pt x="57" y="31"/>
                    <a:pt x="56" y="30"/>
                  </a:cubicBezTo>
                  <a:cubicBezTo>
                    <a:pt x="55" y="27"/>
                    <a:pt x="54" y="25"/>
                    <a:pt x="52" y="23"/>
                  </a:cubicBezTo>
                  <a:cubicBezTo>
                    <a:pt x="51" y="19"/>
                    <a:pt x="48" y="16"/>
                    <a:pt x="44" y="15"/>
                  </a:cubicBezTo>
                  <a:cubicBezTo>
                    <a:pt x="39" y="14"/>
                    <a:pt x="34" y="11"/>
                    <a:pt x="29" y="9"/>
                  </a:cubicBezTo>
                  <a:cubicBezTo>
                    <a:pt x="24" y="7"/>
                    <a:pt x="19" y="6"/>
                    <a:pt x="14" y="2"/>
                  </a:cubicBezTo>
                  <a:cubicBezTo>
                    <a:pt x="13" y="1"/>
                    <a:pt x="10" y="1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3" y="6"/>
                    <a:pt x="0" y="11"/>
                    <a:pt x="4" y="17"/>
                  </a:cubicBezTo>
                  <a:cubicBezTo>
                    <a:pt x="6" y="20"/>
                    <a:pt x="7" y="24"/>
                    <a:pt x="9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81"/>
            <p:cNvSpPr>
              <a:spLocks/>
            </p:cNvSpPr>
            <p:nvPr/>
          </p:nvSpPr>
          <p:spPr bwMode="auto">
            <a:xfrm>
              <a:off x="10302875" y="4297363"/>
              <a:ext cx="95250" cy="92075"/>
            </a:xfrm>
            <a:custGeom>
              <a:avLst/>
              <a:gdLst>
                <a:gd name="T0" fmla="*/ 47 w 65"/>
                <a:gd name="T1" fmla="*/ 0 h 63"/>
                <a:gd name="T2" fmla="*/ 47 w 65"/>
                <a:gd name="T3" fmla="*/ 2 h 63"/>
                <a:gd name="T4" fmla="*/ 44 w 65"/>
                <a:gd name="T5" fmla="*/ 11 h 63"/>
                <a:gd name="T6" fmla="*/ 37 w 65"/>
                <a:gd name="T7" fmla="*/ 18 h 63"/>
                <a:gd name="T8" fmla="*/ 33 w 65"/>
                <a:gd name="T9" fmla="*/ 21 h 63"/>
                <a:gd name="T10" fmla="*/ 30 w 65"/>
                <a:gd name="T11" fmla="*/ 24 h 63"/>
                <a:gd name="T12" fmla="*/ 26 w 65"/>
                <a:gd name="T13" fmla="*/ 23 h 63"/>
                <a:gd name="T14" fmla="*/ 15 w 65"/>
                <a:gd name="T15" fmla="*/ 23 h 63"/>
                <a:gd name="T16" fmla="*/ 5 w 65"/>
                <a:gd name="T17" fmla="*/ 29 h 63"/>
                <a:gd name="T18" fmla="*/ 0 w 65"/>
                <a:gd name="T19" fmla="*/ 39 h 63"/>
                <a:gd name="T20" fmla="*/ 0 w 65"/>
                <a:gd name="T21" fmla="*/ 40 h 63"/>
                <a:gd name="T22" fmla="*/ 1 w 65"/>
                <a:gd name="T23" fmla="*/ 43 h 63"/>
                <a:gd name="T24" fmla="*/ 4 w 65"/>
                <a:gd name="T25" fmla="*/ 43 h 63"/>
                <a:gd name="T26" fmla="*/ 8 w 65"/>
                <a:gd name="T27" fmla="*/ 38 h 63"/>
                <a:gd name="T28" fmla="*/ 23 w 65"/>
                <a:gd name="T29" fmla="*/ 37 h 63"/>
                <a:gd name="T30" fmla="*/ 28 w 65"/>
                <a:gd name="T31" fmla="*/ 41 h 63"/>
                <a:gd name="T32" fmla="*/ 28 w 65"/>
                <a:gd name="T33" fmla="*/ 47 h 63"/>
                <a:gd name="T34" fmla="*/ 39 w 65"/>
                <a:gd name="T35" fmla="*/ 62 h 63"/>
                <a:gd name="T36" fmla="*/ 47 w 65"/>
                <a:gd name="T37" fmla="*/ 63 h 63"/>
                <a:gd name="T38" fmla="*/ 51 w 65"/>
                <a:gd name="T39" fmla="*/ 61 h 63"/>
                <a:gd name="T40" fmla="*/ 53 w 65"/>
                <a:gd name="T41" fmla="*/ 55 h 63"/>
                <a:gd name="T42" fmla="*/ 51 w 65"/>
                <a:gd name="T43" fmla="*/ 46 h 63"/>
                <a:gd name="T44" fmla="*/ 53 w 65"/>
                <a:gd name="T45" fmla="*/ 44 h 63"/>
                <a:gd name="T46" fmla="*/ 56 w 65"/>
                <a:gd name="T47" fmla="*/ 46 h 63"/>
                <a:gd name="T48" fmla="*/ 60 w 65"/>
                <a:gd name="T49" fmla="*/ 47 h 63"/>
                <a:gd name="T50" fmla="*/ 64 w 65"/>
                <a:gd name="T51" fmla="*/ 36 h 63"/>
                <a:gd name="T52" fmla="*/ 60 w 65"/>
                <a:gd name="T53" fmla="*/ 20 h 63"/>
                <a:gd name="T54" fmla="*/ 56 w 65"/>
                <a:gd name="T55" fmla="*/ 11 h 63"/>
                <a:gd name="T56" fmla="*/ 49 w 65"/>
                <a:gd name="T57" fmla="*/ 2 h 63"/>
                <a:gd name="T58" fmla="*/ 47 w 65"/>
                <a:gd name="T5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63">
                  <a:moveTo>
                    <a:pt x="47" y="0"/>
                  </a:moveTo>
                  <a:cubicBezTo>
                    <a:pt x="47" y="1"/>
                    <a:pt x="47" y="1"/>
                    <a:pt x="47" y="2"/>
                  </a:cubicBezTo>
                  <a:cubicBezTo>
                    <a:pt x="46" y="5"/>
                    <a:pt x="46" y="9"/>
                    <a:pt x="44" y="11"/>
                  </a:cubicBezTo>
                  <a:cubicBezTo>
                    <a:pt x="42" y="14"/>
                    <a:pt x="39" y="15"/>
                    <a:pt x="37" y="18"/>
                  </a:cubicBezTo>
                  <a:cubicBezTo>
                    <a:pt x="35" y="19"/>
                    <a:pt x="35" y="20"/>
                    <a:pt x="33" y="21"/>
                  </a:cubicBezTo>
                  <a:cubicBezTo>
                    <a:pt x="32" y="22"/>
                    <a:pt x="31" y="23"/>
                    <a:pt x="30" y="24"/>
                  </a:cubicBezTo>
                  <a:cubicBezTo>
                    <a:pt x="28" y="26"/>
                    <a:pt x="27" y="25"/>
                    <a:pt x="26" y="23"/>
                  </a:cubicBezTo>
                  <a:cubicBezTo>
                    <a:pt x="22" y="20"/>
                    <a:pt x="20" y="18"/>
                    <a:pt x="15" y="23"/>
                  </a:cubicBezTo>
                  <a:cubicBezTo>
                    <a:pt x="12" y="26"/>
                    <a:pt x="9" y="28"/>
                    <a:pt x="5" y="29"/>
                  </a:cubicBezTo>
                  <a:cubicBezTo>
                    <a:pt x="1" y="31"/>
                    <a:pt x="0" y="35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3" y="43"/>
                    <a:pt x="4" y="43"/>
                  </a:cubicBezTo>
                  <a:cubicBezTo>
                    <a:pt x="5" y="41"/>
                    <a:pt x="7" y="40"/>
                    <a:pt x="8" y="38"/>
                  </a:cubicBezTo>
                  <a:cubicBezTo>
                    <a:pt x="13" y="39"/>
                    <a:pt x="18" y="39"/>
                    <a:pt x="23" y="37"/>
                  </a:cubicBezTo>
                  <a:cubicBezTo>
                    <a:pt x="24" y="37"/>
                    <a:pt x="28" y="39"/>
                    <a:pt x="28" y="41"/>
                  </a:cubicBezTo>
                  <a:cubicBezTo>
                    <a:pt x="28" y="43"/>
                    <a:pt x="28" y="45"/>
                    <a:pt x="28" y="47"/>
                  </a:cubicBezTo>
                  <a:cubicBezTo>
                    <a:pt x="28" y="55"/>
                    <a:pt x="32" y="60"/>
                    <a:pt x="39" y="62"/>
                  </a:cubicBezTo>
                  <a:cubicBezTo>
                    <a:pt x="42" y="63"/>
                    <a:pt x="45" y="63"/>
                    <a:pt x="47" y="63"/>
                  </a:cubicBezTo>
                  <a:cubicBezTo>
                    <a:pt x="49" y="63"/>
                    <a:pt x="50" y="62"/>
                    <a:pt x="51" y="61"/>
                  </a:cubicBezTo>
                  <a:cubicBezTo>
                    <a:pt x="53" y="60"/>
                    <a:pt x="53" y="57"/>
                    <a:pt x="53" y="55"/>
                  </a:cubicBezTo>
                  <a:cubicBezTo>
                    <a:pt x="52" y="52"/>
                    <a:pt x="50" y="49"/>
                    <a:pt x="51" y="46"/>
                  </a:cubicBezTo>
                  <a:cubicBezTo>
                    <a:pt x="51" y="45"/>
                    <a:pt x="53" y="44"/>
                    <a:pt x="53" y="44"/>
                  </a:cubicBezTo>
                  <a:cubicBezTo>
                    <a:pt x="54" y="44"/>
                    <a:pt x="55" y="46"/>
                    <a:pt x="56" y="46"/>
                  </a:cubicBezTo>
                  <a:cubicBezTo>
                    <a:pt x="58" y="49"/>
                    <a:pt x="58" y="49"/>
                    <a:pt x="60" y="47"/>
                  </a:cubicBezTo>
                  <a:cubicBezTo>
                    <a:pt x="64" y="44"/>
                    <a:pt x="65" y="40"/>
                    <a:pt x="64" y="36"/>
                  </a:cubicBezTo>
                  <a:cubicBezTo>
                    <a:pt x="62" y="30"/>
                    <a:pt x="61" y="25"/>
                    <a:pt x="60" y="20"/>
                  </a:cubicBezTo>
                  <a:cubicBezTo>
                    <a:pt x="59" y="16"/>
                    <a:pt x="58" y="13"/>
                    <a:pt x="56" y="11"/>
                  </a:cubicBezTo>
                  <a:cubicBezTo>
                    <a:pt x="53" y="8"/>
                    <a:pt x="50" y="6"/>
                    <a:pt x="49" y="2"/>
                  </a:cubicBezTo>
                  <a:cubicBezTo>
                    <a:pt x="49" y="0"/>
                    <a:pt x="48" y="0"/>
                    <a:pt x="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85"/>
            <p:cNvSpPr>
              <a:spLocks/>
            </p:cNvSpPr>
            <p:nvPr/>
          </p:nvSpPr>
          <p:spPr bwMode="auto">
            <a:xfrm>
              <a:off x="9453562" y="4306888"/>
              <a:ext cx="50800" cy="80963"/>
            </a:xfrm>
            <a:custGeom>
              <a:avLst/>
              <a:gdLst>
                <a:gd name="T0" fmla="*/ 11 w 34"/>
                <a:gd name="T1" fmla="*/ 2 h 56"/>
                <a:gd name="T2" fmla="*/ 6 w 34"/>
                <a:gd name="T3" fmla="*/ 0 h 56"/>
                <a:gd name="T4" fmla="*/ 4 w 34"/>
                <a:gd name="T5" fmla="*/ 1 h 56"/>
                <a:gd name="T6" fmla="*/ 5 w 34"/>
                <a:gd name="T7" fmla="*/ 6 h 56"/>
                <a:gd name="T8" fmla="*/ 1 w 34"/>
                <a:gd name="T9" fmla="*/ 25 h 56"/>
                <a:gd name="T10" fmla="*/ 6 w 34"/>
                <a:gd name="T11" fmla="*/ 50 h 56"/>
                <a:gd name="T12" fmla="*/ 15 w 34"/>
                <a:gd name="T13" fmla="*/ 56 h 56"/>
                <a:gd name="T14" fmla="*/ 30 w 34"/>
                <a:gd name="T15" fmla="*/ 32 h 56"/>
                <a:gd name="T16" fmla="*/ 11 w 34"/>
                <a:gd name="T1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6">
                  <a:moveTo>
                    <a:pt x="11" y="2"/>
                  </a:moveTo>
                  <a:cubicBezTo>
                    <a:pt x="10" y="1"/>
                    <a:pt x="8" y="0"/>
                    <a:pt x="6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3"/>
                    <a:pt x="6" y="5"/>
                    <a:pt x="5" y="6"/>
                  </a:cubicBezTo>
                  <a:cubicBezTo>
                    <a:pt x="1" y="12"/>
                    <a:pt x="2" y="20"/>
                    <a:pt x="1" y="25"/>
                  </a:cubicBezTo>
                  <a:cubicBezTo>
                    <a:pt x="0" y="35"/>
                    <a:pt x="2" y="43"/>
                    <a:pt x="6" y="50"/>
                  </a:cubicBezTo>
                  <a:cubicBezTo>
                    <a:pt x="7" y="54"/>
                    <a:pt x="11" y="56"/>
                    <a:pt x="15" y="56"/>
                  </a:cubicBezTo>
                  <a:cubicBezTo>
                    <a:pt x="26" y="55"/>
                    <a:pt x="34" y="43"/>
                    <a:pt x="30" y="32"/>
                  </a:cubicBezTo>
                  <a:cubicBezTo>
                    <a:pt x="26" y="20"/>
                    <a:pt x="19" y="10"/>
                    <a:pt x="11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87"/>
            <p:cNvSpPr>
              <a:spLocks/>
            </p:cNvSpPr>
            <p:nvPr/>
          </p:nvSpPr>
          <p:spPr bwMode="auto">
            <a:xfrm>
              <a:off x="8429625" y="2200275"/>
              <a:ext cx="53975" cy="65088"/>
            </a:xfrm>
            <a:custGeom>
              <a:avLst/>
              <a:gdLst>
                <a:gd name="T0" fmla="*/ 6 w 37"/>
                <a:gd name="T1" fmla="*/ 20 h 45"/>
                <a:gd name="T2" fmla="*/ 0 w 37"/>
                <a:gd name="T3" fmla="*/ 27 h 45"/>
                <a:gd name="T4" fmla="*/ 4 w 37"/>
                <a:gd name="T5" fmla="*/ 31 h 45"/>
                <a:gd name="T6" fmla="*/ 3 w 37"/>
                <a:gd name="T7" fmla="*/ 36 h 45"/>
                <a:gd name="T8" fmla="*/ 10 w 37"/>
                <a:gd name="T9" fmla="*/ 44 h 45"/>
                <a:gd name="T10" fmla="*/ 15 w 37"/>
                <a:gd name="T11" fmla="*/ 45 h 45"/>
                <a:gd name="T12" fmla="*/ 20 w 37"/>
                <a:gd name="T13" fmla="*/ 42 h 45"/>
                <a:gd name="T14" fmla="*/ 24 w 37"/>
                <a:gd name="T15" fmla="*/ 35 h 45"/>
                <a:gd name="T16" fmla="*/ 26 w 37"/>
                <a:gd name="T17" fmla="*/ 29 h 45"/>
                <a:gd name="T18" fmla="*/ 35 w 37"/>
                <a:gd name="T19" fmla="*/ 17 h 45"/>
                <a:gd name="T20" fmla="*/ 35 w 37"/>
                <a:gd name="T21" fmla="*/ 10 h 45"/>
                <a:gd name="T22" fmla="*/ 28 w 37"/>
                <a:gd name="T23" fmla="*/ 1 h 45"/>
                <a:gd name="T24" fmla="*/ 25 w 37"/>
                <a:gd name="T25" fmla="*/ 0 h 45"/>
                <a:gd name="T26" fmla="*/ 19 w 37"/>
                <a:gd name="T27" fmla="*/ 8 h 45"/>
                <a:gd name="T28" fmla="*/ 13 w 37"/>
                <a:gd name="T29" fmla="*/ 17 h 45"/>
                <a:gd name="T30" fmla="*/ 13 w 37"/>
                <a:gd name="T31" fmla="*/ 17 h 45"/>
                <a:gd name="T32" fmla="*/ 13 w 37"/>
                <a:gd name="T33" fmla="*/ 17 h 45"/>
                <a:gd name="T34" fmla="*/ 13 w 37"/>
                <a:gd name="T35" fmla="*/ 17 h 45"/>
                <a:gd name="T36" fmla="*/ 6 w 37"/>
                <a:gd name="T37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45">
                  <a:moveTo>
                    <a:pt x="6" y="20"/>
                  </a:moveTo>
                  <a:cubicBezTo>
                    <a:pt x="1" y="20"/>
                    <a:pt x="0" y="23"/>
                    <a:pt x="0" y="27"/>
                  </a:cubicBezTo>
                  <a:cubicBezTo>
                    <a:pt x="4" y="28"/>
                    <a:pt x="4" y="28"/>
                    <a:pt x="4" y="31"/>
                  </a:cubicBezTo>
                  <a:cubicBezTo>
                    <a:pt x="4" y="33"/>
                    <a:pt x="3" y="34"/>
                    <a:pt x="3" y="36"/>
                  </a:cubicBezTo>
                  <a:cubicBezTo>
                    <a:pt x="3" y="40"/>
                    <a:pt x="6" y="43"/>
                    <a:pt x="10" y="44"/>
                  </a:cubicBezTo>
                  <a:cubicBezTo>
                    <a:pt x="12" y="44"/>
                    <a:pt x="13" y="45"/>
                    <a:pt x="15" y="45"/>
                  </a:cubicBezTo>
                  <a:cubicBezTo>
                    <a:pt x="17" y="45"/>
                    <a:pt x="19" y="44"/>
                    <a:pt x="20" y="42"/>
                  </a:cubicBezTo>
                  <a:cubicBezTo>
                    <a:pt x="22" y="40"/>
                    <a:pt x="24" y="38"/>
                    <a:pt x="24" y="35"/>
                  </a:cubicBezTo>
                  <a:cubicBezTo>
                    <a:pt x="24" y="33"/>
                    <a:pt x="24" y="30"/>
                    <a:pt x="26" y="29"/>
                  </a:cubicBezTo>
                  <a:cubicBezTo>
                    <a:pt x="30" y="26"/>
                    <a:pt x="31" y="20"/>
                    <a:pt x="35" y="17"/>
                  </a:cubicBezTo>
                  <a:cubicBezTo>
                    <a:pt x="37" y="15"/>
                    <a:pt x="37" y="12"/>
                    <a:pt x="35" y="10"/>
                  </a:cubicBezTo>
                  <a:cubicBezTo>
                    <a:pt x="33" y="7"/>
                    <a:pt x="31" y="4"/>
                    <a:pt x="28" y="1"/>
                  </a:cubicBezTo>
                  <a:cubicBezTo>
                    <a:pt x="28" y="0"/>
                    <a:pt x="26" y="0"/>
                    <a:pt x="25" y="0"/>
                  </a:cubicBezTo>
                  <a:cubicBezTo>
                    <a:pt x="20" y="1"/>
                    <a:pt x="19" y="2"/>
                    <a:pt x="19" y="8"/>
                  </a:cubicBezTo>
                  <a:cubicBezTo>
                    <a:pt x="19" y="12"/>
                    <a:pt x="17" y="15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19"/>
                    <a:pt x="9" y="19"/>
                    <a:pt x="6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88"/>
            <p:cNvSpPr>
              <a:spLocks/>
            </p:cNvSpPr>
            <p:nvPr/>
          </p:nvSpPr>
          <p:spPr bwMode="auto">
            <a:xfrm>
              <a:off x="10233025" y="3956050"/>
              <a:ext cx="34925" cy="82550"/>
            </a:xfrm>
            <a:custGeom>
              <a:avLst/>
              <a:gdLst>
                <a:gd name="T0" fmla="*/ 18 w 24"/>
                <a:gd name="T1" fmla="*/ 1 h 56"/>
                <a:gd name="T2" fmla="*/ 15 w 24"/>
                <a:gd name="T3" fmla="*/ 1 h 56"/>
                <a:gd name="T4" fmla="*/ 8 w 24"/>
                <a:gd name="T5" fmla="*/ 8 h 56"/>
                <a:gd name="T6" fmla="*/ 3 w 24"/>
                <a:gd name="T7" fmla="*/ 18 h 56"/>
                <a:gd name="T8" fmla="*/ 0 w 24"/>
                <a:gd name="T9" fmla="*/ 31 h 56"/>
                <a:gd name="T10" fmla="*/ 8 w 24"/>
                <a:gd name="T11" fmla="*/ 50 h 56"/>
                <a:gd name="T12" fmla="*/ 12 w 24"/>
                <a:gd name="T13" fmla="*/ 55 h 56"/>
                <a:gd name="T14" fmla="*/ 15 w 24"/>
                <a:gd name="T15" fmla="*/ 54 h 56"/>
                <a:gd name="T16" fmla="*/ 17 w 24"/>
                <a:gd name="T17" fmla="*/ 46 h 56"/>
                <a:gd name="T18" fmla="*/ 22 w 24"/>
                <a:gd name="T19" fmla="*/ 26 h 56"/>
                <a:gd name="T20" fmla="*/ 24 w 24"/>
                <a:gd name="T21" fmla="*/ 9 h 56"/>
                <a:gd name="T22" fmla="*/ 18 w 24"/>
                <a:gd name="T23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56">
                  <a:moveTo>
                    <a:pt x="18" y="1"/>
                  </a:moveTo>
                  <a:cubicBezTo>
                    <a:pt x="17" y="0"/>
                    <a:pt x="15" y="0"/>
                    <a:pt x="15" y="1"/>
                  </a:cubicBezTo>
                  <a:cubicBezTo>
                    <a:pt x="12" y="3"/>
                    <a:pt x="10" y="5"/>
                    <a:pt x="8" y="8"/>
                  </a:cubicBezTo>
                  <a:cubicBezTo>
                    <a:pt x="6" y="11"/>
                    <a:pt x="4" y="15"/>
                    <a:pt x="3" y="18"/>
                  </a:cubicBezTo>
                  <a:cubicBezTo>
                    <a:pt x="1" y="22"/>
                    <a:pt x="0" y="27"/>
                    <a:pt x="0" y="31"/>
                  </a:cubicBezTo>
                  <a:cubicBezTo>
                    <a:pt x="0" y="39"/>
                    <a:pt x="1" y="45"/>
                    <a:pt x="8" y="50"/>
                  </a:cubicBezTo>
                  <a:cubicBezTo>
                    <a:pt x="10" y="52"/>
                    <a:pt x="11" y="54"/>
                    <a:pt x="12" y="55"/>
                  </a:cubicBezTo>
                  <a:cubicBezTo>
                    <a:pt x="13" y="56"/>
                    <a:pt x="14" y="56"/>
                    <a:pt x="15" y="54"/>
                  </a:cubicBezTo>
                  <a:cubicBezTo>
                    <a:pt x="16" y="52"/>
                    <a:pt x="16" y="48"/>
                    <a:pt x="17" y="46"/>
                  </a:cubicBezTo>
                  <a:cubicBezTo>
                    <a:pt x="21" y="40"/>
                    <a:pt x="21" y="33"/>
                    <a:pt x="22" y="26"/>
                  </a:cubicBezTo>
                  <a:cubicBezTo>
                    <a:pt x="22" y="20"/>
                    <a:pt x="23" y="15"/>
                    <a:pt x="24" y="9"/>
                  </a:cubicBezTo>
                  <a:cubicBezTo>
                    <a:pt x="24" y="6"/>
                    <a:pt x="22" y="2"/>
                    <a:pt x="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89"/>
            <p:cNvSpPr>
              <a:spLocks noEditPoints="1"/>
            </p:cNvSpPr>
            <p:nvPr/>
          </p:nvSpPr>
          <p:spPr bwMode="auto">
            <a:xfrm>
              <a:off x="8512175" y="2136775"/>
              <a:ext cx="53975" cy="76200"/>
            </a:xfrm>
            <a:custGeom>
              <a:avLst/>
              <a:gdLst>
                <a:gd name="T0" fmla="*/ 7 w 37"/>
                <a:gd name="T1" fmla="*/ 38 h 52"/>
                <a:gd name="T2" fmla="*/ 10 w 37"/>
                <a:gd name="T3" fmla="*/ 40 h 52"/>
                <a:gd name="T4" fmla="*/ 10 w 37"/>
                <a:gd name="T5" fmla="*/ 39 h 52"/>
                <a:gd name="T6" fmla="*/ 10 w 37"/>
                <a:gd name="T7" fmla="*/ 40 h 52"/>
                <a:gd name="T8" fmla="*/ 10 w 37"/>
                <a:gd name="T9" fmla="*/ 40 h 52"/>
                <a:gd name="T10" fmla="*/ 10 w 37"/>
                <a:gd name="T11" fmla="*/ 40 h 52"/>
                <a:gd name="T12" fmla="*/ 4 w 37"/>
                <a:gd name="T13" fmla="*/ 42 h 52"/>
                <a:gd name="T14" fmla="*/ 2 w 37"/>
                <a:gd name="T15" fmla="*/ 44 h 52"/>
                <a:gd name="T16" fmla="*/ 4 w 37"/>
                <a:gd name="T17" fmla="*/ 47 h 52"/>
                <a:gd name="T18" fmla="*/ 18 w 37"/>
                <a:gd name="T19" fmla="*/ 51 h 52"/>
                <a:gd name="T20" fmla="*/ 22 w 37"/>
                <a:gd name="T21" fmla="*/ 51 h 52"/>
                <a:gd name="T22" fmla="*/ 25 w 37"/>
                <a:gd name="T23" fmla="*/ 49 h 52"/>
                <a:gd name="T24" fmla="*/ 35 w 37"/>
                <a:gd name="T25" fmla="*/ 38 h 52"/>
                <a:gd name="T26" fmla="*/ 34 w 37"/>
                <a:gd name="T27" fmla="*/ 31 h 52"/>
                <a:gd name="T28" fmla="*/ 33 w 37"/>
                <a:gd name="T29" fmla="*/ 30 h 52"/>
                <a:gd name="T30" fmla="*/ 34 w 37"/>
                <a:gd name="T31" fmla="*/ 30 h 52"/>
                <a:gd name="T32" fmla="*/ 33 w 37"/>
                <a:gd name="T33" fmla="*/ 30 h 52"/>
                <a:gd name="T34" fmla="*/ 33 w 37"/>
                <a:gd name="T35" fmla="*/ 30 h 52"/>
                <a:gd name="T36" fmla="*/ 30 w 37"/>
                <a:gd name="T37" fmla="*/ 30 h 52"/>
                <a:gd name="T38" fmla="*/ 30 w 37"/>
                <a:gd name="T39" fmla="*/ 30 h 52"/>
                <a:gd name="T40" fmla="*/ 30 w 37"/>
                <a:gd name="T41" fmla="*/ 30 h 52"/>
                <a:gd name="T42" fmla="*/ 30 w 37"/>
                <a:gd name="T43" fmla="*/ 30 h 52"/>
                <a:gd name="T44" fmla="*/ 24 w 37"/>
                <a:gd name="T45" fmla="*/ 28 h 52"/>
                <a:gd name="T46" fmla="*/ 22 w 37"/>
                <a:gd name="T47" fmla="*/ 25 h 52"/>
                <a:gd name="T48" fmla="*/ 21 w 37"/>
                <a:gd name="T49" fmla="*/ 6 h 52"/>
                <a:gd name="T50" fmla="*/ 20 w 37"/>
                <a:gd name="T51" fmla="*/ 3 h 52"/>
                <a:gd name="T52" fmla="*/ 10 w 37"/>
                <a:gd name="T53" fmla="*/ 7 h 52"/>
                <a:gd name="T54" fmla="*/ 6 w 37"/>
                <a:gd name="T55" fmla="*/ 23 h 52"/>
                <a:gd name="T56" fmla="*/ 8 w 37"/>
                <a:gd name="T57" fmla="*/ 27 h 52"/>
                <a:gd name="T58" fmla="*/ 9 w 37"/>
                <a:gd name="T59" fmla="*/ 28 h 52"/>
                <a:gd name="T60" fmla="*/ 7 w 37"/>
                <a:gd name="T61" fmla="*/ 30 h 52"/>
                <a:gd name="T62" fmla="*/ 1 w 37"/>
                <a:gd name="T63" fmla="*/ 33 h 52"/>
                <a:gd name="T64" fmla="*/ 7 w 37"/>
                <a:gd name="T65" fmla="*/ 38 h 52"/>
                <a:gd name="T66" fmla="*/ 20 w 37"/>
                <a:gd name="T67" fmla="*/ 34 h 52"/>
                <a:gd name="T68" fmla="*/ 20 w 37"/>
                <a:gd name="T69" fmla="*/ 34 h 52"/>
                <a:gd name="T70" fmla="*/ 19 w 37"/>
                <a:gd name="T71" fmla="*/ 34 h 52"/>
                <a:gd name="T72" fmla="*/ 19 w 37"/>
                <a:gd name="T73" fmla="*/ 33 h 52"/>
                <a:gd name="T74" fmla="*/ 20 w 37"/>
                <a:gd name="T75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" h="52">
                  <a:moveTo>
                    <a:pt x="7" y="38"/>
                  </a:moveTo>
                  <a:cubicBezTo>
                    <a:pt x="8" y="38"/>
                    <a:pt x="9" y="39"/>
                    <a:pt x="10" y="40"/>
                  </a:cubicBezTo>
                  <a:cubicBezTo>
                    <a:pt x="10" y="40"/>
                    <a:pt x="10" y="40"/>
                    <a:pt x="10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0"/>
                    <a:pt x="6" y="41"/>
                    <a:pt x="4" y="42"/>
                  </a:cubicBezTo>
                  <a:cubicBezTo>
                    <a:pt x="3" y="42"/>
                    <a:pt x="2" y="43"/>
                    <a:pt x="2" y="44"/>
                  </a:cubicBezTo>
                  <a:cubicBezTo>
                    <a:pt x="2" y="45"/>
                    <a:pt x="3" y="46"/>
                    <a:pt x="4" y="47"/>
                  </a:cubicBezTo>
                  <a:cubicBezTo>
                    <a:pt x="8" y="49"/>
                    <a:pt x="13" y="48"/>
                    <a:pt x="18" y="51"/>
                  </a:cubicBezTo>
                  <a:cubicBezTo>
                    <a:pt x="19" y="52"/>
                    <a:pt x="21" y="51"/>
                    <a:pt x="22" y="51"/>
                  </a:cubicBezTo>
                  <a:cubicBezTo>
                    <a:pt x="23" y="50"/>
                    <a:pt x="25" y="50"/>
                    <a:pt x="25" y="49"/>
                  </a:cubicBezTo>
                  <a:cubicBezTo>
                    <a:pt x="27" y="44"/>
                    <a:pt x="31" y="41"/>
                    <a:pt x="35" y="38"/>
                  </a:cubicBezTo>
                  <a:cubicBezTo>
                    <a:pt x="37" y="37"/>
                    <a:pt x="37" y="35"/>
                    <a:pt x="34" y="31"/>
                  </a:cubicBezTo>
                  <a:cubicBezTo>
                    <a:pt x="34" y="31"/>
                    <a:pt x="34" y="31"/>
                    <a:pt x="33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31"/>
                    <a:pt x="31" y="31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29"/>
                    <a:pt x="26" y="29"/>
                    <a:pt x="24" y="28"/>
                  </a:cubicBezTo>
                  <a:cubicBezTo>
                    <a:pt x="23" y="27"/>
                    <a:pt x="22" y="26"/>
                    <a:pt x="22" y="25"/>
                  </a:cubicBezTo>
                  <a:cubicBezTo>
                    <a:pt x="24" y="18"/>
                    <a:pt x="19" y="12"/>
                    <a:pt x="21" y="6"/>
                  </a:cubicBezTo>
                  <a:cubicBezTo>
                    <a:pt x="22" y="5"/>
                    <a:pt x="21" y="4"/>
                    <a:pt x="20" y="3"/>
                  </a:cubicBezTo>
                  <a:cubicBezTo>
                    <a:pt x="15" y="0"/>
                    <a:pt x="10" y="2"/>
                    <a:pt x="10" y="7"/>
                  </a:cubicBezTo>
                  <a:cubicBezTo>
                    <a:pt x="10" y="13"/>
                    <a:pt x="10" y="18"/>
                    <a:pt x="6" y="23"/>
                  </a:cubicBezTo>
                  <a:cubicBezTo>
                    <a:pt x="5" y="25"/>
                    <a:pt x="6" y="26"/>
                    <a:pt x="8" y="27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10" y="29"/>
                    <a:pt x="9" y="29"/>
                    <a:pt x="7" y="30"/>
                  </a:cubicBezTo>
                  <a:cubicBezTo>
                    <a:pt x="5" y="30"/>
                    <a:pt x="1" y="29"/>
                    <a:pt x="1" y="33"/>
                  </a:cubicBezTo>
                  <a:cubicBezTo>
                    <a:pt x="0" y="37"/>
                    <a:pt x="5" y="37"/>
                    <a:pt x="7" y="38"/>
                  </a:cubicBezTo>
                  <a:close/>
                  <a:moveTo>
                    <a:pt x="20" y="34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3"/>
                    <a:pt x="19" y="33"/>
                    <a:pt x="19" y="33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92"/>
            <p:cNvSpPr>
              <a:spLocks/>
            </p:cNvSpPr>
            <p:nvPr/>
          </p:nvSpPr>
          <p:spPr bwMode="auto">
            <a:xfrm>
              <a:off x="9917112" y="2125663"/>
              <a:ext cx="71438" cy="30163"/>
            </a:xfrm>
            <a:custGeom>
              <a:avLst/>
              <a:gdLst>
                <a:gd name="T0" fmla="*/ 8 w 49"/>
                <a:gd name="T1" fmla="*/ 15 h 21"/>
                <a:gd name="T2" fmla="*/ 33 w 49"/>
                <a:gd name="T3" fmla="*/ 21 h 21"/>
                <a:gd name="T4" fmla="*/ 40 w 49"/>
                <a:gd name="T5" fmla="*/ 20 h 21"/>
                <a:gd name="T6" fmla="*/ 49 w 49"/>
                <a:gd name="T7" fmla="*/ 12 h 21"/>
                <a:gd name="T8" fmla="*/ 49 w 49"/>
                <a:gd name="T9" fmla="*/ 7 h 21"/>
                <a:gd name="T10" fmla="*/ 37 w 49"/>
                <a:gd name="T11" fmla="*/ 0 h 21"/>
                <a:gd name="T12" fmla="*/ 26 w 49"/>
                <a:gd name="T13" fmla="*/ 2 h 21"/>
                <a:gd name="T14" fmla="*/ 13 w 49"/>
                <a:gd name="T15" fmla="*/ 1 h 21"/>
                <a:gd name="T16" fmla="*/ 10 w 49"/>
                <a:gd name="T17" fmla="*/ 2 h 21"/>
                <a:gd name="T18" fmla="*/ 2 w 49"/>
                <a:gd name="T19" fmla="*/ 3 h 21"/>
                <a:gd name="T20" fmla="*/ 0 w 49"/>
                <a:gd name="T21" fmla="*/ 7 h 21"/>
                <a:gd name="T22" fmla="*/ 8 w 49"/>
                <a:gd name="T2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21">
                  <a:moveTo>
                    <a:pt x="8" y="15"/>
                  </a:moveTo>
                  <a:cubicBezTo>
                    <a:pt x="16" y="19"/>
                    <a:pt x="25" y="20"/>
                    <a:pt x="33" y="21"/>
                  </a:cubicBezTo>
                  <a:cubicBezTo>
                    <a:pt x="35" y="21"/>
                    <a:pt x="38" y="21"/>
                    <a:pt x="40" y="20"/>
                  </a:cubicBezTo>
                  <a:cubicBezTo>
                    <a:pt x="44" y="19"/>
                    <a:pt x="48" y="17"/>
                    <a:pt x="49" y="12"/>
                  </a:cubicBezTo>
                  <a:cubicBezTo>
                    <a:pt x="49" y="11"/>
                    <a:pt x="49" y="8"/>
                    <a:pt x="49" y="7"/>
                  </a:cubicBezTo>
                  <a:cubicBezTo>
                    <a:pt x="46" y="3"/>
                    <a:pt x="42" y="0"/>
                    <a:pt x="37" y="0"/>
                  </a:cubicBezTo>
                  <a:cubicBezTo>
                    <a:pt x="33" y="0"/>
                    <a:pt x="30" y="2"/>
                    <a:pt x="26" y="2"/>
                  </a:cubicBezTo>
                  <a:cubicBezTo>
                    <a:pt x="22" y="2"/>
                    <a:pt x="17" y="2"/>
                    <a:pt x="13" y="1"/>
                  </a:cubicBezTo>
                  <a:cubicBezTo>
                    <a:pt x="12" y="1"/>
                    <a:pt x="11" y="2"/>
                    <a:pt x="10" y="2"/>
                  </a:cubicBezTo>
                  <a:cubicBezTo>
                    <a:pt x="7" y="4"/>
                    <a:pt x="5" y="4"/>
                    <a:pt x="2" y="3"/>
                  </a:cubicBezTo>
                  <a:cubicBezTo>
                    <a:pt x="1" y="3"/>
                    <a:pt x="0" y="6"/>
                    <a:pt x="0" y="7"/>
                  </a:cubicBezTo>
                  <a:cubicBezTo>
                    <a:pt x="2" y="10"/>
                    <a:pt x="4" y="14"/>
                    <a:pt x="8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93"/>
            <p:cNvSpPr>
              <a:spLocks/>
            </p:cNvSpPr>
            <p:nvPr/>
          </p:nvSpPr>
          <p:spPr bwMode="auto">
            <a:xfrm>
              <a:off x="10833100" y="4594225"/>
              <a:ext cx="87313" cy="47625"/>
            </a:xfrm>
            <a:custGeom>
              <a:avLst/>
              <a:gdLst>
                <a:gd name="T0" fmla="*/ 53 w 59"/>
                <a:gd name="T1" fmla="*/ 1 h 32"/>
                <a:gd name="T2" fmla="*/ 45 w 59"/>
                <a:gd name="T3" fmla="*/ 6 h 32"/>
                <a:gd name="T4" fmla="*/ 34 w 59"/>
                <a:gd name="T5" fmla="*/ 17 h 32"/>
                <a:gd name="T6" fmla="*/ 25 w 59"/>
                <a:gd name="T7" fmla="*/ 15 h 32"/>
                <a:gd name="T8" fmla="*/ 25 w 59"/>
                <a:gd name="T9" fmla="*/ 14 h 32"/>
                <a:gd name="T10" fmla="*/ 25 w 59"/>
                <a:gd name="T11" fmla="*/ 14 h 32"/>
                <a:gd name="T12" fmla="*/ 25 w 59"/>
                <a:gd name="T13" fmla="*/ 15 h 32"/>
                <a:gd name="T14" fmla="*/ 9 w 59"/>
                <a:gd name="T15" fmla="*/ 17 h 32"/>
                <a:gd name="T16" fmla="*/ 6 w 59"/>
                <a:gd name="T17" fmla="*/ 17 h 32"/>
                <a:gd name="T18" fmla="*/ 3 w 59"/>
                <a:gd name="T19" fmla="*/ 18 h 32"/>
                <a:gd name="T20" fmla="*/ 0 w 59"/>
                <a:gd name="T21" fmla="*/ 20 h 32"/>
                <a:gd name="T22" fmla="*/ 1 w 59"/>
                <a:gd name="T23" fmla="*/ 23 h 32"/>
                <a:gd name="T24" fmla="*/ 35 w 59"/>
                <a:gd name="T25" fmla="*/ 30 h 32"/>
                <a:gd name="T26" fmla="*/ 38 w 59"/>
                <a:gd name="T27" fmla="*/ 29 h 32"/>
                <a:gd name="T28" fmla="*/ 51 w 59"/>
                <a:gd name="T29" fmla="*/ 19 h 32"/>
                <a:gd name="T30" fmla="*/ 53 w 59"/>
                <a:gd name="T31" fmla="*/ 17 h 32"/>
                <a:gd name="T32" fmla="*/ 57 w 59"/>
                <a:gd name="T33" fmla="*/ 8 h 32"/>
                <a:gd name="T34" fmla="*/ 53 w 59"/>
                <a:gd name="T3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32">
                  <a:moveTo>
                    <a:pt x="53" y="1"/>
                  </a:moveTo>
                  <a:cubicBezTo>
                    <a:pt x="49" y="0"/>
                    <a:pt x="46" y="1"/>
                    <a:pt x="45" y="6"/>
                  </a:cubicBezTo>
                  <a:cubicBezTo>
                    <a:pt x="43" y="12"/>
                    <a:pt x="39" y="15"/>
                    <a:pt x="34" y="17"/>
                  </a:cubicBezTo>
                  <a:cubicBezTo>
                    <a:pt x="31" y="18"/>
                    <a:pt x="27" y="17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0" y="16"/>
                    <a:pt x="15" y="18"/>
                    <a:pt x="9" y="17"/>
                  </a:cubicBezTo>
                  <a:cubicBezTo>
                    <a:pt x="8" y="17"/>
                    <a:pt x="7" y="17"/>
                    <a:pt x="6" y="17"/>
                  </a:cubicBezTo>
                  <a:cubicBezTo>
                    <a:pt x="5" y="17"/>
                    <a:pt x="4" y="17"/>
                    <a:pt x="3" y="18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11" y="31"/>
                    <a:pt x="23" y="32"/>
                    <a:pt x="35" y="30"/>
                  </a:cubicBezTo>
                  <a:cubicBezTo>
                    <a:pt x="36" y="30"/>
                    <a:pt x="37" y="29"/>
                    <a:pt x="38" y="29"/>
                  </a:cubicBezTo>
                  <a:cubicBezTo>
                    <a:pt x="43" y="26"/>
                    <a:pt x="46" y="21"/>
                    <a:pt x="51" y="19"/>
                  </a:cubicBezTo>
                  <a:cubicBezTo>
                    <a:pt x="52" y="19"/>
                    <a:pt x="53" y="17"/>
                    <a:pt x="53" y="17"/>
                  </a:cubicBezTo>
                  <a:cubicBezTo>
                    <a:pt x="53" y="13"/>
                    <a:pt x="56" y="11"/>
                    <a:pt x="57" y="8"/>
                  </a:cubicBezTo>
                  <a:cubicBezTo>
                    <a:pt x="59" y="5"/>
                    <a:pt x="57" y="1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95"/>
            <p:cNvSpPr>
              <a:spLocks/>
            </p:cNvSpPr>
            <p:nvPr/>
          </p:nvSpPr>
          <p:spPr bwMode="auto">
            <a:xfrm>
              <a:off x="9899650" y="2241550"/>
              <a:ext cx="58738" cy="38100"/>
            </a:xfrm>
            <a:custGeom>
              <a:avLst/>
              <a:gdLst>
                <a:gd name="T0" fmla="*/ 1 w 40"/>
                <a:gd name="T1" fmla="*/ 26 h 26"/>
                <a:gd name="T2" fmla="*/ 3 w 40"/>
                <a:gd name="T3" fmla="*/ 26 h 26"/>
                <a:gd name="T4" fmla="*/ 18 w 40"/>
                <a:gd name="T5" fmla="*/ 22 h 26"/>
                <a:gd name="T6" fmla="*/ 36 w 40"/>
                <a:gd name="T7" fmla="*/ 20 h 26"/>
                <a:gd name="T8" fmla="*/ 38 w 40"/>
                <a:gd name="T9" fmla="*/ 14 h 26"/>
                <a:gd name="T10" fmla="*/ 26 w 40"/>
                <a:gd name="T11" fmla="*/ 4 h 26"/>
                <a:gd name="T12" fmla="*/ 18 w 40"/>
                <a:gd name="T13" fmla="*/ 1 h 26"/>
                <a:gd name="T14" fmla="*/ 10 w 40"/>
                <a:gd name="T15" fmla="*/ 0 h 26"/>
                <a:gd name="T16" fmla="*/ 4 w 40"/>
                <a:gd name="T17" fmla="*/ 5 h 26"/>
                <a:gd name="T18" fmla="*/ 2 w 40"/>
                <a:gd name="T19" fmla="*/ 18 h 26"/>
                <a:gd name="T20" fmla="*/ 0 w 40"/>
                <a:gd name="T21" fmla="*/ 25 h 26"/>
                <a:gd name="T22" fmla="*/ 1 w 40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26">
                  <a:moveTo>
                    <a:pt x="1" y="26"/>
                  </a:moveTo>
                  <a:cubicBezTo>
                    <a:pt x="1" y="26"/>
                    <a:pt x="2" y="26"/>
                    <a:pt x="3" y="26"/>
                  </a:cubicBezTo>
                  <a:cubicBezTo>
                    <a:pt x="7" y="23"/>
                    <a:pt x="12" y="22"/>
                    <a:pt x="18" y="22"/>
                  </a:cubicBezTo>
                  <a:cubicBezTo>
                    <a:pt x="24" y="22"/>
                    <a:pt x="30" y="21"/>
                    <a:pt x="36" y="20"/>
                  </a:cubicBezTo>
                  <a:cubicBezTo>
                    <a:pt x="39" y="20"/>
                    <a:pt x="40" y="16"/>
                    <a:pt x="38" y="14"/>
                  </a:cubicBezTo>
                  <a:cubicBezTo>
                    <a:pt x="35" y="9"/>
                    <a:pt x="32" y="5"/>
                    <a:pt x="26" y="4"/>
                  </a:cubicBezTo>
                  <a:cubicBezTo>
                    <a:pt x="23" y="3"/>
                    <a:pt x="21" y="1"/>
                    <a:pt x="18" y="1"/>
                  </a:cubicBezTo>
                  <a:cubicBezTo>
                    <a:pt x="16" y="0"/>
                    <a:pt x="13" y="0"/>
                    <a:pt x="10" y="0"/>
                  </a:cubicBezTo>
                  <a:cubicBezTo>
                    <a:pt x="8" y="1"/>
                    <a:pt x="4" y="3"/>
                    <a:pt x="4" y="5"/>
                  </a:cubicBezTo>
                  <a:cubicBezTo>
                    <a:pt x="3" y="9"/>
                    <a:pt x="3" y="12"/>
                    <a:pt x="2" y="18"/>
                  </a:cubicBezTo>
                  <a:cubicBezTo>
                    <a:pt x="2" y="18"/>
                    <a:pt x="1" y="21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96"/>
            <p:cNvSpPr>
              <a:spLocks/>
            </p:cNvSpPr>
            <p:nvPr/>
          </p:nvSpPr>
          <p:spPr bwMode="auto">
            <a:xfrm>
              <a:off x="10017125" y="4081463"/>
              <a:ext cx="47625" cy="42863"/>
            </a:xfrm>
            <a:custGeom>
              <a:avLst/>
              <a:gdLst>
                <a:gd name="T0" fmla="*/ 32 w 33"/>
                <a:gd name="T1" fmla="*/ 6 h 29"/>
                <a:gd name="T2" fmla="*/ 30 w 33"/>
                <a:gd name="T3" fmla="*/ 2 h 29"/>
                <a:gd name="T4" fmla="*/ 25 w 33"/>
                <a:gd name="T5" fmla="*/ 0 h 29"/>
                <a:gd name="T6" fmla="*/ 22 w 33"/>
                <a:gd name="T7" fmla="*/ 0 h 29"/>
                <a:gd name="T8" fmla="*/ 2 w 33"/>
                <a:gd name="T9" fmla="*/ 10 h 29"/>
                <a:gd name="T10" fmla="*/ 1 w 33"/>
                <a:gd name="T11" fmla="*/ 13 h 29"/>
                <a:gd name="T12" fmla="*/ 9 w 33"/>
                <a:gd name="T13" fmla="*/ 27 h 29"/>
                <a:gd name="T14" fmla="*/ 26 w 33"/>
                <a:gd name="T15" fmla="*/ 21 h 29"/>
                <a:gd name="T16" fmla="*/ 32 w 3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9">
                  <a:moveTo>
                    <a:pt x="32" y="6"/>
                  </a:moveTo>
                  <a:cubicBezTo>
                    <a:pt x="33" y="5"/>
                    <a:pt x="31" y="3"/>
                    <a:pt x="30" y="2"/>
                  </a:cubicBezTo>
                  <a:cubicBezTo>
                    <a:pt x="28" y="1"/>
                    <a:pt x="26" y="1"/>
                    <a:pt x="25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14" y="0"/>
                    <a:pt x="8" y="3"/>
                    <a:pt x="2" y="10"/>
                  </a:cubicBezTo>
                  <a:cubicBezTo>
                    <a:pt x="2" y="11"/>
                    <a:pt x="1" y="12"/>
                    <a:pt x="1" y="13"/>
                  </a:cubicBezTo>
                  <a:cubicBezTo>
                    <a:pt x="0" y="19"/>
                    <a:pt x="3" y="25"/>
                    <a:pt x="9" y="27"/>
                  </a:cubicBezTo>
                  <a:cubicBezTo>
                    <a:pt x="14" y="29"/>
                    <a:pt x="23" y="27"/>
                    <a:pt x="26" y="21"/>
                  </a:cubicBezTo>
                  <a:cubicBezTo>
                    <a:pt x="29" y="17"/>
                    <a:pt x="32" y="12"/>
                    <a:pt x="32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97"/>
            <p:cNvSpPr>
              <a:spLocks/>
            </p:cNvSpPr>
            <p:nvPr/>
          </p:nvSpPr>
          <p:spPr bwMode="auto">
            <a:xfrm>
              <a:off x="8007350" y="3624263"/>
              <a:ext cx="31750" cy="65088"/>
            </a:xfrm>
            <a:custGeom>
              <a:avLst/>
              <a:gdLst>
                <a:gd name="T0" fmla="*/ 0 w 21"/>
                <a:gd name="T1" fmla="*/ 13 h 44"/>
                <a:gd name="T2" fmla="*/ 3 w 21"/>
                <a:gd name="T3" fmla="*/ 32 h 44"/>
                <a:gd name="T4" fmla="*/ 17 w 21"/>
                <a:gd name="T5" fmla="*/ 39 h 44"/>
                <a:gd name="T6" fmla="*/ 20 w 21"/>
                <a:gd name="T7" fmla="*/ 33 h 44"/>
                <a:gd name="T8" fmla="*/ 20 w 21"/>
                <a:gd name="T9" fmla="*/ 24 h 44"/>
                <a:gd name="T10" fmla="*/ 21 w 21"/>
                <a:gd name="T11" fmla="*/ 24 h 44"/>
                <a:gd name="T12" fmla="*/ 20 w 21"/>
                <a:gd name="T13" fmla="*/ 17 h 44"/>
                <a:gd name="T14" fmla="*/ 20 w 21"/>
                <a:gd name="T15" fmla="*/ 12 h 44"/>
                <a:gd name="T16" fmla="*/ 7 w 21"/>
                <a:gd name="T17" fmla="*/ 5 h 44"/>
                <a:gd name="T18" fmla="*/ 2 w 21"/>
                <a:gd name="T19" fmla="*/ 9 h 44"/>
                <a:gd name="T20" fmla="*/ 0 w 21"/>
                <a:gd name="T21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44">
                  <a:moveTo>
                    <a:pt x="0" y="13"/>
                  </a:moveTo>
                  <a:cubicBezTo>
                    <a:pt x="3" y="19"/>
                    <a:pt x="3" y="26"/>
                    <a:pt x="3" y="32"/>
                  </a:cubicBezTo>
                  <a:cubicBezTo>
                    <a:pt x="3" y="42"/>
                    <a:pt x="8" y="44"/>
                    <a:pt x="17" y="39"/>
                  </a:cubicBezTo>
                  <a:cubicBezTo>
                    <a:pt x="19" y="37"/>
                    <a:pt x="20" y="36"/>
                    <a:pt x="20" y="33"/>
                  </a:cubicBezTo>
                  <a:cubicBezTo>
                    <a:pt x="20" y="30"/>
                    <a:pt x="20" y="27"/>
                    <a:pt x="20" y="24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0" y="21"/>
                    <a:pt x="20" y="19"/>
                    <a:pt x="20" y="17"/>
                  </a:cubicBezTo>
                  <a:cubicBezTo>
                    <a:pt x="20" y="15"/>
                    <a:pt x="20" y="14"/>
                    <a:pt x="20" y="12"/>
                  </a:cubicBezTo>
                  <a:cubicBezTo>
                    <a:pt x="20" y="7"/>
                    <a:pt x="14" y="0"/>
                    <a:pt x="7" y="5"/>
                  </a:cubicBezTo>
                  <a:cubicBezTo>
                    <a:pt x="6" y="6"/>
                    <a:pt x="4" y="7"/>
                    <a:pt x="2" y="9"/>
                  </a:cubicBezTo>
                  <a:cubicBezTo>
                    <a:pt x="0" y="10"/>
                    <a:pt x="0" y="11"/>
                    <a:pt x="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100"/>
            <p:cNvSpPr>
              <a:spLocks/>
            </p:cNvSpPr>
            <p:nvPr/>
          </p:nvSpPr>
          <p:spPr bwMode="auto">
            <a:xfrm>
              <a:off x="10328275" y="4686300"/>
              <a:ext cx="73025" cy="41275"/>
            </a:xfrm>
            <a:custGeom>
              <a:avLst/>
              <a:gdLst>
                <a:gd name="T0" fmla="*/ 4 w 50"/>
                <a:gd name="T1" fmla="*/ 27 h 28"/>
                <a:gd name="T2" fmla="*/ 20 w 50"/>
                <a:gd name="T3" fmla="*/ 19 h 28"/>
                <a:gd name="T4" fmla="*/ 37 w 50"/>
                <a:gd name="T5" fmla="*/ 10 h 28"/>
                <a:gd name="T6" fmla="*/ 45 w 50"/>
                <a:gd name="T7" fmla="*/ 7 h 28"/>
                <a:gd name="T8" fmla="*/ 49 w 50"/>
                <a:gd name="T9" fmla="*/ 2 h 28"/>
                <a:gd name="T10" fmla="*/ 44 w 50"/>
                <a:gd name="T11" fmla="*/ 0 h 28"/>
                <a:gd name="T12" fmla="*/ 19 w 50"/>
                <a:gd name="T13" fmla="*/ 6 h 28"/>
                <a:gd name="T14" fmla="*/ 11 w 50"/>
                <a:gd name="T15" fmla="*/ 9 h 28"/>
                <a:gd name="T16" fmla="*/ 5 w 50"/>
                <a:gd name="T17" fmla="*/ 14 h 28"/>
                <a:gd name="T18" fmla="*/ 0 w 50"/>
                <a:gd name="T19" fmla="*/ 27 h 28"/>
                <a:gd name="T20" fmla="*/ 4 w 50"/>
                <a:gd name="T2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8">
                  <a:moveTo>
                    <a:pt x="4" y="27"/>
                  </a:moveTo>
                  <a:cubicBezTo>
                    <a:pt x="10" y="25"/>
                    <a:pt x="16" y="24"/>
                    <a:pt x="20" y="19"/>
                  </a:cubicBezTo>
                  <a:cubicBezTo>
                    <a:pt x="25" y="14"/>
                    <a:pt x="31" y="11"/>
                    <a:pt x="37" y="10"/>
                  </a:cubicBezTo>
                  <a:cubicBezTo>
                    <a:pt x="40" y="10"/>
                    <a:pt x="43" y="8"/>
                    <a:pt x="45" y="7"/>
                  </a:cubicBezTo>
                  <a:cubicBezTo>
                    <a:pt x="47" y="6"/>
                    <a:pt x="49" y="5"/>
                    <a:pt x="49" y="2"/>
                  </a:cubicBezTo>
                  <a:cubicBezTo>
                    <a:pt x="50" y="1"/>
                    <a:pt x="47" y="0"/>
                    <a:pt x="44" y="0"/>
                  </a:cubicBezTo>
                  <a:cubicBezTo>
                    <a:pt x="35" y="0"/>
                    <a:pt x="27" y="0"/>
                    <a:pt x="19" y="6"/>
                  </a:cubicBezTo>
                  <a:cubicBezTo>
                    <a:pt x="17" y="7"/>
                    <a:pt x="14" y="7"/>
                    <a:pt x="11" y="9"/>
                  </a:cubicBezTo>
                  <a:cubicBezTo>
                    <a:pt x="9" y="10"/>
                    <a:pt x="7" y="12"/>
                    <a:pt x="5" y="14"/>
                  </a:cubicBezTo>
                  <a:cubicBezTo>
                    <a:pt x="2" y="18"/>
                    <a:pt x="0" y="22"/>
                    <a:pt x="0" y="27"/>
                  </a:cubicBezTo>
                  <a:cubicBezTo>
                    <a:pt x="1" y="27"/>
                    <a:pt x="3" y="28"/>
                    <a:pt x="4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103"/>
            <p:cNvSpPr>
              <a:spLocks/>
            </p:cNvSpPr>
            <p:nvPr/>
          </p:nvSpPr>
          <p:spPr bwMode="auto">
            <a:xfrm>
              <a:off x="10345737" y="4241800"/>
              <a:ext cx="28575" cy="53975"/>
            </a:xfrm>
            <a:custGeom>
              <a:avLst/>
              <a:gdLst>
                <a:gd name="T0" fmla="*/ 4 w 19"/>
                <a:gd name="T1" fmla="*/ 2 h 37"/>
                <a:gd name="T2" fmla="*/ 1 w 19"/>
                <a:gd name="T3" fmla="*/ 7 h 37"/>
                <a:gd name="T4" fmla="*/ 4 w 19"/>
                <a:gd name="T5" fmla="*/ 15 h 37"/>
                <a:gd name="T6" fmla="*/ 4 w 19"/>
                <a:gd name="T7" fmla="*/ 15 h 37"/>
                <a:gd name="T8" fmla="*/ 4 w 19"/>
                <a:gd name="T9" fmla="*/ 14 h 37"/>
                <a:gd name="T10" fmla="*/ 4 w 19"/>
                <a:gd name="T11" fmla="*/ 15 h 37"/>
                <a:gd name="T12" fmla="*/ 6 w 19"/>
                <a:gd name="T13" fmla="*/ 16 h 37"/>
                <a:gd name="T14" fmla="*/ 6 w 19"/>
                <a:gd name="T15" fmla="*/ 18 h 37"/>
                <a:gd name="T16" fmla="*/ 4 w 19"/>
                <a:gd name="T17" fmla="*/ 17 h 37"/>
                <a:gd name="T18" fmla="*/ 4 w 19"/>
                <a:gd name="T19" fmla="*/ 15 h 37"/>
                <a:gd name="T20" fmla="*/ 4 w 19"/>
                <a:gd name="T21" fmla="*/ 15 h 37"/>
                <a:gd name="T22" fmla="*/ 3 w 19"/>
                <a:gd name="T23" fmla="*/ 16 h 37"/>
                <a:gd name="T24" fmla="*/ 3 w 19"/>
                <a:gd name="T25" fmla="*/ 28 h 37"/>
                <a:gd name="T26" fmla="*/ 8 w 19"/>
                <a:gd name="T27" fmla="*/ 36 h 37"/>
                <a:gd name="T28" fmla="*/ 11 w 19"/>
                <a:gd name="T29" fmla="*/ 37 h 37"/>
                <a:gd name="T30" fmla="*/ 14 w 19"/>
                <a:gd name="T31" fmla="*/ 34 h 37"/>
                <a:gd name="T32" fmla="*/ 12 w 19"/>
                <a:gd name="T33" fmla="*/ 29 h 37"/>
                <a:gd name="T34" fmla="*/ 13 w 19"/>
                <a:gd name="T35" fmla="*/ 26 h 37"/>
                <a:gd name="T36" fmla="*/ 18 w 19"/>
                <a:gd name="T37" fmla="*/ 15 h 37"/>
                <a:gd name="T38" fmla="*/ 15 w 19"/>
                <a:gd name="T39" fmla="*/ 6 h 37"/>
                <a:gd name="T40" fmla="*/ 4 w 19"/>
                <a:gd name="T4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4" y="2"/>
                  </a:moveTo>
                  <a:cubicBezTo>
                    <a:pt x="2" y="3"/>
                    <a:pt x="0" y="5"/>
                    <a:pt x="1" y="7"/>
                  </a:cubicBezTo>
                  <a:cubicBezTo>
                    <a:pt x="2" y="10"/>
                    <a:pt x="3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5" y="15"/>
                    <a:pt x="6" y="16"/>
                    <a:pt x="6" y="16"/>
                  </a:cubicBezTo>
                  <a:cubicBezTo>
                    <a:pt x="6" y="17"/>
                    <a:pt x="6" y="17"/>
                    <a:pt x="6" y="18"/>
                  </a:cubicBezTo>
                  <a:cubicBezTo>
                    <a:pt x="5" y="19"/>
                    <a:pt x="4" y="18"/>
                    <a:pt x="4" y="17"/>
                  </a:cubicBezTo>
                  <a:cubicBezTo>
                    <a:pt x="4" y="16"/>
                    <a:pt x="4" y="16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3" y="15"/>
                    <a:pt x="3" y="16"/>
                  </a:cubicBezTo>
                  <a:cubicBezTo>
                    <a:pt x="1" y="20"/>
                    <a:pt x="0" y="24"/>
                    <a:pt x="3" y="28"/>
                  </a:cubicBezTo>
                  <a:cubicBezTo>
                    <a:pt x="5" y="30"/>
                    <a:pt x="6" y="33"/>
                    <a:pt x="8" y="36"/>
                  </a:cubicBezTo>
                  <a:cubicBezTo>
                    <a:pt x="9" y="37"/>
                    <a:pt x="10" y="37"/>
                    <a:pt x="11" y="37"/>
                  </a:cubicBezTo>
                  <a:cubicBezTo>
                    <a:pt x="12" y="37"/>
                    <a:pt x="14" y="35"/>
                    <a:pt x="14" y="34"/>
                  </a:cubicBezTo>
                  <a:cubicBezTo>
                    <a:pt x="13" y="32"/>
                    <a:pt x="12" y="30"/>
                    <a:pt x="12" y="29"/>
                  </a:cubicBezTo>
                  <a:cubicBezTo>
                    <a:pt x="12" y="28"/>
                    <a:pt x="13" y="26"/>
                    <a:pt x="13" y="26"/>
                  </a:cubicBezTo>
                  <a:cubicBezTo>
                    <a:pt x="19" y="24"/>
                    <a:pt x="18" y="20"/>
                    <a:pt x="18" y="15"/>
                  </a:cubicBezTo>
                  <a:cubicBezTo>
                    <a:pt x="17" y="12"/>
                    <a:pt x="17" y="9"/>
                    <a:pt x="15" y="6"/>
                  </a:cubicBezTo>
                  <a:cubicBezTo>
                    <a:pt x="12" y="2"/>
                    <a:pt x="8" y="0"/>
                    <a:pt x="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104"/>
            <p:cNvSpPr>
              <a:spLocks/>
            </p:cNvSpPr>
            <p:nvPr/>
          </p:nvSpPr>
          <p:spPr bwMode="auto">
            <a:xfrm>
              <a:off x="8582025" y="2176463"/>
              <a:ext cx="31750" cy="41275"/>
            </a:xfrm>
            <a:custGeom>
              <a:avLst/>
              <a:gdLst>
                <a:gd name="T0" fmla="*/ 3 w 22"/>
                <a:gd name="T1" fmla="*/ 6 h 28"/>
                <a:gd name="T2" fmla="*/ 1 w 22"/>
                <a:gd name="T3" fmla="*/ 8 h 28"/>
                <a:gd name="T4" fmla="*/ 2 w 22"/>
                <a:gd name="T5" fmla="*/ 23 h 28"/>
                <a:gd name="T6" fmla="*/ 7 w 22"/>
                <a:gd name="T7" fmla="*/ 27 h 28"/>
                <a:gd name="T8" fmla="*/ 20 w 22"/>
                <a:gd name="T9" fmla="*/ 23 h 28"/>
                <a:gd name="T10" fmla="*/ 21 w 22"/>
                <a:gd name="T11" fmla="*/ 19 h 28"/>
                <a:gd name="T12" fmla="*/ 20 w 22"/>
                <a:gd name="T13" fmla="*/ 18 h 28"/>
                <a:gd name="T14" fmla="*/ 18 w 22"/>
                <a:gd name="T15" fmla="*/ 15 h 28"/>
                <a:gd name="T16" fmla="*/ 19 w 22"/>
                <a:gd name="T17" fmla="*/ 9 h 28"/>
                <a:gd name="T18" fmla="*/ 20 w 22"/>
                <a:gd name="T19" fmla="*/ 2 h 28"/>
                <a:gd name="T20" fmla="*/ 13 w 22"/>
                <a:gd name="T21" fmla="*/ 1 h 28"/>
                <a:gd name="T22" fmla="*/ 8 w 22"/>
                <a:gd name="T23" fmla="*/ 3 h 28"/>
                <a:gd name="T24" fmla="*/ 8 w 22"/>
                <a:gd name="T25" fmla="*/ 3 h 28"/>
                <a:gd name="T26" fmla="*/ 8 w 22"/>
                <a:gd name="T27" fmla="*/ 3 h 28"/>
                <a:gd name="T28" fmla="*/ 8 w 22"/>
                <a:gd name="T29" fmla="*/ 3 h 28"/>
                <a:gd name="T30" fmla="*/ 3 w 22"/>
                <a:gd name="T3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8">
                  <a:moveTo>
                    <a:pt x="3" y="6"/>
                  </a:moveTo>
                  <a:cubicBezTo>
                    <a:pt x="2" y="7"/>
                    <a:pt x="1" y="8"/>
                    <a:pt x="1" y="8"/>
                  </a:cubicBezTo>
                  <a:cubicBezTo>
                    <a:pt x="0" y="13"/>
                    <a:pt x="0" y="18"/>
                    <a:pt x="2" y="23"/>
                  </a:cubicBezTo>
                  <a:cubicBezTo>
                    <a:pt x="3" y="25"/>
                    <a:pt x="5" y="27"/>
                    <a:pt x="7" y="27"/>
                  </a:cubicBezTo>
                  <a:cubicBezTo>
                    <a:pt x="12" y="28"/>
                    <a:pt x="16" y="27"/>
                    <a:pt x="20" y="23"/>
                  </a:cubicBezTo>
                  <a:cubicBezTo>
                    <a:pt x="21" y="23"/>
                    <a:pt x="22" y="20"/>
                    <a:pt x="21" y="19"/>
                  </a:cubicBezTo>
                  <a:cubicBezTo>
                    <a:pt x="21" y="18"/>
                    <a:pt x="20" y="18"/>
                    <a:pt x="20" y="18"/>
                  </a:cubicBezTo>
                  <a:cubicBezTo>
                    <a:pt x="20" y="17"/>
                    <a:pt x="19" y="16"/>
                    <a:pt x="18" y="15"/>
                  </a:cubicBezTo>
                  <a:cubicBezTo>
                    <a:pt x="17" y="12"/>
                    <a:pt x="17" y="12"/>
                    <a:pt x="19" y="9"/>
                  </a:cubicBezTo>
                  <a:cubicBezTo>
                    <a:pt x="22" y="6"/>
                    <a:pt x="22" y="4"/>
                    <a:pt x="20" y="2"/>
                  </a:cubicBezTo>
                  <a:cubicBezTo>
                    <a:pt x="18" y="0"/>
                    <a:pt x="16" y="0"/>
                    <a:pt x="13" y="1"/>
                  </a:cubicBezTo>
                  <a:cubicBezTo>
                    <a:pt x="11" y="2"/>
                    <a:pt x="10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4"/>
                    <a:pt x="4" y="5"/>
                    <a:pt x="3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105"/>
            <p:cNvSpPr>
              <a:spLocks/>
            </p:cNvSpPr>
            <p:nvPr/>
          </p:nvSpPr>
          <p:spPr bwMode="auto">
            <a:xfrm>
              <a:off x="8397875" y="2209800"/>
              <a:ext cx="50800" cy="34925"/>
            </a:xfrm>
            <a:custGeom>
              <a:avLst/>
              <a:gdLst>
                <a:gd name="T0" fmla="*/ 5 w 35"/>
                <a:gd name="T1" fmla="*/ 21 h 24"/>
                <a:gd name="T2" fmla="*/ 18 w 35"/>
                <a:gd name="T3" fmla="*/ 24 h 24"/>
                <a:gd name="T4" fmla="*/ 22 w 35"/>
                <a:gd name="T5" fmla="*/ 20 h 24"/>
                <a:gd name="T6" fmla="*/ 20 w 35"/>
                <a:gd name="T7" fmla="*/ 18 h 24"/>
                <a:gd name="T8" fmla="*/ 20 w 35"/>
                <a:gd name="T9" fmla="*/ 10 h 24"/>
                <a:gd name="T10" fmla="*/ 28 w 35"/>
                <a:gd name="T11" fmla="*/ 9 h 24"/>
                <a:gd name="T12" fmla="*/ 35 w 35"/>
                <a:gd name="T13" fmla="*/ 10 h 24"/>
                <a:gd name="T14" fmla="*/ 34 w 35"/>
                <a:gd name="T15" fmla="*/ 7 h 24"/>
                <a:gd name="T16" fmla="*/ 21 w 35"/>
                <a:gd name="T17" fmla="*/ 0 h 24"/>
                <a:gd name="T18" fmla="*/ 15 w 35"/>
                <a:gd name="T19" fmla="*/ 1 h 24"/>
                <a:gd name="T20" fmla="*/ 2 w 35"/>
                <a:gd name="T21" fmla="*/ 14 h 24"/>
                <a:gd name="T22" fmla="*/ 5 w 35"/>
                <a:gd name="T2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24">
                  <a:moveTo>
                    <a:pt x="5" y="21"/>
                  </a:moveTo>
                  <a:cubicBezTo>
                    <a:pt x="10" y="22"/>
                    <a:pt x="14" y="23"/>
                    <a:pt x="18" y="24"/>
                  </a:cubicBezTo>
                  <a:cubicBezTo>
                    <a:pt x="21" y="24"/>
                    <a:pt x="21" y="22"/>
                    <a:pt x="22" y="20"/>
                  </a:cubicBezTo>
                  <a:cubicBezTo>
                    <a:pt x="21" y="19"/>
                    <a:pt x="20" y="18"/>
                    <a:pt x="20" y="18"/>
                  </a:cubicBezTo>
                  <a:cubicBezTo>
                    <a:pt x="19" y="15"/>
                    <a:pt x="19" y="12"/>
                    <a:pt x="20" y="10"/>
                  </a:cubicBezTo>
                  <a:cubicBezTo>
                    <a:pt x="22" y="9"/>
                    <a:pt x="25" y="7"/>
                    <a:pt x="28" y="9"/>
                  </a:cubicBezTo>
                  <a:cubicBezTo>
                    <a:pt x="30" y="10"/>
                    <a:pt x="32" y="11"/>
                    <a:pt x="35" y="10"/>
                  </a:cubicBezTo>
                  <a:cubicBezTo>
                    <a:pt x="35" y="9"/>
                    <a:pt x="35" y="8"/>
                    <a:pt x="34" y="7"/>
                  </a:cubicBezTo>
                  <a:cubicBezTo>
                    <a:pt x="31" y="3"/>
                    <a:pt x="26" y="1"/>
                    <a:pt x="21" y="0"/>
                  </a:cubicBezTo>
                  <a:cubicBezTo>
                    <a:pt x="19" y="0"/>
                    <a:pt x="17" y="0"/>
                    <a:pt x="15" y="1"/>
                  </a:cubicBezTo>
                  <a:cubicBezTo>
                    <a:pt x="10" y="4"/>
                    <a:pt x="6" y="9"/>
                    <a:pt x="2" y="14"/>
                  </a:cubicBezTo>
                  <a:cubicBezTo>
                    <a:pt x="0" y="16"/>
                    <a:pt x="2" y="21"/>
                    <a:pt x="5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Oval 106"/>
            <p:cNvSpPr>
              <a:spLocks noChangeArrowheads="1"/>
            </p:cNvSpPr>
            <p:nvPr/>
          </p:nvSpPr>
          <p:spPr bwMode="auto">
            <a:xfrm>
              <a:off x="8429625" y="2238375"/>
              <a:ext cx="1588" cy="1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107"/>
            <p:cNvSpPr>
              <a:spLocks/>
            </p:cNvSpPr>
            <p:nvPr/>
          </p:nvSpPr>
          <p:spPr bwMode="auto">
            <a:xfrm>
              <a:off x="8543925" y="2214563"/>
              <a:ext cx="38100" cy="33338"/>
            </a:xfrm>
            <a:custGeom>
              <a:avLst/>
              <a:gdLst>
                <a:gd name="T0" fmla="*/ 2 w 26"/>
                <a:gd name="T1" fmla="*/ 8 h 23"/>
                <a:gd name="T2" fmla="*/ 0 w 26"/>
                <a:gd name="T3" fmla="*/ 11 h 23"/>
                <a:gd name="T4" fmla="*/ 5 w 26"/>
                <a:gd name="T5" fmla="*/ 21 h 23"/>
                <a:gd name="T6" fmla="*/ 11 w 26"/>
                <a:gd name="T7" fmla="*/ 22 h 23"/>
                <a:gd name="T8" fmla="*/ 16 w 26"/>
                <a:gd name="T9" fmla="*/ 19 h 23"/>
                <a:gd name="T10" fmla="*/ 22 w 26"/>
                <a:gd name="T11" fmla="*/ 15 h 23"/>
                <a:gd name="T12" fmla="*/ 25 w 26"/>
                <a:gd name="T13" fmla="*/ 10 h 23"/>
                <a:gd name="T14" fmla="*/ 23 w 26"/>
                <a:gd name="T15" fmla="*/ 3 h 23"/>
                <a:gd name="T16" fmla="*/ 17 w 26"/>
                <a:gd name="T17" fmla="*/ 1 h 23"/>
                <a:gd name="T18" fmla="*/ 14 w 26"/>
                <a:gd name="T19" fmla="*/ 1 h 23"/>
                <a:gd name="T20" fmla="*/ 2 w 26"/>
                <a:gd name="T21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3">
                  <a:moveTo>
                    <a:pt x="2" y="8"/>
                  </a:moveTo>
                  <a:cubicBezTo>
                    <a:pt x="1" y="8"/>
                    <a:pt x="0" y="10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6" y="22"/>
                    <a:pt x="9" y="23"/>
                    <a:pt x="11" y="22"/>
                  </a:cubicBezTo>
                  <a:cubicBezTo>
                    <a:pt x="13" y="22"/>
                    <a:pt x="14" y="20"/>
                    <a:pt x="16" y="19"/>
                  </a:cubicBezTo>
                  <a:cubicBezTo>
                    <a:pt x="20" y="19"/>
                    <a:pt x="21" y="17"/>
                    <a:pt x="22" y="15"/>
                  </a:cubicBezTo>
                  <a:cubicBezTo>
                    <a:pt x="23" y="13"/>
                    <a:pt x="24" y="11"/>
                    <a:pt x="25" y="10"/>
                  </a:cubicBezTo>
                  <a:cubicBezTo>
                    <a:pt x="26" y="6"/>
                    <a:pt x="26" y="5"/>
                    <a:pt x="23" y="3"/>
                  </a:cubicBezTo>
                  <a:cubicBezTo>
                    <a:pt x="21" y="2"/>
                    <a:pt x="19" y="1"/>
                    <a:pt x="17" y="1"/>
                  </a:cubicBezTo>
                  <a:cubicBezTo>
                    <a:pt x="16" y="0"/>
                    <a:pt x="15" y="0"/>
                    <a:pt x="14" y="1"/>
                  </a:cubicBezTo>
                  <a:cubicBezTo>
                    <a:pt x="11" y="5"/>
                    <a:pt x="7" y="7"/>
                    <a:pt x="2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108"/>
            <p:cNvSpPr>
              <a:spLocks/>
            </p:cNvSpPr>
            <p:nvPr/>
          </p:nvSpPr>
          <p:spPr bwMode="auto">
            <a:xfrm>
              <a:off x="8607425" y="2135188"/>
              <a:ext cx="30163" cy="42863"/>
            </a:xfrm>
            <a:custGeom>
              <a:avLst/>
              <a:gdLst>
                <a:gd name="T0" fmla="*/ 9 w 20"/>
                <a:gd name="T1" fmla="*/ 29 h 29"/>
                <a:gd name="T2" fmla="*/ 12 w 20"/>
                <a:gd name="T3" fmla="*/ 28 h 29"/>
                <a:gd name="T4" fmla="*/ 19 w 20"/>
                <a:gd name="T5" fmla="*/ 18 h 29"/>
                <a:gd name="T6" fmla="*/ 20 w 20"/>
                <a:gd name="T7" fmla="*/ 15 h 29"/>
                <a:gd name="T8" fmla="*/ 11 w 20"/>
                <a:gd name="T9" fmla="*/ 1 h 29"/>
                <a:gd name="T10" fmla="*/ 7 w 20"/>
                <a:gd name="T11" fmla="*/ 1 h 29"/>
                <a:gd name="T12" fmla="*/ 1 w 20"/>
                <a:gd name="T13" fmla="*/ 9 h 29"/>
                <a:gd name="T14" fmla="*/ 0 w 20"/>
                <a:gd name="T15" fmla="*/ 13 h 29"/>
                <a:gd name="T16" fmla="*/ 9 w 20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9">
                  <a:moveTo>
                    <a:pt x="9" y="29"/>
                  </a:moveTo>
                  <a:cubicBezTo>
                    <a:pt x="10" y="29"/>
                    <a:pt x="11" y="29"/>
                    <a:pt x="12" y="28"/>
                  </a:cubicBezTo>
                  <a:cubicBezTo>
                    <a:pt x="14" y="25"/>
                    <a:pt x="15" y="20"/>
                    <a:pt x="19" y="18"/>
                  </a:cubicBezTo>
                  <a:cubicBezTo>
                    <a:pt x="19" y="17"/>
                    <a:pt x="20" y="15"/>
                    <a:pt x="20" y="15"/>
                  </a:cubicBezTo>
                  <a:cubicBezTo>
                    <a:pt x="17" y="10"/>
                    <a:pt x="15" y="5"/>
                    <a:pt x="11" y="1"/>
                  </a:cubicBezTo>
                  <a:cubicBezTo>
                    <a:pt x="11" y="0"/>
                    <a:pt x="8" y="0"/>
                    <a:pt x="7" y="1"/>
                  </a:cubicBezTo>
                  <a:cubicBezTo>
                    <a:pt x="5" y="4"/>
                    <a:pt x="3" y="6"/>
                    <a:pt x="1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21"/>
                    <a:pt x="2" y="26"/>
                    <a:pt x="9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109"/>
            <p:cNvSpPr>
              <a:spLocks/>
            </p:cNvSpPr>
            <p:nvPr/>
          </p:nvSpPr>
          <p:spPr bwMode="auto">
            <a:xfrm>
              <a:off x="10423525" y="4567238"/>
              <a:ext cx="58738" cy="22225"/>
            </a:xfrm>
            <a:custGeom>
              <a:avLst/>
              <a:gdLst>
                <a:gd name="T0" fmla="*/ 5 w 40"/>
                <a:gd name="T1" fmla="*/ 12 h 16"/>
                <a:gd name="T2" fmla="*/ 35 w 40"/>
                <a:gd name="T3" fmla="*/ 15 h 16"/>
                <a:gd name="T4" fmla="*/ 36 w 40"/>
                <a:gd name="T5" fmla="*/ 15 h 16"/>
                <a:gd name="T6" fmla="*/ 40 w 40"/>
                <a:gd name="T7" fmla="*/ 12 h 16"/>
                <a:gd name="T8" fmla="*/ 39 w 40"/>
                <a:gd name="T9" fmla="*/ 8 h 16"/>
                <a:gd name="T10" fmla="*/ 35 w 40"/>
                <a:gd name="T11" fmla="*/ 5 h 16"/>
                <a:gd name="T12" fmla="*/ 6 w 40"/>
                <a:gd name="T13" fmla="*/ 1 h 16"/>
                <a:gd name="T14" fmla="*/ 1 w 40"/>
                <a:gd name="T15" fmla="*/ 7 h 16"/>
                <a:gd name="T16" fmla="*/ 5 w 40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6">
                  <a:moveTo>
                    <a:pt x="5" y="12"/>
                  </a:moveTo>
                  <a:cubicBezTo>
                    <a:pt x="15" y="9"/>
                    <a:pt x="25" y="9"/>
                    <a:pt x="35" y="15"/>
                  </a:cubicBezTo>
                  <a:cubicBezTo>
                    <a:pt x="35" y="15"/>
                    <a:pt x="36" y="15"/>
                    <a:pt x="36" y="15"/>
                  </a:cubicBezTo>
                  <a:cubicBezTo>
                    <a:pt x="38" y="16"/>
                    <a:pt x="40" y="14"/>
                    <a:pt x="40" y="12"/>
                  </a:cubicBezTo>
                  <a:cubicBezTo>
                    <a:pt x="40" y="11"/>
                    <a:pt x="40" y="9"/>
                    <a:pt x="39" y="8"/>
                  </a:cubicBezTo>
                  <a:cubicBezTo>
                    <a:pt x="38" y="7"/>
                    <a:pt x="36" y="6"/>
                    <a:pt x="35" y="5"/>
                  </a:cubicBezTo>
                  <a:cubicBezTo>
                    <a:pt x="26" y="0"/>
                    <a:pt x="16" y="0"/>
                    <a:pt x="6" y="1"/>
                  </a:cubicBezTo>
                  <a:cubicBezTo>
                    <a:pt x="4" y="2"/>
                    <a:pt x="2" y="4"/>
                    <a:pt x="1" y="7"/>
                  </a:cubicBezTo>
                  <a:cubicBezTo>
                    <a:pt x="0" y="10"/>
                    <a:pt x="2" y="13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110"/>
            <p:cNvSpPr>
              <a:spLocks/>
            </p:cNvSpPr>
            <p:nvPr/>
          </p:nvSpPr>
          <p:spPr bwMode="auto">
            <a:xfrm>
              <a:off x="11123612" y="4954588"/>
              <a:ext cx="47625" cy="50800"/>
            </a:xfrm>
            <a:custGeom>
              <a:avLst/>
              <a:gdLst>
                <a:gd name="T0" fmla="*/ 28 w 33"/>
                <a:gd name="T1" fmla="*/ 34 h 34"/>
                <a:gd name="T2" fmla="*/ 33 w 33"/>
                <a:gd name="T3" fmla="*/ 34 h 34"/>
                <a:gd name="T4" fmla="*/ 33 w 33"/>
                <a:gd name="T5" fmla="*/ 32 h 34"/>
                <a:gd name="T6" fmla="*/ 32 w 33"/>
                <a:gd name="T7" fmla="*/ 29 h 34"/>
                <a:gd name="T8" fmla="*/ 14 w 33"/>
                <a:gd name="T9" fmla="*/ 9 h 34"/>
                <a:gd name="T10" fmla="*/ 7 w 33"/>
                <a:gd name="T11" fmla="*/ 2 h 34"/>
                <a:gd name="T12" fmla="*/ 4 w 33"/>
                <a:gd name="T13" fmla="*/ 0 h 34"/>
                <a:gd name="T14" fmla="*/ 1 w 33"/>
                <a:gd name="T15" fmla="*/ 0 h 34"/>
                <a:gd name="T16" fmla="*/ 0 w 33"/>
                <a:gd name="T17" fmla="*/ 3 h 34"/>
                <a:gd name="T18" fmla="*/ 12 w 33"/>
                <a:gd name="T19" fmla="*/ 20 h 34"/>
                <a:gd name="T20" fmla="*/ 28 w 33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8" y="34"/>
                  </a:moveTo>
                  <a:cubicBezTo>
                    <a:pt x="29" y="34"/>
                    <a:pt x="31" y="34"/>
                    <a:pt x="33" y="34"/>
                  </a:cubicBezTo>
                  <a:cubicBezTo>
                    <a:pt x="33" y="34"/>
                    <a:pt x="33" y="33"/>
                    <a:pt x="33" y="32"/>
                  </a:cubicBezTo>
                  <a:cubicBezTo>
                    <a:pt x="33" y="31"/>
                    <a:pt x="33" y="30"/>
                    <a:pt x="32" y="29"/>
                  </a:cubicBezTo>
                  <a:cubicBezTo>
                    <a:pt x="26" y="22"/>
                    <a:pt x="20" y="15"/>
                    <a:pt x="14" y="9"/>
                  </a:cubicBezTo>
                  <a:cubicBezTo>
                    <a:pt x="12" y="6"/>
                    <a:pt x="9" y="4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2" y="10"/>
                    <a:pt x="7" y="15"/>
                    <a:pt x="12" y="20"/>
                  </a:cubicBezTo>
                  <a:cubicBezTo>
                    <a:pt x="17" y="26"/>
                    <a:pt x="21" y="31"/>
                    <a:pt x="28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111"/>
            <p:cNvSpPr>
              <a:spLocks/>
            </p:cNvSpPr>
            <p:nvPr/>
          </p:nvSpPr>
          <p:spPr bwMode="auto">
            <a:xfrm>
              <a:off x="10179050" y="4678363"/>
              <a:ext cx="66675" cy="19050"/>
            </a:xfrm>
            <a:custGeom>
              <a:avLst/>
              <a:gdLst>
                <a:gd name="T0" fmla="*/ 2 w 45"/>
                <a:gd name="T1" fmla="*/ 10 h 14"/>
                <a:gd name="T2" fmla="*/ 11 w 45"/>
                <a:gd name="T3" fmla="*/ 13 h 14"/>
                <a:gd name="T4" fmla="*/ 18 w 45"/>
                <a:gd name="T5" fmla="*/ 14 h 14"/>
                <a:gd name="T6" fmla="*/ 44 w 45"/>
                <a:gd name="T7" fmla="*/ 9 h 14"/>
                <a:gd name="T8" fmla="*/ 44 w 45"/>
                <a:gd name="T9" fmla="*/ 7 h 14"/>
                <a:gd name="T10" fmla="*/ 28 w 45"/>
                <a:gd name="T11" fmla="*/ 0 h 14"/>
                <a:gd name="T12" fmla="*/ 26 w 45"/>
                <a:gd name="T13" fmla="*/ 2 h 14"/>
                <a:gd name="T14" fmla="*/ 24 w 45"/>
                <a:gd name="T15" fmla="*/ 5 h 14"/>
                <a:gd name="T16" fmla="*/ 7 w 45"/>
                <a:gd name="T17" fmla="*/ 3 h 14"/>
                <a:gd name="T18" fmla="*/ 1 w 45"/>
                <a:gd name="T19" fmla="*/ 6 h 14"/>
                <a:gd name="T20" fmla="*/ 2 w 45"/>
                <a:gd name="T2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14">
                  <a:moveTo>
                    <a:pt x="2" y="10"/>
                  </a:moveTo>
                  <a:cubicBezTo>
                    <a:pt x="5" y="11"/>
                    <a:pt x="8" y="12"/>
                    <a:pt x="11" y="13"/>
                  </a:cubicBezTo>
                  <a:cubicBezTo>
                    <a:pt x="14" y="14"/>
                    <a:pt x="16" y="14"/>
                    <a:pt x="18" y="14"/>
                  </a:cubicBezTo>
                  <a:cubicBezTo>
                    <a:pt x="27" y="13"/>
                    <a:pt x="35" y="12"/>
                    <a:pt x="44" y="9"/>
                  </a:cubicBezTo>
                  <a:cubicBezTo>
                    <a:pt x="45" y="9"/>
                    <a:pt x="45" y="8"/>
                    <a:pt x="44" y="7"/>
                  </a:cubicBezTo>
                  <a:cubicBezTo>
                    <a:pt x="40" y="1"/>
                    <a:pt x="34" y="0"/>
                    <a:pt x="28" y="0"/>
                  </a:cubicBezTo>
                  <a:cubicBezTo>
                    <a:pt x="27" y="0"/>
                    <a:pt x="27" y="1"/>
                    <a:pt x="26" y="2"/>
                  </a:cubicBezTo>
                  <a:cubicBezTo>
                    <a:pt x="25" y="3"/>
                    <a:pt x="25" y="4"/>
                    <a:pt x="24" y="5"/>
                  </a:cubicBezTo>
                  <a:cubicBezTo>
                    <a:pt x="19" y="2"/>
                    <a:pt x="13" y="5"/>
                    <a:pt x="7" y="3"/>
                  </a:cubicBezTo>
                  <a:cubicBezTo>
                    <a:pt x="5" y="2"/>
                    <a:pt x="3" y="4"/>
                    <a:pt x="1" y="6"/>
                  </a:cubicBezTo>
                  <a:cubicBezTo>
                    <a:pt x="0" y="8"/>
                    <a:pt x="1" y="10"/>
                    <a:pt x="2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112"/>
            <p:cNvSpPr>
              <a:spLocks/>
            </p:cNvSpPr>
            <p:nvPr/>
          </p:nvSpPr>
          <p:spPr bwMode="auto">
            <a:xfrm>
              <a:off x="10256837" y="4679950"/>
              <a:ext cx="63500" cy="15875"/>
            </a:xfrm>
            <a:custGeom>
              <a:avLst/>
              <a:gdLst>
                <a:gd name="T0" fmla="*/ 37 w 44"/>
                <a:gd name="T1" fmla="*/ 8 h 11"/>
                <a:gd name="T2" fmla="*/ 42 w 44"/>
                <a:gd name="T3" fmla="*/ 6 h 11"/>
                <a:gd name="T4" fmla="*/ 44 w 44"/>
                <a:gd name="T5" fmla="*/ 3 h 11"/>
                <a:gd name="T6" fmla="*/ 43 w 44"/>
                <a:gd name="T7" fmla="*/ 0 h 11"/>
                <a:gd name="T8" fmla="*/ 42 w 44"/>
                <a:gd name="T9" fmla="*/ 0 h 11"/>
                <a:gd name="T10" fmla="*/ 28 w 44"/>
                <a:gd name="T11" fmla="*/ 2 h 11"/>
                <a:gd name="T12" fmla="*/ 13 w 44"/>
                <a:gd name="T13" fmla="*/ 0 h 11"/>
                <a:gd name="T14" fmla="*/ 11 w 44"/>
                <a:gd name="T15" fmla="*/ 0 h 11"/>
                <a:gd name="T16" fmla="*/ 1 w 44"/>
                <a:gd name="T17" fmla="*/ 4 h 11"/>
                <a:gd name="T18" fmla="*/ 0 w 44"/>
                <a:gd name="T19" fmla="*/ 7 h 11"/>
                <a:gd name="T20" fmla="*/ 2 w 44"/>
                <a:gd name="T21" fmla="*/ 9 h 11"/>
                <a:gd name="T22" fmla="*/ 15 w 44"/>
                <a:gd name="T23" fmla="*/ 11 h 11"/>
                <a:gd name="T24" fmla="*/ 37 w 44"/>
                <a:gd name="T2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1">
                  <a:moveTo>
                    <a:pt x="37" y="8"/>
                  </a:moveTo>
                  <a:cubicBezTo>
                    <a:pt x="39" y="8"/>
                    <a:pt x="40" y="7"/>
                    <a:pt x="42" y="6"/>
                  </a:cubicBezTo>
                  <a:cubicBezTo>
                    <a:pt x="43" y="5"/>
                    <a:pt x="43" y="4"/>
                    <a:pt x="44" y="3"/>
                  </a:cubicBezTo>
                  <a:cubicBezTo>
                    <a:pt x="44" y="2"/>
                    <a:pt x="44" y="1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7" y="1"/>
                    <a:pt x="33" y="3"/>
                    <a:pt x="28" y="2"/>
                  </a:cubicBezTo>
                  <a:cubicBezTo>
                    <a:pt x="23" y="1"/>
                    <a:pt x="18" y="1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7" y="0"/>
                    <a:pt x="4" y="1"/>
                    <a:pt x="1" y="4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0" y="7"/>
                    <a:pt x="1" y="9"/>
                    <a:pt x="2" y="9"/>
                  </a:cubicBezTo>
                  <a:cubicBezTo>
                    <a:pt x="6" y="10"/>
                    <a:pt x="10" y="11"/>
                    <a:pt x="15" y="11"/>
                  </a:cubicBezTo>
                  <a:cubicBezTo>
                    <a:pt x="22" y="10"/>
                    <a:pt x="30" y="9"/>
                    <a:pt x="37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113"/>
            <p:cNvSpPr>
              <a:spLocks/>
            </p:cNvSpPr>
            <p:nvPr/>
          </p:nvSpPr>
          <p:spPr bwMode="auto">
            <a:xfrm>
              <a:off x="8605837" y="2768600"/>
              <a:ext cx="31750" cy="33338"/>
            </a:xfrm>
            <a:custGeom>
              <a:avLst/>
              <a:gdLst>
                <a:gd name="T0" fmla="*/ 1 w 21"/>
                <a:gd name="T1" fmla="*/ 5 h 22"/>
                <a:gd name="T2" fmla="*/ 0 w 21"/>
                <a:gd name="T3" fmla="*/ 11 h 22"/>
                <a:gd name="T4" fmla="*/ 2 w 21"/>
                <a:gd name="T5" fmla="*/ 18 h 22"/>
                <a:gd name="T6" fmla="*/ 10 w 21"/>
                <a:gd name="T7" fmla="*/ 21 h 22"/>
                <a:gd name="T8" fmla="*/ 21 w 21"/>
                <a:gd name="T9" fmla="*/ 8 h 22"/>
                <a:gd name="T10" fmla="*/ 20 w 21"/>
                <a:gd name="T11" fmla="*/ 5 h 22"/>
                <a:gd name="T12" fmla="*/ 7 w 21"/>
                <a:gd name="T13" fmla="*/ 0 h 22"/>
                <a:gd name="T14" fmla="*/ 1 w 21"/>
                <a:gd name="T15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2">
                  <a:moveTo>
                    <a:pt x="1" y="5"/>
                  </a:moveTo>
                  <a:cubicBezTo>
                    <a:pt x="1" y="7"/>
                    <a:pt x="1" y="8"/>
                    <a:pt x="0" y="11"/>
                  </a:cubicBezTo>
                  <a:cubicBezTo>
                    <a:pt x="1" y="13"/>
                    <a:pt x="1" y="15"/>
                    <a:pt x="2" y="18"/>
                  </a:cubicBezTo>
                  <a:cubicBezTo>
                    <a:pt x="3" y="21"/>
                    <a:pt x="7" y="22"/>
                    <a:pt x="10" y="21"/>
                  </a:cubicBezTo>
                  <a:cubicBezTo>
                    <a:pt x="17" y="19"/>
                    <a:pt x="20" y="14"/>
                    <a:pt x="21" y="8"/>
                  </a:cubicBezTo>
                  <a:cubicBezTo>
                    <a:pt x="21" y="7"/>
                    <a:pt x="21" y="6"/>
                    <a:pt x="20" y="5"/>
                  </a:cubicBezTo>
                  <a:cubicBezTo>
                    <a:pt x="17" y="1"/>
                    <a:pt x="12" y="0"/>
                    <a:pt x="7" y="0"/>
                  </a:cubicBezTo>
                  <a:cubicBezTo>
                    <a:pt x="5" y="0"/>
                    <a:pt x="2" y="3"/>
                    <a:pt x="1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115"/>
            <p:cNvSpPr>
              <a:spLocks/>
            </p:cNvSpPr>
            <p:nvPr/>
          </p:nvSpPr>
          <p:spPr bwMode="auto">
            <a:xfrm>
              <a:off x="9466262" y="2347913"/>
              <a:ext cx="28575" cy="26988"/>
            </a:xfrm>
            <a:custGeom>
              <a:avLst/>
              <a:gdLst>
                <a:gd name="T0" fmla="*/ 1 w 20"/>
                <a:gd name="T1" fmla="*/ 11 h 19"/>
                <a:gd name="T2" fmla="*/ 7 w 20"/>
                <a:gd name="T3" fmla="*/ 18 h 19"/>
                <a:gd name="T4" fmla="*/ 12 w 20"/>
                <a:gd name="T5" fmla="*/ 19 h 19"/>
                <a:gd name="T6" fmla="*/ 13 w 20"/>
                <a:gd name="T7" fmla="*/ 19 h 19"/>
                <a:gd name="T8" fmla="*/ 20 w 20"/>
                <a:gd name="T9" fmla="*/ 12 h 19"/>
                <a:gd name="T10" fmla="*/ 16 w 20"/>
                <a:gd name="T11" fmla="*/ 3 h 19"/>
                <a:gd name="T12" fmla="*/ 11 w 20"/>
                <a:gd name="T13" fmla="*/ 1 h 19"/>
                <a:gd name="T14" fmla="*/ 3 w 20"/>
                <a:gd name="T15" fmla="*/ 4 h 19"/>
                <a:gd name="T16" fmla="*/ 1 w 20"/>
                <a:gd name="T17" fmla="*/ 9 h 19"/>
                <a:gd name="T18" fmla="*/ 1 w 20"/>
                <a:gd name="T1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9">
                  <a:moveTo>
                    <a:pt x="1" y="11"/>
                  </a:moveTo>
                  <a:cubicBezTo>
                    <a:pt x="1" y="15"/>
                    <a:pt x="3" y="17"/>
                    <a:pt x="7" y="18"/>
                  </a:cubicBezTo>
                  <a:cubicBezTo>
                    <a:pt x="8" y="18"/>
                    <a:pt x="10" y="18"/>
                    <a:pt x="12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8" y="19"/>
                    <a:pt x="20" y="16"/>
                    <a:pt x="20" y="12"/>
                  </a:cubicBezTo>
                  <a:cubicBezTo>
                    <a:pt x="19" y="8"/>
                    <a:pt x="18" y="5"/>
                    <a:pt x="16" y="3"/>
                  </a:cubicBezTo>
                  <a:cubicBezTo>
                    <a:pt x="15" y="1"/>
                    <a:pt x="13" y="0"/>
                    <a:pt x="11" y="1"/>
                  </a:cubicBezTo>
                  <a:cubicBezTo>
                    <a:pt x="8" y="2"/>
                    <a:pt x="6" y="3"/>
                    <a:pt x="3" y="4"/>
                  </a:cubicBezTo>
                  <a:cubicBezTo>
                    <a:pt x="1" y="5"/>
                    <a:pt x="0" y="7"/>
                    <a:pt x="1" y="9"/>
                  </a:cubicBezTo>
                  <a:cubicBezTo>
                    <a:pt x="1" y="10"/>
                    <a:pt x="1" y="10"/>
                    <a:pt x="1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117"/>
            <p:cNvSpPr>
              <a:spLocks/>
            </p:cNvSpPr>
            <p:nvPr/>
          </p:nvSpPr>
          <p:spPr bwMode="auto">
            <a:xfrm>
              <a:off x="8477250" y="3762375"/>
              <a:ext cx="39688" cy="23813"/>
            </a:xfrm>
            <a:custGeom>
              <a:avLst/>
              <a:gdLst>
                <a:gd name="T0" fmla="*/ 10 w 27"/>
                <a:gd name="T1" fmla="*/ 15 h 16"/>
                <a:gd name="T2" fmla="*/ 20 w 27"/>
                <a:gd name="T3" fmla="*/ 11 h 16"/>
                <a:gd name="T4" fmla="*/ 27 w 27"/>
                <a:gd name="T5" fmla="*/ 1 h 16"/>
                <a:gd name="T6" fmla="*/ 25 w 27"/>
                <a:gd name="T7" fmla="*/ 0 h 16"/>
                <a:gd name="T8" fmla="*/ 12 w 27"/>
                <a:gd name="T9" fmla="*/ 2 h 16"/>
                <a:gd name="T10" fmla="*/ 2 w 27"/>
                <a:gd name="T11" fmla="*/ 6 h 16"/>
                <a:gd name="T12" fmla="*/ 2 w 27"/>
                <a:gd name="T13" fmla="*/ 12 h 16"/>
                <a:gd name="T14" fmla="*/ 10 w 27"/>
                <a:gd name="T1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6">
                  <a:moveTo>
                    <a:pt x="10" y="15"/>
                  </a:moveTo>
                  <a:cubicBezTo>
                    <a:pt x="14" y="14"/>
                    <a:pt x="17" y="13"/>
                    <a:pt x="20" y="11"/>
                  </a:cubicBezTo>
                  <a:cubicBezTo>
                    <a:pt x="24" y="9"/>
                    <a:pt x="25" y="5"/>
                    <a:pt x="27" y="1"/>
                  </a:cubicBezTo>
                  <a:cubicBezTo>
                    <a:pt x="26" y="1"/>
                    <a:pt x="26" y="0"/>
                    <a:pt x="25" y="0"/>
                  </a:cubicBezTo>
                  <a:cubicBezTo>
                    <a:pt x="21" y="0"/>
                    <a:pt x="17" y="1"/>
                    <a:pt x="12" y="2"/>
                  </a:cubicBezTo>
                  <a:cubicBezTo>
                    <a:pt x="9" y="2"/>
                    <a:pt x="5" y="4"/>
                    <a:pt x="2" y="6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4" y="15"/>
                    <a:pt x="7" y="16"/>
                    <a:pt x="10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119"/>
            <p:cNvSpPr>
              <a:spLocks/>
            </p:cNvSpPr>
            <p:nvPr/>
          </p:nvSpPr>
          <p:spPr bwMode="auto">
            <a:xfrm>
              <a:off x="8012112" y="3587750"/>
              <a:ext cx="20638" cy="36513"/>
            </a:xfrm>
            <a:custGeom>
              <a:avLst/>
              <a:gdLst>
                <a:gd name="T0" fmla="*/ 11 w 14"/>
                <a:gd name="T1" fmla="*/ 23 h 25"/>
                <a:gd name="T2" fmla="*/ 13 w 14"/>
                <a:gd name="T3" fmla="*/ 19 h 25"/>
                <a:gd name="T4" fmla="*/ 14 w 14"/>
                <a:gd name="T5" fmla="*/ 10 h 25"/>
                <a:gd name="T6" fmla="*/ 14 w 14"/>
                <a:gd name="T7" fmla="*/ 6 h 25"/>
                <a:gd name="T8" fmla="*/ 14 w 14"/>
                <a:gd name="T9" fmla="*/ 4 h 25"/>
                <a:gd name="T10" fmla="*/ 9 w 14"/>
                <a:gd name="T11" fmla="*/ 1 h 25"/>
                <a:gd name="T12" fmla="*/ 3 w 14"/>
                <a:gd name="T13" fmla="*/ 4 h 25"/>
                <a:gd name="T14" fmla="*/ 0 w 14"/>
                <a:gd name="T15" fmla="*/ 11 h 25"/>
                <a:gd name="T16" fmla="*/ 5 w 14"/>
                <a:gd name="T17" fmla="*/ 23 h 25"/>
                <a:gd name="T18" fmla="*/ 11 w 14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5">
                  <a:moveTo>
                    <a:pt x="11" y="23"/>
                  </a:moveTo>
                  <a:cubicBezTo>
                    <a:pt x="12" y="22"/>
                    <a:pt x="13" y="20"/>
                    <a:pt x="13" y="19"/>
                  </a:cubicBezTo>
                  <a:cubicBezTo>
                    <a:pt x="14" y="16"/>
                    <a:pt x="14" y="12"/>
                    <a:pt x="14" y="10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3" y="2"/>
                    <a:pt x="11" y="0"/>
                    <a:pt x="9" y="1"/>
                  </a:cubicBezTo>
                  <a:cubicBezTo>
                    <a:pt x="7" y="2"/>
                    <a:pt x="5" y="3"/>
                    <a:pt x="3" y="4"/>
                  </a:cubicBezTo>
                  <a:cubicBezTo>
                    <a:pt x="1" y="6"/>
                    <a:pt x="0" y="8"/>
                    <a:pt x="0" y="11"/>
                  </a:cubicBezTo>
                  <a:cubicBezTo>
                    <a:pt x="1" y="16"/>
                    <a:pt x="2" y="20"/>
                    <a:pt x="5" y="23"/>
                  </a:cubicBezTo>
                  <a:cubicBezTo>
                    <a:pt x="6" y="25"/>
                    <a:pt x="10" y="25"/>
                    <a:pt x="11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120"/>
            <p:cNvSpPr>
              <a:spLocks/>
            </p:cNvSpPr>
            <p:nvPr/>
          </p:nvSpPr>
          <p:spPr bwMode="auto">
            <a:xfrm>
              <a:off x="10209212" y="4278313"/>
              <a:ext cx="46038" cy="50800"/>
            </a:xfrm>
            <a:custGeom>
              <a:avLst/>
              <a:gdLst>
                <a:gd name="T0" fmla="*/ 0 w 31"/>
                <a:gd name="T1" fmla="*/ 32 h 34"/>
                <a:gd name="T2" fmla="*/ 0 w 31"/>
                <a:gd name="T3" fmla="*/ 33 h 34"/>
                <a:gd name="T4" fmla="*/ 1 w 31"/>
                <a:gd name="T5" fmla="*/ 34 h 34"/>
                <a:gd name="T6" fmla="*/ 3 w 31"/>
                <a:gd name="T7" fmla="*/ 34 h 34"/>
                <a:gd name="T8" fmla="*/ 16 w 31"/>
                <a:gd name="T9" fmla="*/ 22 h 34"/>
                <a:gd name="T10" fmla="*/ 30 w 31"/>
                <a:gd name="T11" fmla="*/ 8 h 34"/>
                <a:gd name="T12" fmla="*/ 29 w 31"/>
                <a:gd name="T13" fmla="*/ 4 h 34"/>
                <a:gd name="T14" fmla="*/ 22 w 31"/>
                <a:gd name="T15" fmla="*/ 4 h 34"/>
                <a:gd name="T16" fmla="*/ 1 w 31"/>
                <a:gd name="T17" fmla="*/ 29 h 34"/>
                <a:gd name="T18" fmla="*/ 0 w 31"/>
                <a:gd name="T1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4"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1" y="34"/>
                    <a:pt x="1" y="34"/>
                  </a:cubicBezTo>
                  <a:cubicBezTo>
                    <a:pt x="2" y="34"/>
                    <a:pt x="2" y="34"/>
                    <a:pt x="3" y="34"/>
                  </a:cubicBezTo>
                  <a:cubicBezTo>
                    <a:pt x="8" y="31"/>
                    <a:pt x="13" y="27"/>
                    <a:pt x="16" y="22"/>
                  </a:cubicBezTo>
                  <a:cubicBezTo>
                    <a:pt x="20" y="16"/>
                    <a:pt x="24" y="12"/>
                    <a:pt x="30" y="8"/>
                  </a:cubicBezTo>
                  <a:cubicBezTo>
                    <a:pt x="31" y="7"/>
                    <a:pt x="31" y="7"/>
                    <a:pt x="29" y="4"/>
                  </a:cubicBezTo>
                  <a:cubicBezTo>
                    <a:pt x="26" y="0"/>
                    <a:pt x="24" y="1"/>
                    <a:pt x="22" y="4"/>
                  </a:cubicBezTo>
                  <a:cubicBezTo>
                    <a:pt x="16" y="12"/>
                    <a:pt x="9" y="21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121"/>
            <p:cNvSpPr>
              <a:spLocks/>
            </p:cNvSpPr>
            <p:nvPr/>
          </p:nvSpPr>
          <p:spPr bwMode="auto">
            <a:xfrm>
              <a:off x="10307637" y="4276725"/>
              <a:ext cx="25400" cy="41275"/>
            </a:xfrm>
            <a:custGeom>
              <a:avLst/>
              <a:gdLst>
                <a:gd name="T0" fmla="*/ 17 w 17"/>
                <a:gd name="T1" fmla="*/ 7 h 29"/>
                <a:gd name="T2" fmla="*/ 10 w 17"/>
                <a:gd name="T3" fmla="*/ 1 h 29"/>
                <a:gd name="T4" fmla="*/ 10 w 17"/>
                <a:gd name="T5" fmla="*/ 0 h 29"/>
                <a:gd name="T6" fmla="*/ 10 w 17"/>
                <a:gd name="T7" fmla="*/ 1 h 29"/>
                <a:gd name="T8" fmla="*/ 10 w 17"/>
                <a:gd name="T9" fmla="*/ 1 h 29"/>
                <a:gd name="T10" fmla="*/ 7 w 17"/>
                <a:gd name="T11" fmla="*/ 4 h 29"/>
                <a:gd name="T12" fmla="*/ 3 w 17"/>
                <a:gd name="T13" fmla="*/ 16 h 29"/>
                <a:gd name="T14" fmla="*/ 5 w 17"/>
                <a:gd name="T15" fmla="*/ 25 h 29"/>
                <a:gd name="T16" fmla="*/ 10 w 17"/>
                <a:gd name="T17" fmla="*/ 28 h 29"/>
                <a:gd name="T18" fmla="*/ 14 w 17"/>
                <a:gd name="T19" fmla="*/ 26 h 29"/>
                <a:gd name="T20" fmla="*/ 16 w 17"/>
                <a:gd name="T21" fmla="*/ 17 h 29"/>
                <a:gd name="T22" fmla="*/ 17 w 17"/>
                <a:gd name="T23" fmla="*/ 17 h 29"/>
                <a:gd name="T24" fmla="*/ 17 w 17"/>
                <a:gd name="T25" fmla="*/ 17 h 29"/>
                <a:gd name="T26" fmla="*/ 17 w 17"/>
                <a:gd name="T27" fmla="*/ 17 h 29"/>
                <a:gd name="T28" fmla="*/ 17 w 17"/>
                <a:gd name="T2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9">
                  <a:moveTo>
                    <a:pt x="17" y="7"/>
                  </a:moveTo>
                  <a:cubicBezTo>
                    <a:pt x="16" y="3"/>
                    <a:pt x="13" y="2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8" y="3"/>
                    <a:pt x="7" y="4"/>
                  </a:cubicBezTo>
                  <a:cubicBezTo>
                    <a:pt x="6" y="8"/>
                    <a:pt x="6" y="12"/>
                    <a:pt x="3" y="16"/>
                  </a:cubicBezTo>
                  <a:cubicBezTo>
                    <a:pt x="0" y="20"/>
                    <a:pt x="0" y="22"/>
                    <a:pt x="5" y="25"/>
                  </a:cubicBezTo>
                  <a:cubicBezTo>
                    <a:pt x="6" y="26"/>
                    <a:pt x="8" y="27"/>
                    <a:pt x="10" y="28"/>
                  </a:cubicBezTo>
                  <a:cubicBezTo>
                    <a:pt x="11" y="29"/>
                    <a:pt x="13" y="28"/>
                    <a:pt x="14" y="26"/>
                  </a:cubicBezTo>
                  <a:cubicBezTo>
                    <a:pt x="15" y="23"/>
                    <a:pt x="17" y="20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4" y="14"/>
                    <a:pt x="14" y="11"/>
                    <a:pt x="17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123"/>
            <p:cNvSpPr>
              <a:spLocks/>
            </p:cNvSpPr>
            <p:nvPr/>
          </p:nvSpPr>
          <p:spPr bwMode="auto">
            <a:xfrm>
              <a:off x="10298112" y="4259263"/>
              <a:ext cx="23813" cy="30163"/>
            </a:xfrm>
            <a:custGeom>
              <a:avLst/>
              <a:gdLst>
                <a:gd name="T0" fmla="*/ 17 w 17"/>
                <a:gd name="T1" fmla="*/ 13 h 21"/>
                <a:gd name="T2" fmla="*/ 17 w 17"/>
                <a:gd name="T3" fmla="*/ 9 h 21"/>
                <a:gd name="T4" fmla="*/ 16 w 17"/>
                <a:gd name="T5" fmla="*/ 7 h 21"/>
                <a:gd name="T6" fmla="*/ 2 w 17"/>
                <a:gd name="T7" fmla="*/ 0 h 21"/>
                <a:gd name="T8" fmla="*/ 0 w 17"/>
                <a:gd name="T9" fmla="*/ 1 h 21"/>
                <a:gd name="T10" fmla="*/ 1 w 17"/>
                <a:gd name="T11" fmla="*/ 17 h 21"/>
                <a:gd name="T12" fmla="*/ 5 w 17"/>
                <a:gd name="T13" fmla="*/ 20 h 21"/>
                <a:gd name="T14" fmla="*/ 11 w 17"/>
                <a:gd name="T15" fmla="*/ 19 h 21"/>
                <a:gd name="T16" fmla="*/ 14 w 17"/>
                <a:gd name="T17" fmla="*/ 16 h 21"/>
                <a:gd name="T18" fmla="*/ 14 w 17"/>
                <a:gd name="T19" fmla="*/ 16 h 21"/>
                <a:gd name="T20" fmla="*/ 14 w 17"/>
                <a:gd name="T21" fmla="*/ 16 h 21"/>
                <a:gd name="T22" fmla="*/ 14 w 17"/>
                <a:gd name="T23" fmla="*/ 16 h 21"/>
                <a:gd name="T24" fmla="*/ 17 w 1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1">
                  <a:moveTo>
                    <a:pt x="17" y="13"/>
                  </a:moveTo>
                  <a:cubicBezTo>
                    <a:pt x="17" y="12"/>
                    <a:pt x="17" y="11"/>
                    <a:pt x="17" y="9"/>
                  </a:cubicBezTo>
                  <a:cubicBezTo>
                    <a:pt x="17" y="8"/>
                    <a:pt x="17" y="7"/>
                    <a:pt x="16" y="7"/>
                  </a:cubicBezTo>
                  <a:cubicBezTo>
                    <a:pt x="12" y="3"/>
                    <a:pt x="7" y="2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7"/>
                    <a:pt x="1" y="12"/>
                    <a:pt x="1" y="17"/>
                  </a:cubicBezTo>
                  <a:cubicBezTo>
                    <a:pt x="1" y="19"/>
                    <a:pt x="3" y="19"/>
                    <a:pt x="5" y="20"/>
                  </a:cubicBezTo>
                  <a:cubicBezTo>
                    <a:pt x="7" y="21"/>
                    <a:pt x="9" y="21"/>
                    <a:pt x="11" y="19"/>
                  </a:cubicBezTo>
                  <a:cubicBezTo>
                    <a:pt x="12" y="18"/>
                    <a:pt x="13" y="17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6" y="14"/>
                    <a:pt x="1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125"/>
            <p:cNvSpPr>
              <a:spLocks/>
            </p:cNvSpPr>
            <p:nvPr/>
          </p:nvSpPr>
          <p:spPr bwMode="auto">
            <a:xfrm>
              <a:off x="8880475" y="2547938"/>
              <a:ext cx="26988" cy="26988"/>
            </a:xfrm>
            <a:custGeom>
              <a:avLst/>
              <a:gdLst>
                <a:gd name="T0" fmla="*/ 5 w 19"/>
                <a:gd name="T1" fmla="*/ 16 h 18"/>
                <a:gd name="T2" fmla="*/ 18 w 19"/>
                <a:gd name="T3" fmla="*/ 11 h 18"/>
                <a:gd name="T4" fmla="*/ 19 w 19"/>
                <a:gd name="T5" fmla="*/ 9 h 18"/>
                <a:gd name="T6" fmla="*/ 11 w 19"/>
                <a:gd name="T7" fmla="*/ 0 h 18"/>
                <a:gd name="T8" fmla="*/ 8 w 19"/>
                <a:gd name="T9" fmla="*/ 0 h 18"/>
                <a:gd name="T10" fmla="*/ 2 w 19"/>
                <a:gd name="T11" fmla="*/ 12 h 18"/>
                <a:gd name="T12" fmla="*/ 5 w 19"/>
                <a:gd name="T1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5" y="16"/>
                  </a:moveTo>
                  <a:cubicBezTo>
                    <a:pt x="9" y="18"/>
                    <a:pt x="16" y="16"/>
                    <a:pt x="18" y="11"/>
                  </a:cubicBezTo>
                  <a:cubicBezTo>
                    <a:pt x="19" y="10"/>
                    <a:pt x="18" y="10"/>
                    <a:pt x="19" y="9"/>
                  </a:cubicBezTo>
                  <a:cubicBezTo>
                    <a:pt x="17" y="5"/>
                    <a:pt x="15" y="3"/>
                    <a:pt x="11" y="0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2" y="1"/>
                    <a:pt x="0" y="5"/>
                    <a:pt x="2" y="12"/>
                  </a:cubicBezTo>
                  <a:cubicBezTo>
                    <a:pt x="3" y="13"/>
                    <a:pt x="4" y="15"/>
                    <a:pt x="5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126"/>
            <p:cNvSpPr>
              <a:spLocks/>
            </p:cNvSpPr>
            <p:nvPr/>
          </p:nvSpPr>
          <p:spPr bwMode="auto">
            <a:xfrm>
              <a:off x="8308975" y="3762375"/>
              <a:ext cx="49213" cy="15875"/>
            </a:xfrm>
            <a:custGeom>
              <a:avLst/>
              <a:gdLst>
                <a:gd name="T0" fmla="*/ 5 w 33"/>
                <a:gd name="T1" fmla="*/ 0 h 11"/>
                <a:gd name="T2" fmla="*/ 2 w 33"/>
                <a:gd name="T3" fmla="*/ 1 h 11"/>
                <a:gd name="T4" fmla="*/ 0 w 33"/>
                <a:gd name="T5" fmla="*/ 4 h 11"/>
                <a:gd name="T6" fmla="*/ 1 w 33"/>
                <a:gd name="T7" fmla="*/ 7 h 11"/>
                <a:gd name="T8" fmla="*/ 17 w 33"/>
                <a:gd name="T9" fmla="*/ 11 h 11"/>
                <a:gd name="T10" fmla="*/ 18 w 33"/>
                <a:gd name="T11" fmla="*/ 11 h 11"/>
                <a:gd name="T12" fmla="*/ 31 w 33"/>
                <a:gd name="T13" fmla="*/ 9 h 11"/>
                <a:gd name="T14" fmla="*/ 33 w 33"/>
                <a:gd name="T15" fmla="*/ 8 h 11"/>
                <a:gd name="T16" fmla="*/ 32 w 33"/>
                <a:gd name="T17" fmla="*/ 5 h 11"/>
                <a:gd name="T18" fmla="*/ 19 w 33"/>
                <a:gd name="T19" fmla="*/ 1 h 11"/>
                <a:gd name="T20" fmla="*/ 5 w 33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1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6" y="8"/>
                    <a:pt x="12" y="9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23" y="10"/>
                    <a:pt x="27" y="9"/>
                    <a:pt x="31" y="9"/>
                  </a:cubicBezTo>
                  <a:cubicBezTo>
                    <a:pt x="32" y="9"/>
                    <a:pt x="33" y="8"/>
                    <a:pt x="33" y="8"/>
                  </a:cubicBezTo>
                  <a:cubicBezTo>
                    <a:pt x="32" y="7"/>
                    <a:pt x="32" y="6"/>
                    <a:pt x="32" y="5"/>
                  </a:cubicBezTo>
                  <a:cubicBezTo>
                    <a:pt x="28" y="2"/>
                    <a:pt x="24" y="1"/>
                    <a:pt x="19" y="1"/>
                  </a:cubicBezTo>
                  <a:cubicBezTo>
                    <a:pt x="14" y="1"/>
                    <a:pt x="10" y="1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128"/>
            <p:cNvSpPr>
              <a:spLocks/>
            </p:cNvSpPr>
            <p:nvPr/>
          </p:nvSpPr>
          <p:spPr bwMode="auto">
            <a:xfrm>
              <a:off x="10264775" y="4222750"/>
              <a:ext cx="23813" cy="30163"/>
            </a:xfrm>
            <a:custGeom>
              <a:avLst/>
              <a:gdLst>
                <a:gd name="T0" fmla="*/ 2 w 16"/>
                <a:gd name="T1" fmla="*/ 2 h 21"/>
                <a:gd name="T2" fmla="*/ 0 w 16"/>
                <a:gd name="T3" fmla="*/ 4 h 21"/>
                <a:gd name="T4" fmla="*/ 7 w 16"/>
                <a:gd name="T5" fmla="*/ 19 h 21"/>
                <a:gd name="T6" fmla="*/ 14 w 16"/>
                <a:gd name="T7" fmla="*/ 18 h 21"/>
                <a:gd name="T8" fmla="*/ 14 w 16"/>
                <a:gd name="T9" fmla="*/ 8 h 21"/>
                <a:gd name="T10" fmla="*/ 9 w 16"/>
                <a:gd name="T11" fmla="*/ 1 h 21"/>
                <a:gd name="T12" fmla="*/ 2 w 16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2" y="2"/>
                  </a:moveTo>
                  <a:cubicBezTo>
                    <a:pt x="1" y="2"/>
                    <a:pt x="0" y="4"/>
                    <a:pt x="0" y="4"/>
                  </a:cubicBezTo>
                  <a:cubicBezTo>
                    <a:pt x="2" y="9"/>
                    <a:pt x="4" y="15"/>
                    <a:pt x="7" y="19"/>
                  </a:cubicBezTo>
                  <a:cubicBezTo>
                    <a:pt x="9" y="21"/>
                    <a:pt x="13" y="21"/>
                    <a:pt x="14" y="18"/>
                  </a:cubicBezTo>
                  <a:cubicBezTo>
                    <a:pt x="16" y="15"/>
                    <a:pt x="16" y="11"/>
                    <a:pt x="14" y="8"/>
                  </a:cubicBezTo>
                  <a:cubicBezTo>
                    <a:pt x="13" y="5"/>
                    <a:pt x="11" y="3"/>
                    <a:pt x="9" y="1"/>
                  </a:cubicBezTo>
                  <a:cubicBezTo>
                    <a:pt x="7" y="1"/>
                    <a:pt x="4" y="0"/>
                    <a:pt x="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129"/>
            <p:cNvSpPr>
              <a:spLocks/>
            </p:cNvSpPr>
            <p:nvPr/>
          </p:nvSpPr>
          <p:spPr bwMode="auto">
            <a:xfrm>
              <a:off x="10239375" y="4700588"/>
              <a:ext cx="34925" cy="22225"/>
            </a:xfrm>
            <a:custGeom>
              <a:avLst/>
              <a:gdLst>
                <a:gd name="T0" fmla="*/ 1 w 24"/>
                <a:gd name="T1" fmla="*/ 7 h 15"/>
                <a:gd name="T2" fmla="*/ 16 w 24"/>
                <a:gd name="T3" fmla="*/ 14 h 15"/>
                <a:gd name="T4" fmla="*/ 21 w 24"/>
                <a:gd name="T5" fmla="*/ 14 h 15"/>
                <a:gd name="T6" fmla="*/ 23 w 24"/>
                <a:gd name="T7" fmla="*/ 9 h 15"/>
                <a:gd name="T8" fmla="*/ 22 w 24"/>
                <a:gd name="T9" fmla="*/ 6 h 15"/>
                <a:gd name="T10" fmla="*/ 5 w 24"/>
                <a:gd name="T11" fmla="*/ 0 h 15"/>
                <a:gd name="T12" fmla="*/ 2 w 24"/>
                <a:gd name="T13" fmla="*/ 1 h 15"/>
                <a:gd name="T14" fmla="*/ 0 w 24"/>
                <a:gd name="T15" fmla="*/ 4 h 15"/>
                <a:gd name="T16" fmla="*/ 1 w 24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5">
                  <a:moveTo>
                    <a:pt x="1" y="7"/>
                  </a:moveTo>
                  <a:cubicBezTo>
                    <a:pt x="7" y="8"/>
                    <a:pt x="11" y="12"/>
                    <a:pt x="16" y="14"/>
                  </a:cubicBezTo>
                  <a:cubicBezTo>
                    <a:pt x="17" y="15"/>
                    <a:pt x="19" y="14"/>
                    <a:pt x="21" y="14"/>
                  </a:cubicBezTo>
                  <a:cubicBezTo>
                    <a:pt x="23" y="14"/>
                    <a:pt x="24" y="11"/>
                    <a:pt x="23" y="9"/>
                  </a:cubicBezTo>
                  <a:cubicBezTo>
                    <a:pt x="23" y="8"/>
                    <a:pt x="22" y="7"/>
                    <a:pt x="22" y="6"/>
                  </a:cubicBezTo>
                  <a:cubicBezTo>
                    <a:pt x="18" y="2"/>
                    <a:pt x="12" y="0"/>
                    <a:pt x="5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5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131"/>
            <p:cNvSpPr>
              <a:spLocks/>
            </p:cNvSpPr>
            <p:nvPr/>
          </p:nvSpPr>
          <p:spPr bwMode="auto">
            <a:xfrm>
              <a:off x="10961687" y="4622800"/>
              <a:ext cx="25400" cy="26988"/>
            </a:xfrm>
            <a:custGeom>
              <a:avLst/>
              <a:gdLst>
                <a:gd name="T0" fmla="*/ 4 w 18"/>
                <a:gd name="T1" fmla="*/ 0 h 19"/>
                <a:gd name="T2" fmla="*/ 2 w 18"/>
                <a:gd name="T3" fmla="*/ 0 h 19"/>
                <a:gd name="T4" fmla="*/ 1 w 18"/>
                <a:gd name="T5" fmla="*/ 4 h 19"/>
                <a:gd name="T6" fmla="*/ 7 w 18"/>
                <a:gd name="T7" fmla="*/ 17 h 19"/>
                <a:gd name="T8" fmla="*/ 15 w 18"/>
                <a:gd name="T9" fmla="*/ 17 h 19"/>
                <a:gd name="T10" fmla="*/ 16 w 18"/>
                <a:gd name="T11" fmla="*/ 10 h 19"/>
                <a:gd name="T12" fmla="*/ 4 w 1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10"/>
                    <a:pt x="5" y="13"/>
                    <a:pt x="7" y="17"/>
                  </a:cubicBezTo>
                  <a:cubicBezTo>
                    <a:pt x="9" y="19"/>
                    <a:pt x="13" y="19"/>
                    <a:pt x="15" y="17"/>
                  </a:cubicBezTo>
                  <a:cubicBezTo>
                    <a:pt x="17" y="16"/>
                    <a:pt x="18" y="12"/>
                    <a:pt x="16" y="10"/>
                  </a:cubicBezTo>
                  <a:cubicBezTo>
                    <a:pt x="13" y="6"/>
                    <a:pt x="8" y="3"/>
                    <a:pt x="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133"/>
            <p:cNvSpPr>
              <a:spLocks/>
            </p:cNvSpPr>
            <p:nvPr/>
          </p:nvSpPr>
          <p:spPr bwMode="auto">
            <a:xfrm>
              <a:off x="10718800" y="2814638"/>
              <a:ext cx="22225" cy="31750"/>
            </a:xfrm>
            <a:custGeom>
              <a:avLst/>
              <a:gdLst>
                <a:gd name="T0" fmla="*/ 7 w 15"/>
                <a:gd name="T1" fmla="*/ 0 h 22"/>
                <a:gd name="T2" fmla="*/ 3 w 15"/>
                <a:gd name="T3" fmla="*/ 4 h 22"/>
                <a:gd name="T4" fmla="*/ 1 w 15"/>
                <a:gd name="T5" fmla="*/ 11 h 22"/>
                <a:gd name="T6" fmla="*/ 5 w 15"/>
                <a:gd name="T7" fmla="*/ 22 h 22"/>
                <a:gd name="T8" fmla="*/ 6 w 15"/>
                <a:gd name="T9" fmla="*/ 22 h 22"/>
                <a:gd name="T10" fmla="*/ 7 w 15"/>
                <a:gd name="T11" fmla="*/ 21 h 22"/>
                <a:gd name="T12" fmla="*/ 13 w 15"/>
                <a:gd name="T13" fmla="*/ 10 h 22"/>
                <a:gd name="T14" fmla="*/ 12 w 15"/>
                <a:gd name="T15" fmla="*/ 1 h 22"/>
                <a:gd name="T16" fmla="*/ 7 w 15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2">
                  <a:moveTo>
                    <a:pt x="7" y="0"/>
                  </a:moveTo>
                  <a:cubicBezTo>
                    <a:pt x="6" y="1"/>
                    <a:pt x="4" y="2"/>
                    <a:pt x="3" y="4"/>
                  </a:cubicBezTo>
                  <a:cubicBezTo>
                    <a:pt x="1" y="6"/>
                    <a:pt x="0" y="8"/>
                    <a:pt x="1" y="11"/>
                  </a:cubicBezTo>
                  <a:cubicBezTo>
                    <a:pt x="2" y="15"/>
                    <a:pt x="4" y="18"/>
                    <a:pt x="5" y="22"/>
                  </a:cubicBezTo>
                  <a:cubicBezTo>
                    <a:pt x="5" y="22"/>
                    <a:pt x="5" y="22"/>
                    <a:pt x="6" y="22"/>
                  </a:cubicBezTo>
                  <a:cubicBezTo>
                    <a:pt x="6" y="22"/>
                    <a:pt x="7" y="22"/>
                    <a:pt x="7" y="21"/>
                  </a:cubicBezTo>
                  <a:cubicBezTo>
                    <a:pt x="8" y="17"/>
                    <a:pt x="11" y="14"/>
                    <a:pt x="13" y="10"/>
                  </a:cubicBezTo>
                  <a:cubicBezTo>
                    <a:pt x="15" y="7"/>
                    <a:pt x="14" y="4"/>
                    <a:pt x="12" y="1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137"/>
            <p:cNvSpPr>
              <a:spLocks/>
            </p:cNvSpPr>
            <p:nvPr/>
          </p:nvSpPr>
          <p:spPr bwMode="auto">
            <a:xfrm>
              <a:off x="10628312" y="3365500"/>
              <a:ext cx="28575" cy="34925"/>
            </a:xfrm>
            <a:custGeom>
              <a:avLst/>
              <a:gdLst>
                <a:gd name="T0" fmla="*/ 3 w 19"/>
                <a:gd name="T1" fmla="*/ 23 h 24"/>
                <a:gd name="T2" fmla="*/ 19 w 19"/>
                <a:gd name="T3" fmla="*/ 5 h 24"/>
                <a:gd name="T4" fmla="*/ 19 w 19"/>
                <a:gd name="T5" fmla="*/ 2 h 24"/>
                <a:gd name="T6" fmla="*/ 18 w 19"/>
                <a:gd name="T7" fmla="*/ 1 h 24"/>
                <a:gd name="T8" fmla="*/ 12 w 19"/>
                <a:gd name="T9" fmla="*/ 3 h 24"/>
                <a:gd name="T10" fmla="*/ 5 w 19"/>
                <a:gd name="T11" fmla="*/ 9 h 24"/>
                <a:gd name="T12" fmla="*/ 1 w 19"/>
                <a:gd name="T13" fmla="*/ 18 h 24"/>
                <a:gd name="T14" fmla="*/ 0 w 19"/>
                <a:gd name="T15" fmla="*/ 21 h 24"/>
                <a:gd name="T16" fmla="*/ 2 w 19"/>
                <a:gd name="T17" fmla="*/ 23 h 24"/>
                <a:gd name="T18" fmla="*/ 3 w 19"/>
                <a:gd name="T1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4">
                  <a:moveTo>
                    <a:pt x="3" y="23"/>
                  </a:moveTo>
                  <a:cubicBezTo>
                    <a:pt x="8" y="16"/>
                    <a:pt x="13" y="10"/>
                    <a:pt x="19" y="5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0"/>
                    <a:pt x="14" y="3"/>
                    <a:pt x="12" y="3"/>
                  </a:cubicBezTo>
                  <a:cubicBezTo>
                    <a:pt x="9" y="5"/>
                    <a:pt x="6" y="6"/>
                    <a:pt x="5" y="9"/>
                  </a:cubicBezTo>
                  <a:cubicBezTo>
                    <a:pt x="4" y="12"/>
                    <a:pt x="2" y="15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2" y="24"/>
                    <a:pt x="3" y="23"/>
                    <a:pt x="3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138"/>
            <p:cNvSpPr>
              <a:spLocks/>
            </p:cNvSpPr>
            <p:nvPr/>
          </p:nvSpPr>
          <p:spPr bwMode="auto">
            <a:xfrm>
              <a:off x="10383837" y="4570413"/>
              <a:ext cx="25400" cy="20638"/>
            </a:xfrm>
            <a:custGeom>
              <a:avLst/>
              <a:gdLst>
                <a:gd name="T0" fmla="*/ 16 w 17"/>
                <a:gd name="T1" fmla="*/ 10 h 14"/>
                <a:gd name="T2" fmla="*/ 17 w 17"/>
                <a:gd name="T3" fmla="*/ 7 h 14"/>
                <a:gd name="T4" fmla="*/ 16 w 17"/>
                <a:gd name="T5" fmla="*/ 5 h 14"/>
                <a:gd name="T6" fmla="*/ 1 w 17"/>
                <a:gd name="T7" fmla="*/ 5 h 14"/>
                <a:gd name="T8" fmla="*/ 1 w 17"/>
                <a:gd name="T9" fmla="*/ 9 h 14"/>
                <a:gd name="T10" fmla="*/ 12 w 17"/>
                <a:gd name="T11" fmla="*/ 13 h 14"/>
                <a:gd name="T12" fmla="*/ 16 w 17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4">
                  <a:moveTo>
                    <a:pt x="16" y="10"/>
                  </a:moveTo>
                  <a:cubicBezTo>
                    <a:pt x="17" y="10"/>
                    <a:pt x="17" y="8"/>
                    <a:pt x="17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2" y="0"/>
                    <a:pt x="5" y="0"/>
                    <a:pt x="1" y="5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4" y="12"/>
                    <a:pt x="8" y="14"/>
                    <a:pt x="12" y="13"/>
                  </a:cubicBezTo>
                  <a:cubicBezTo>
                    <a:pt x="14" y="12"/>
                    <a:pt x="15" y="11"/>
                    <a:pt x="16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144"/>
            <p:cNvSpPr>
              <a:spLocks/>
            </p:cNvSpPr>
            <p:nvPr/>
          </p:nvSpPr>
          <p:spPr bwMode="auto">
            <a:xfrm>
              <a:off x="9874250" y="2228850"/>
              <a:ext cx="19050" cy="22225"/>
            </a:xfrm>
            <a:custGeom>
              <a:avLst/>
              <a:gdLst>
                <a:gd name="T0" fmla="*/ 7 w 13"/>
                <a:gd name="T1" fmla="*/ 0 h 15"/>
                <a:gd name="T2" fmla="*/ 2 w 13"/>
                <a:gd name="T3" fmla="*/ 1 h 15"/>
                <a:gd name="T4" fmla="*/ 0 w 13"/>
                <a:gd name="T5" fmla="*/ 5 h 15"/>
                <a:gd name="T6" fmla="*/ 8 w 13"/>
                <a:gd name="T7" fmla="*/ 15 h 15"/>
                <a:gd name="T8" fmla="*/ 12 w 13"/>
                <a:gd name="T9" fmla="*/ 13 h 15"/>
                <a:gd name="T10" fmla="*/ 13 w 13"/>
                <a:gd name="T11" fmla="*/ 9 h 15"/>
                <a:gd name="T12" fmla="*/ 7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7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10"/>
                    <a:pt x="3" y="13"/>
                    <a:pt x="8" y="15"/>
                  </a:cubicBezTo>
                  <a:cubicBezTo>
                    <a:pt x="9" y="15"/>
                    <a:pt x="11" y="15"/>
                    <a:pt x="12" y="13"/>
                  </a:cubicBezTo>
                  <a:cubicBezTo>
                    <a:pt x="12" y="12"/>
                    <a:pt x="13" y="10"/>
                    <a:pt x="13" y="9"/>
                  </a:cubicBezTo>
                  <a:cubicBezTo>
                    <a:pt x="13" y="5"/>
                    <a:pt x="10" y="2"/>
                    <a:pt x="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147"/>
            <p:cNvSpPr>
              <a:spLocks/>
            </p:cNvSpPr>
            <p:nvPr/>
          </p:nvSpPr>
          <p:spPr bwMode="auto">
            <a:xfrm>
              <a:off x="10717212" y="3170238"/>
              <a:ext cx="17463" cy="28575"/>
            </a:xfrm>
            <a:custGeom>
              <a:avLst/>
              <a:gdLst>
                <a:gd name="T0" fmla="*/ 6 w 11"/>
                <a:gd name="T1" fmla="*/ 18 h 19"/>
                <a:gd name="T2" fmla="*/ 11 w 11"/>
                <a:gd name="T3" fmla="*/ 1 h 19"/>
                <a:gd name="T4" fmla="*/ 10 w 11"/>
                <a:gd name="T5" fmla="*/ 0 h 19"/>
                <a:gd name="T6" fmla="*/ 7 w 11"/>
                <a:gd name="T7" fmla="*/ 1 h 19"/>
                <a:gd name="T8" fmla="*/ 6 w 11"/>
                <a:gd name="T9" fmla="*/ 2 h 19"/>
                <a:gd name="T10" fmla="*/ 0 w 11"/>
                <a:gd name="T11" fmla="*/ 15 h 19"/>
                <a:gd name="T12" fmla="*/ 2 w 11"/>
                <a:gd name="T13" fmla="*/ 19 h 19"/>
                <a:gd name="T14" fmla="*/ 3 w 11"/>
                <a:gd name="T15" fmla="*/ 19 h 19"/>
                <a:gd name="T16" fmla="*/ 6 w 11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9">
                  <a:moveTo>
                    <a:pt x="6" y="18"/>
                  </a:moveTo>
                  <a:cubicBezTo>
                    <a:pt x="10" y="13"/>
                    <a:pt x="11" y="7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6" y="1"/>
                    <a:pt x="6" y="2"/>
                  </a:cubicBezTo>
                  <a:cubicBezTo>
                    <a:pt x="4" y="6"/>
                    <a:pt x="2" y="10"/>
                    <a:pt x="0" y="15"/>
                  </a:cubicBezTo>
                  <a:cubicBezTo>
                    <a:pt x="0" y="16"/>
                    <a:pt x="1" y="17"/>
                    <a:pt x="2" y="19"/>
                  </a:cubicBezTo>
                  <a:cubicBezTo>
                    <a:pt x="2" y="19"/>
                    <a:pt x="3" y="19"/>
                    <a:pt x="3" y="19"/>
                  </a:cubicBezTo>
                  <a:cubicBezTo>
                    <a:pt x="4" y="19"/>
                    <a:pt x="5" y="18"/>
                    <a:pt x="6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149"/>
            <p:cNvSpPr>
              <a:spLocks/>
            </p:cNvSpPr>
            <p:nvPr/>
          </p:nvSpPr>
          <p:spPr bwMode="auto">
            <a:xfrm>
              <a:off x="9737725" y="2170113"/>
              <a:ext cx="22225" cy="28575"/>
            </a:xfrm>
            <a:custGeom>
              <a:avLst/>
              <a:gdLst>
                <a:gd name="T0" fmla="*/ 12 w 15"/>
                <a:gd name="T1" fmla="*/ 18 h 19"/>
                <a:gd name="T2" fmla="*/ 13 w 15"/>
                <a:gd name="T3" fmla="*/ 19 h 19"/>
                <a:gd name="T4" fmla="*/ 15 w 15"/>
                <a:gd name="T5" fmla="*/ 16 h 19"/>
                <a:gd name="T6" fmla="*/ 14 w 15"/>
                <a:gd name="T7" fmla="*/ 12 h 19"/>
                <a:gd name="T8" fmla="*/ 6 w 15"/>
                <a:gd name="T9" fmla="*/ 2 h 19"/>
                <a:gd name="T10" fmla="*/ 3 w 15"/>
                <a:gd name="T11" fmla="*/ 1 h 19"/>
                <a:gd name="T12" fmla="*/ 0 w 15"/>
                <a:gd name="T13" fmla="*/ 1 h 19"/>
                <a:gd name="T14" fmla="*/ 0 w 15"/>
                <a:gd name="T15" fmla="*/ 3 h 19"/>
                <a:gd name="T16" fmla="*/ 12 w 15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9">
                  <a:moveTo>
                    <a:pt x="12" y="18"/>
                  </a:moveTo>
                  <a:cubicBezTo>
                    <a:pt x="12" y="19"/>
                    <a:pt x="13" y="19"/>
                    <a:pt x="13" y="19"/>
                  </a:cubicBezTo>
                  <a:cubicBezTo>
                    <a:pt x="14" y="18"/>
                    <a:pt x="15" y="17"/>
                    <a:pt x="15" y="16"/>
                  </a:cubicBezTo>
                  <a:cubicBezTo>
                    <a:pt x="15" y="15"/>
                    <a:pt x="15" y="13"/>
                    <a:pt x="14" y="12"/>
                  </a:cubicBezTo>
                  <a:cubicBezTo>
                    <a:pt x="13" y="7"/>
                    <a:pt x="11" y="4"/>
                    <a:pt x="6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4" y="8"/>
                    <a:pt x="8" y="13"/>
                    <a:pt x="12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152"/>
            <p:cNvSpPr>
              <a:spLocks/>
            </p:cNvSpPr>
            <p:nvPr/>
          </p:nvSpPr>
          <p:spPr bwMode="auto">
            <a:xfrm>
              <a:off x="7988300" y="2376488"/>
              <a:ext cx="19050" cy="26988"/>
            </a:xfrm>
            <a:custGeom>
              <a:avLst/>
              <a:gdLst>
                <a:gd name="T0" fmla="*/ 2 w 13"/>
                <a:gd name="T1" fmla="*/ 0 h 19"/>
                <a:gd name="T2" fmla="*/ 0 w 13"/>
                <a:gd name="T3" fmla="*/ 2 h 19"/>
                <a:gd name="T4" fmla="*/ 11 w 13"/>
                <a:gd name="T5" fmla="*/ 19 h 19"/>
                <a:gd name="T6" fmla="*/ 12 w 13"/>
                <a:gd name="T7" fmla="*/ 18 h 19"/>
                <a:gd name="T8" fmla="*/ 13 w 13"/>
                <a:gd name="T9" fmla="*/ 17 h 19"/>
                <a:gd name="T10" fmla="*/ 3 w 13"/>
                <a:gd name="T11" fmla="*/ 0 h 19"/>
                <a:gd name="T12" fmla="*/ 2 w 1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9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10"/>
                    <a:pt x="5" y="15"/>
                    <a:pt x="11" y="19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1" y="11"/>
                    <a:pt x="6" y="6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155"/>
            <p:cNvSpPr>
              <a:spLocks/>
            </p:cNvSpPr>
            <p:nvPr/>
          </p:nvSpPr>
          <p:spPr bwMode="auto">
            <a:xfrm>
              <a:off x="10317162" y="3070225"/>
              <a:ext cx="20638" cy="17463"/>
            </a:xfrm>
            <a:custGeom>
              <a:avLst/>
              <a:gdLst>
                <a:gd name="T0" fmla="*/ 9 w 14"/>
                <a:gd name="T1" fmla="*/ 2 h 12"/>
                <a:gd name="T2" fmla="*/ 1 w 14"/>
                <a:gd name="T3" fmla="*/ 5 h 12"/>
                <a:gd name="T4" fmla="*/ 5 w 14"/>
                <a:gd name="T5" fmla="*/ 11 h 12"/>
                <a:gd name="T6" fmla="*/ 9 w 14"/>
                <a:gd name="T7" fmla="*/ 12 h 12"/>
                <a:gd name="T8" fmla="*/ 12 w 14"/>
                <a:gd name="T9" fmla="*/ 9 h 12"/>
                <a:gd name="T10" fmla="*/ 9 w 14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9" y="2"/>
                  </a:moveTo>
                  <a:cubicBezTo>
                    <a:pt x="6" y="0"/>
                    <a:pt x="3" y="2"/>
                    <a:pt x="1" y="5"/>
                  </a:cubicBezTo>
                  <a:cubicBezTo>
                    <a:pt x="0" y="7"/>
                    <a:pt x="2" y="10"/>
                    <a:pt x="5" y="11"/>
                  </a:cubicBezTo>
                  <a:cubicBezTo>
                    <a:pt x="6" y="11"/>
                    <a:pt x="7" y="11"/>
                    <a:pt x="9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4" y="7"/>
                    <a:pt x="12" y="3"/>
                    <a:pt x="9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156"/>
            <p:cNvSpPr>
              <a:spLocks/>
            </p:cNvSpPr>
            <p:nvPr/>
          </p:nvSpPr>
          <p:spPr bwMode="auto">
            <a:xfrm>
              <a:off x="10509250" y="5327650"/>
              <a:ext cx="20638" cy="12700"/>
            </a:xfrm>
            <a:custGeom>
              <a:avLst/>
              <a:gdLst>
                <a:gd name="T0" fmla="*/ 1 w 15"/>
                <a:gd name="T1" fmla="*/ 3 h 9"/>
                <a:gd name="T2" fmla="*/ 0 w 15"/>
                <a:gd name="T3" fmla="*/ 6 h 9"/>
                <a:gd name="T4" fmla="*/ 1 w 15"/>
                <a:gd name="T5" fmla="*/ 7 h 9"/>
                <a:gd name="T6" fmla="*/ 6 w 15"/>
                <a:gd name="T7" fmla="*/ 9 h 9"/>
                <a:gd name="T8" fmla="*/ 11 w 15"/>
                <a:gd name="T9" fmla="*/ 8 h 9"/>
                <a:gd name="T10" fmla="*/ 12 w 15"/>
                <a:gd name="T11" fmla="*/ 8 h 9"/>
                <a:gd name="T12" fmla="*/ 15 w 15"/>
                <a:gd name="T13" fmla="*/ 6 h 9"/>
                <a:gd name="T14" fmla="*/ 13 w 15"/>
                <a:gd name="T15" fmla="*/ 3 h 9"/>
                <a:gd name="T16" fmla="*/ 1 w 15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9">
                  <a:moveTo>
                    <a:pt x="1" y="3"/>
                  </a:move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3" y="8"/>
                    <a:pt x="5" y="8"/>
                    <a:pt x="6" y="9"/>
                  </a:cubicBezTo>
                  <a:cubicBezTo>
                    <a:pt x="9" y="9"/>
                    <a:pt x="10" y="9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4" y="7"/>
                    <a:pt x="15" y="6"/>
                  </a:cubicBezTo>
                  <a:cubicBezTo>
                    <a:pt x="14" y="5"/>
                    <a:pt x="14" y="3"/>
                    <a:pt x="13" y="3"/>
                  </a:cubicBezTo>
                  <a:cubicBezTo>
                    <a:pt x="9" y="0"/>
                    <a:pt x="4" y="0"/>
                    <a:pt x="1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157"/>
            <p:cNvSpPr>
              <a:spLocks/>
            </p:cNvSpPr>
            <p:nvPr/>
          </p:nvSpPr>
          <p:spPr bwMode="auto">
            <a:xfrm>
              <a:off x="9017000" y="2544763"/>
              <a:ext cx="17463" cy="19050"/>
            </a:xfrm>
            <a:custGeom>
              <a:avLst/>
              <a:gdLst>
                <a:gd name="T0" fmla="*/ 7 w 12"/>
                <a:gd name="T1" fmla="*/ 0 h 13"/>
                <a:gd name="T2" fmla="*/ 4 w 12"/>
                <a:gd name="T3" fmla="*/ 0 h 13"/>
                <a:gd name="T4" fmla="*/ 2 w 12"/>
                <a:gd name="T5" fmla="*/ 10 h 13"/>
                <a:gd name="T6" fmla="*/ 10 w 12"/>
                <a:gd name="T7" fmla="*/ 12 h 13"/>
                <a:gd name="T8" fmla="*/ 12 w 12"/>
                <a:gd name="T9" fmla="*/ 10 h 13"/>
                <a:gd name="T10" fmla="*/ 7 w 1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">
                  <a:moveTo>
                    <a:pt x="7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1" y="1"/>
                    <a:pt x="0" y="8"/>
                    <a:pt x="2" y="10"/>
                  </a:cubicBezTo>
                  <a:cubicBezTo>
                    <a:pt x="4" y="12"/>
                    <a:pt x="7" y="13"/>
                    <a:pt x="10" y="12"/>
                  </a:cubicBezTo>
                  <a:cubicBezTo>
                    <a:pt x="10" y="12"/>
                    <a:pt x="11" y="11"/>
                    <a:pt x="12" y="10"/>
                  </a:cubicBezTo>
                  <a:cubicBezTo>
                    <a:pt x="12" y="6"/>
                    <a:pt x="10" y="3"/>
                    <a:pt x="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158"/>
            <p:cNvSpPr>
              <a:spLocks/>
            </p:cNvSpPr>
            <p:nvPr/>
          </p:nvSpPr>
          <p:spPr bwMode="auto">
            <a:xfrm>
              <a:off x="10547350" y="4624388"/>
              <a:ext cx="14288" cy="22225"/>
            </a:xfrm>
            <a:custGeom>
              <a:avLst/>
              <a:gdLst>
                <a:gd name="T0" fmla="*/ 6 w 10"/>
                <a:gd name="T1" fmla="*/ 0 h 15"/>
                <a:gd name="T2" fmla="*/ 4 w 10"/>
                <a:gd name="T3" fmla="*/ 1 h 15"/>
                <a:gd name="T4" fmla="*/ 0 w 10"/>
                <a:gd name="T5" fmla="*/ 13 h 15"/>
                <a:gd name="T6" fmla="*/ 2 w 10"/>
                <a:gd name="T7" fmla="*/ 15 h 15"/>
                <a:gd name="T8" fmla="*/ 3 w 10"/>
                <a:gd name="T9" fmla="*/ 15 h 15"/>
                <a:gd name="T10" fmla="*/ 8 w 10"/>
                <a:gd name="T11" fmla="*/ 2 h 15"/>
                <a:gd name="T12" fmla="*/ 6 w 10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5">
                  <a:moveTo>
                    <a:pt x="6" y="0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2" y="4"/>
                    <a:pt x="0" y="8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8" y="13"/>
                    <a:pt x="10" y="8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159"/>
            <p:cNvSpPr>
              <a:spLocks/>
            </p:cNvSpPr>
            <p:nvPr/>
          </p:nvSpPr>
          <p:spPr bwMode="auto">
            <a:xfrm>
              <a:off x="10464800" y="4745038"/>
              <a:ext cx="22225" cy="12700"/>
            </a:xfrm>
            <a:custGeom>
              <a:avLst/>
              <a:gdLst>
                <a:gd name="T0" fmla="*/ 9 w 15"/>
                <a:gd name="T1" fmla="*/ 8 h 9"/>
                <a:gd name="T2" fmla="*/ 15 w 15"/>
                <a:gd name="T3" fmla="*/ 4 h 9"/>
                <a:gd name="T4" fmla="*/ 13 w 15"/>
                <a:gd name="T5" fmla="*/ 0 h 9"/>
                <a:gd name="T6" fmla="*/ 9 w 15"/>
                <a:gd name="T7" fmla="*/ 0 h 9"/>
                <a:gd name="T8" fmla="*/ 2 w 15"/>
                <a:gd name="T9" fmla="*/ 1 h 9"/>
                <a:gd name="T10" fmla="*/ 1 w 15"/>
                <a:gd name="T11" fmla="*/ 3 h 9"/>
                <a:gd name="T12" fmla="*/ 1 w 15"/>
                <a:gd name="T13" fmla="*/ 5 h 9"/>
                <a:gd name="T14" fmla="*/ 9 w 15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9">
                  <a:moveTo>
                    <a:pt x="9" y="8"/>
                  </a:moveTo>
                  <a:cubicBezTo>
                    <a:pt x="11" y="9"/>
                    <a:pt x="13" y="7"/>
                    <a:pt x="15" y="4"/>
                  </a:cubicBezTo>
                  <a:cubicBezTo>
                    <a:pt x="15" y="3"/>
                    <a:pt x="15" y="1"/>
                    <a:pt x="13" y="0"/>
                  </a:cubicBezTo>
                  <a:cubicBezTo>
                    <a:pt x="12" y="0"/>
                    <a:pt x="10" y="0"/>
                    <a:pt x="9" y="0"/>
                  </a:cubicBezTo>
                  <a:cubicBezTo>
                    <a:pt x="7" y="0"/>
                    <a:pt x="4" y="0"/>
                    <a:pt x="2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4" y="7"/>
                    <a:pt x="6" y="8"/>
                    <a:pt x="9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162"/>
            <p:cNvSpPr>
              <a:spLocks/>
            </p:cNvSpPr>
            <p:nvPr/>
          </p:nvSpPr>
          <p:spPr bwMode="auto">
            <a:xfrm>
              <a:off x="10996612" y="5737225"/>
              <a:ext cx="15875" cy="17463"/>
            </a:xfrm>
            <a:custGeom>
              <a:avLst/>
              <a:gdLst>
                <a:gd name="T0" fmla="*/ 5 w 11"/>
                <a:gd name="T1" fmla="*/ 1 h 12"/>
                <a:gd name="T2" fmla="*/ 0 w 11"/>
                <a:gd name="T3" fmla="*/ 11 h 12"/>
                <a:gd name="T4" fmla="*/ 1 w 11"/>
                <a:gd name="T5" fmla="*/ 12 h 12"/>
                <a:gd name="T6" fmla="*/ 7 w 11"/>
                <a:gd name="T7" fmla="*/ 10 h 12"/>
                <a:gd name="T8" fmla="*/ 9 w 11"/>
                <a:gd name="T9" fmla="*/ 2 h 12"/>
                <a:gd name="T10" fmla="*/ 5 w 11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2">
                  <a:moveTo>
                    <a:pt x="5" y="1"/>
                  </a:moveTo>
                  <a:cubicBezTo>
                    <a:pt x="3" y="4"/>
                    <a:pt x="0" y="7"/>
                    <a:pt x="0" y="11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3" y="11"/>
                    <a:pt x="5" y="11"/>
                    <a:pt x="7" y="10"/>
                  </a:cubicBezTo>
                  <a:cubicBezTo>
                    <a:pt x="10" y="8"/>
                    <a:pt x="11" y="5"/>
                    <a:pt x="9" y="2"/>
                  </a:cubicBezTo>
                  <a:cubicBezTo>
                    <a:pt x="8" y="0"/>
                    <a:pt x="6" y="0"/>
                    <a:pt x="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164"/>
            <p:cNvSpPr>
              <a:spLocks/>
            </p:cNvSpPr>
            <p:nvPr/>
          </p:nvSpPr>
          <p:spPr bwMode="auto">
            <a:xfrm>
              <a:off x="8580437" y="2165350"/>
              <a:ext cx="19050" cy="17463"/>
            </a:xfrm>
            <a:custGeom>
              <a:avLst/>
              <a:gdLst>
                <a:gd name="T0" fmla="*/ 9 w 13"/>
                <a:gd name="T1" fmla="*/ 11 h 12"/>
                <a:gd name="T2" fmla="*/ 12 w 13"/>
                <a:gd name="T3" fmla="*/ 7 h 12"/>
                <a:gd name="T4" fmla="*/ 9 w 13"/>
                <a:gd name="T5" fmla="*/ 1 h 12"/>
                <a:gd name="T6" fmla="*/ 2 w 13"/>
                <a:gd name="T7" fmla="*/ 2 h 12"/>
                <a:gd name="T8" fmla="*/ 2 w 13"/>
                <a:gd name="T9" fmla="*/ 9 h 12"/>
                <a:gd name="T10" fmla="*/ 9 w 13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2">
                  <a:moveTo>
                    <a:pt x="9" y="11"/>
                  </a:moveTo>
                  <a:cubicBezTo>
                    <a:pt x="10" y="10"/>
                    <a:pt x="11" y="9"/>
                    <a:pt x="12" y="7"/>
                  </a:cubicBezTo>
                  <a:cubicBezTo>
                    <a:pt x="13" y="4"/>
                    <a:pt x="11" y="1"/>
                    <a:pt x="9" y="1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4" y="11"/>
                    <a:pt x="6" y="12"/>
                    <a:pt x="9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165"/>
            <p:cNvSpPr>
              <a:spLocks/>
            </p:cNvSpPr>
            <p:nvPr/>
          </p:nvSpPr>
          <p:spPr bwMode="auto">
            <a:xfrm>
              <a:off x="8924925" y="4246563"/>
              <a:ext cx="20638" cy="12700"/>
            </a:xfrm>
            <a:custGeom>
              <a:avLst/>
              <a:gdLst>
                <a:gd name="T0" fmla="*/ 8 w 14"/>
                <a:gd name="T1" fmla="*/ 0 h 8"/>
                <a:gd name="T2" fmla="*/ 5 w 14"/>
                <a:gd name="T3" fmla="*/ 1 h 8"/>
                <a:gd name="T4" fmla="*/ 1 w 14"/>
                <a:gd name="T5" fmla="*/ 3 h 8"/>
                <a:gd name="T6" fmla="*/ 5 w 14"/>
                <a:gd name="T7" fmla="*/ 7 h 8"/>
                <a:gd name="T8" fmla="*/ 13 w 14"/>
                <a:gd name="T9" fmla="*/ 4 h 8"/>
                <a:gd name="T10" fmla="*/ 12 w 14"/>
                <a:gd name="T11" fmla="*/ 2 h 8"/>
                <a:gd name="T12" fmla="*/ 8 w 1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8">
                  <a:moveTo>
                    <a:pt x="8" y="0"/>
                  </a:moveTo>
                  <a:cubicBezTo>
                    <a:pt x="6" y="0"/>
                    <a:pt x="5" y="0"/>
                    <a:pt x="5" y="1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0" y="5"/>
                    <a:pt x="3" y="7"/>
                    <a:pt x="5" y="7"/>
                  </a:cubicBezTo>
                  <a:cubicBezTo>
                    <a:pt x="8" y="8"/>
                    <a:pt x="11" y="7"/>
                    <a:pt x="13" y="4"/>
                  </a:cubicBezTo>
                  <a:cubicBezTo>
                    <a:pt x="14" y="3"/>
                    <a:pt x="13" y="2"/>
                    <a:pt x="12" y="2"/>
                  </a:cubicBezTo>
                  <a:cubicBezTo>
                    <a:pt x="10" y="1"/>
                    <a:pt x="8" y="1"/>
                    <a:pt x="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167"/>
            <p:cNvSpPr>
              <a:spLocks/>
            </p:cNvSpPr>
            <p:nvPr/>
          </p:nvSpPr>
          <p:spPr bwMode="auto">
            <a:xfrm>
              <a:off x="11183937" y="4824413"/>
              <a:ext cx="12700" cy="19050"/>
            </a:xfrm>
            <a:custGeom>
              <a:avLst/>
              <a:gdLst>
                <a:gd name="T0" fmla="*/ 9 w 9"/>
                <a:gd name="T1" fmla="*/ 7 h 13"/>
                <a:gd name="T2" fmla="*/ 2 w 9"/>
                <a:gd name="T3" fmla="*/ 0 h 13"/>
                <a:gd name="T4" fmla="*/ 0 w 9"/>
                <a:gd name="T5" fmla="*/ 2 h 13"/>
                <a:gd name="T6" fmla="*/ 1 w 9"/>
                <a:gd name="T7" fmla="*/ 10 h 13"/>
                <a:gd name="T8" fmla="*/ 6 w 9"/>
                <a:gd name="T9" fmla="*/ 12 h 13"/>
                <a:gd name="T10" fmla="*/ 9 w 9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7"/>
                  </a:moveTo>
                  <a:cubicBezTo>
                    <a:pt x="7" y="4"/>
                    <a:pt x="5" y="2"/>
                    <a:pt x="2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0" y="5"/>
                    <a:pt x="0" y="8"/>
                    <a:pt x="1" y="10"/>
                  </a:cubicBezTo>
                  <a:cubicBezTo>
                    <a:pt x="1" y="12"/>
                    <a:pt x="4" y="13"/>
                    <a:pt x="6" y="12"/>
                  </a:cubicBezTo>
                  <a:cubicBezTo>
                    <a:pt x="8" y="11"/>
                    <a:pt x="9" y="9"/>
                    <a:pt x="9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169"/>
            <p:cNvSpPr>
              <a:spLocks/>
            </p:cNvSpPr>
            <p:nvPr/>
          </p:nvSpPr>
          <p:spPr bwMode="auto">
            <a:xfrm>
              <a:off x="11077575" y="4684713"/>
              <a:ext cx="17463" cy="22225"/>
            </a:xfrm>
            <a:custGeom>
              <a:avLst/>
              <a:gdLst>
                <a:gd name="T0" fmla="*/ 10 w 12"/>
                <a:gd name="T1" fmla="*/ 15 h 15"/>
                <a:gd name="T2" fmla="*/ 11 w 12"/>
                <a:gd name="T3" fmla="*/ 15 h 15"/>
                <a:gd name="T4" fmla="*/ 12 w 12"/>
                <a:gd name="T5" fmla="*/ 13 h 15"/>
                <a:gd name="T6" fmla="*/ 9 w 12"/>
                <a:gd name="T7" fmla="*/ 8 h 15"/>
                <a:gd name="T8" fmla="*/ 8 w 12"/>
                <a:gd name="T9" fmla="*/ 8 h 15"/>
                <a:gd name="T10" fmla="*/ 4 w 12"/>
                <a:gd name="T11" fmla="*/ 2 h 15"/>
                <a:gd name="T12" fmla="*/ 1 w 12"/>
                <a:gd name="T13" fmla="*/ 1 h 15"/>
                <a:gd name="T14" fmla="*/ 1 w 12"/>
                <a:gd name="T15" fmla="*/ 5 h 15"/>
                <a:gd name="T16" fmla="*/ 10 w 12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0" y="15"/>
                  </a:moveTo>
                  <a:cubicBezTo>
                    <a:pt x="10" y="15"/>
                    <a:pt x="11" y="15"/>
                    <a:pt x="11" y="15"/>
                  </a:cubicBezTo>
                  <a:cubicBezTo>
                    <a:pt x="12" y="14"/>
                    <a:pt x="12" y="14"/>
                    <a:pt x="12" y="13"/>
                  </a:cubicBezTo>
                  <a:cubicBezTo>
                    <a:pt x="11" y="12"/>
                    <a:pt x="10" y="10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7" y="6"/>
                    <a:pt x="5" y="4"/>
                    <a:pt x="4" y="2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0"/>
                    <a:pt x="0" y="4"/>
                    <a:pt x="1" y="5"/>
                  </a:cubicBezTo>
                  <a:cubicBezTo>
                    <a:pt x="2" y="10"/>
                    <a:pt x="6" y="13"/>
                    <a:pt x="10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170"/>
            <p:cNvSpPr>
              <a:spLocks/>
            </p:cNvSpPr>
            <p:nvPr/>
          </p:nvSpPr>
          <p:spPr bwMode="auto">
            <a:xfrm>
              <a:off x="8512175" y="2219325"/>
              <a:ext cx="17463" cy="14288"/>
            </a:xfrm>
            <a:custGeom>
              <a:avLst/>
              <a:gdLst>
                <a:gd name="T0" fmla="*/ 9 w 13"/>
                <a:gd name="T1" fmla="*/ 1 h 9"/>
                <a:gd name="T2" fmla="*/ 5 w 13"/>
                <a:gd name="T3" fmla="*/ 0 h 9"/>
                <a:gd name="T4" fmla="*/ 2 w 13"/>
                <a:gd name="T5" fmla="*/ 1 h 9"/>
                <a:gd name="T6" fmla="*/ 0 w 13"/>
                <a:gd name="T7" fmla="*/ 3 h 9"/>
                <a:gd name="T8" fmla="*/ 1 w 13"/>
                <a:gd name="T9" fmla="*/ 6 h 9"/>
                <a:gd name="T10" fmla="*/ 13 w 13"/>
                <a:gd name="T11" fmla="*/ 9 h 9"/>
                <a:gd name="T12" fmla="*/ 13 w 13"/>
                <a:gd name="T13" fmla="*/ 5 h 9"/>
                <a:gd name="T14" fmla="*/ 9 w 13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9">
                  <a:moveTo>
                    <a:pt x="9" y="1"/>
                  </a:moveTo>
                  <a:cubicBezTo>
                    <a:pt x="8" y="1"/>
                    <a:pt x="6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6" y="6"/>
                    <a:pt x="9" y="8"/>
                    <a:pt x="13" y="9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3" y="2"/>
                    <a:pt x="13" y="2"/>
                    <a:pt x="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171"/>
            <p:cNvSpPr>
              <a:spLocks/>
            </p:cNvSpPr>
            <p:nvPr/>
          </p:nvSpPr>
          <p:spPr bwMode="auto">
            <a:xfrm>
              <a:off x="8529637" y="223361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172"/>
            <p:cNvSpPr>
              <a:spLocks/>
            </p:cNvSpPr>
            <p:nvPr/>
          </p:nvSpPr>
          <p:spPr bwMode="auto">
            <a:xfrm>
              <a:off x="9150350" y="2281238"/>
              <a:ext cx="15875" cy="14288"/>
            </a:xfrm>
            <a:custGeom>
              <a:avLst/>
              <a:gdLst>
                <a:gd name="T0" fmla="*/ 2 w 11"/>
                <a:gd name="T1" fmla="*/ 10 h 10"/>
                <a:gd name="T2" fmla="*/ 11 w 11"/>
                <a:gd name="T3" fmla="*/ 3 h 10"/>
                <a:gd name="T4" fmla="*/ 9 w 11"/>
                <a:gd name="T5" fmla="*/ 0 h 10"/>
                <a:gd name="T6" fmla="*/ 8 w 11"/>
                <a:gd name="T7" fmla="*/ 0 h 10"/>
                <a:gd name="T8" fmla="*/ 1 w 11"/>
                <a:gd name="T9" fmla="*/ 5 h 10"/>
                <a:gd name="T10" fmla="*/ 0 w 11"/>
                <a:gd name="T11" fmla="*/ 8 h 10"/>
                <a:gd name="T12" fmla="*/ 2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2" y="10"/>
                  </a:moveTo>
                  <a:cubicBezTo>
                    <a:pt x="7" y="10"/>
                    <a:pt x="10" y="7"/>
                    <a:pt x="11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6" y="2"/>
                    <a:pt x="3" y="3"/>
                    <a:pt x="1" y="5"/>
                  </a:cubicBezTo>
                  <a:cubicBezTo>
                    <a:pt x="1" y="5"/>
                    <a:pt x="0" y="7"/>
                    <a:pt x="0" y="8"/>
                  </a:cubicBezTo>
                  <a:cubicBezTo>
                    <a:pt x="0" y="8"/>
                    <a:pt x="1" y="10"/>
                    <a:pt x="2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173"/>
            <p:cNvSpPr>
              <a:spLocks/>
            </p:cNvSpPr>
            <p:nvPr/>
          </p:nvSpPr>
          <p:spPr bwMode="auto">
            <a:xfrm>
              <a:off x="9253537" y="2178050"/>
              <a:ext cx="22225" cy="11113"/>
            </a:xfrm>
            <a:custGeom>
              <a:avLst/>
              <a:gdLst>
                <a:gd name="T0" fmla="*/ 14 w 15"/>
                <a:gd name="T1" fmla="*/ 5 h 8"/>
                <a:gd name="T2" fmla="*/ 15 w 15"/>
                <a:gd name="T3" fmla="*/ 3 h 8"/>
                <a:gd name="T4" fmla="*/ 14 w 15"/>
                <a:gd name="T5" fmla="*/ 1 h 8"/>
                <a:gd name="T6" fmla="*/ 1 w 15"/>
                <a:gd name="T7" fmla="*/ 0 h 8"/>
                <a:gd name="T8" fmla="*/ 0 w 15"/>
                <a:gd name="T9" fmla="*/ 1 h 8"/>
                <a:gd name="T10" fmla="*/ 0 w 15"/>
                <a:gd name="T11" fmla="*/ 3 h 8"/>
                <a:gd name="T12" fmla="*/ 14 w 15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14" y="5"/>
                  </a:move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4" y="1"/>
                    <a:pt x="14" y="1"/>
                  </a:cubicBezTo>
                  <a:cubicBezTo>
                    <a:pt x="10" y="0"/>
                    <a:pt x="5" y="3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4" y="7"/>
                    <a:pt x="9" y="8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178"/>
            <p:cNvSpPr>
              <a:spLocks/>
            </p:cNvSpPr>
            <p:nvPr/>
          </p:nvSpPr>
          <p:spPr bwMode="auto">
            <a:xfrm>
              <a:off x="10355262" y="4546600"/>
              <a:ext cx="25400" cy="4763"/>
            </a:xfrm>
            <a:custGeom>
              <a:avLst/>
              <a:gdLst>
                <a:gd name="T0" fmla="*/ 9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1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  <a:gd name="T14" fmla="*/ 9 w 18"/>
                <a:gd name="T15" fmla="*/ 4 h 4"/>
                <a:gd name="T16" fmla="*/ 9 w 18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">
                  <a:moveTo>
                    <a:pt x="9" y="4"/>
                  </a:moveTo>
                  <a:cubicBezTo>
                    <a:pt x="12" y="4"/>
                    <a:pt x="14" y="4"/>
                    <a:pt x="16" y="4"/>
                  </a:cubicBezTo>
                  <a:cubicBezTo>
                    <a:pt x="16" y="4"/>
                    <a:pt x="17" y="3"/>
                    <a:pt x="18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2" y="1"/>
                    <a:pt x="7" y="0"/>
                    <a:pt x="2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4" y="4"/>
                    <a:pt x="7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179"/>
            <p:cNvSpPr>
              <a:spLocks/>
            </p:cNvSpPr>
            <p:nvPr/>
          </p:nvSpPr>
          <p:spPr bwMode="auto">
            <a:xfrm>
              <a:off x="11058525" y="4702175"/>
              <a:ext cx="19050" cy="12700"/>
            </a:xfrm>
            <a:custGeom>
              <a:avLst/>
              <a:gdLst>
                <a:gd name="T0" fmla="*/ 10 w 13"/>
                <a:gd name="T1" fmla="*/ 8 h 8"/>
                <a:gd name="T2" fmla="*/ 13 w 13"/>
                <a:gd name="T3" fmla="*/ 7 h 8"/>
                <a:gd name="T4" fmla="*/ 12 w 13"/>
                <a:gd name="T5" fmla="*/ 4 h 8"/>
                <a:gd name="T6" fmla="*/ 4 w 13"/>
                <a:gd name="T7" fmla="*/ 0 h 8"/>
                <a:gd name="T8" fmla="*/ 1 w 13"/>
                <a:gd name="T9" fmla="*/ 1 h 8"/>
                <a:gd name="T10" fmla="*/ 2 w 13"/>
                <a:gd name="T11" fmla="*/ 5 h 8"/>
                <a:gd name="T12" fmla="*/ 10 w 1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10" y="8"/>
                  </a:moveTo>
                  <a:cubicBezTo>
                    <a:pt x="11" y="8"/>
                    <a:pt x="12" y="7"/>
                    <a:pt x="13" y="7"/>
                  </a:cubicBezTo>
                  <a:cubicBezTo>
                    <a:pt x="13" y="6"/>
                    <a:pt x="13" y="4"/>
                    <a:pt x="12" y="4"/>
                  </a:cubicBezTo>
                  <a:cubicBezTo>
                    <a:pt x="10" y="1"/>
                    <a:pt x="7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5"/>
                  </a:cubicBezTo>
                  <a:cubicBezTo>
                    <a:pt x="4" y="7"/>
                    <a:pt x="7" y="8"/>
                    <a:pt x="10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180"/>
            <p:cNvSpPr>
              <a:spLocks/>
            </p:cNvSpPr>
            <p:nvPr/>
          </p:nvSpPr>
          <p:spPr bwMode="auto">
            <a:xfrm>
              <a:off x="10607675" y="342582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Freeform 181"/>
            <p:cNvSpPr>
              <a:spLocks/>
            </p:cNvSpPr>
            <p:nvPr/>
          </p:nvSpPr>
          <p:spPr bwMode="auto">
            <a:xfrm>
              <a:off x="10607675" y="3403600"/>
              <a:ext cx="14288" cy="22225"/>
            </a:xfrm>
            <a:custGeom>
              <a:avLst/>
              <a:gdLst>
                <a:gd name="T0" fmla="*/ 8 w 9"/>
                <a:gd name="T1" fmla="*/ 1 h 15"/>
                <a:gd name="T2" fmla="*/ 5 w 9"/>
                <a:gd name="T3" fmla="*/ 1 h 15"/>
                <a:gd name="T4" fmla="*/ 3 w 9"/>
                <a:gd name="T5" fmla="*/ 3 h 15"/>
                <a:gd name="T6" fmla="*/ 1 w 9"/>
                <a:gd name="T7" fmla="*/ 15 h 15"/>
                <a:gd name="T8" fmla="*/ 9 w 9"/>
                <a:gd name="T9" fmla="*/ 2 h 15"/>
                <a:gd name="T10" fmla="*/ 8 w 9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8" y="1"/>
                  </a:moveTo>
                  <a:cubicBezTo>
                    <a:pt x="7" y="1"/>
                    <a:pt x="6" y="0"/>
                    <a:pt x="5" y="1"/>
                  </a:cubicBezTo>
                  <a:cubicBezTo>
                    <a:pt x="4" y="1"/>
                    <a:pt x="3" y="2"/>
                    <a:pt x="3" y="3"/>
                  </a:cubicBezTo>
                  <a:cubicBezTo>
                    <a:pt x="1" y="7"/>
                    <a:pt x="0" y="11"/>
                    <a:pt x="1" y="15"/>
                  </a:cubicBezTo>
                  <a:cubicBezTo>
                    <a:pt x="5" y="11"/>
                    <a:pt x="8" y="7"/>
                    <a:pt x="9" y="2"/>
                  </a:cubicBezTo>
                  <a:cubicBezTo>
                    <a:pt x="9" y="2"/>
                    <a:pt x="8" y="1"/>
                    <a:pt x="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182"/>
            <p:cNvSpPr>
              <a:spLocks/>
            </p:cNvSpPr>
            <p:nvPr/>
          </p:nvSpPr>
          <p:spPr bwMode="auto">
            <a:xfrm>
              <a:off x="8480425" y="2255838"/>
              <a:ext cx="14288" cy="15875"/>
            </a:xfrm>
            <a:custGeom>
              <a:avLst/>
              <a:gdLst>
                <a:gd name="T0" fmla="*/ 0 w 10"/>
                <a:gd name="T1" fmla="*/ 6 h 11"/>
                <a:gd name="T2" fmla="*/ 1 w 10"/>
                <a:gd name="T3" fmla="*/ 9 h 11"/>
                <a:gd name="T4" fmla="*/ 10 w 10"/>
                <a:gd name="T5" fmla="*/ 8 h 11"/>
                <a:gd name="T6" fmla="*/ 10 w 10"/>
                <a:gd name="T7" fmla="*/ 6 h 11"/>
                <a:gd name="T8" fmla="*/ 7 w 10"/>
                <a:gd name="T9" fmla="*/ 1 h 11"/>
                <a:gd name="T10" fmla="*/ 1 w 10"/>
                <a:gd name="T11" fmla="*/ 2 h 11"/>
                <a:gd name="T12" fmla="*/ 0 w 10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1">
                  <a:moveTo>
                    <a:pt x="0" y="6"/>
                  </a:moveTo>
                  <a:cubicBezTo>
                    <a:pt x="0" y="7"/>
                    <a:pt x="1" y="8"/>
                    <a:pt x="1" y="9"/>
                  </a:cubicBezTo>
                  <a:cubicBezTo>
                    <a:pt x="4" y="11"/>
                    <a:pt x="8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9" y="5"/>
                    <a:pt x="8" y="3"/>
                    <a:pt x="7" y="1"/>
                  </a:cubicBezTo>
                  <a:cubicBezTo>
                    <a:pt x="5" y="0"/>
                    <a:pt x="3" y="1"/>
                    <a:pt x="1" y="2"/>
                  </a:cubicBezTo>
                  <a:cubicBezTo>
                    <a:pt x="1" y="4"/>
                    <a:pt x="0" y="5"/>
                    <a:pt x="0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183"/>
            <p:cNvSpPr>
              <a:spLocks/>
            </p:cNvSpPr>
            <p:nvPr/>
          </p:nvSpPr>
          <p:spPr bwMode="auto">
            <a:xfrm>
              <a:off x="8588375" y="2238375"/>
              <a:ext cx="15875" cy="12700"/>
            </a:xfrm>
            <a:custGeom>
              <a:avLst/>
              <a:gdLst>
                <a:gd name="T0" fmla="*/ 0 w 10"/>
                <a:gd name="T1" fmla="*/ 5 h 9"/>
                <a:gd name="T2" fmla="*/ 5 w 10"/>
                <a:gd name="T3" fmla="*/ 9 h 9"/>
                <a:gd name="T4" fmla="*/ 9 w 10"/>
                <a:gd name="T5" fmla="*/ 4 h 9"/>
                <a:gd name="T6" fmla="*/ 5 w 10"/>
                <a:gd name="T7" fmla="*/ 0 h 9"/>
                <a:gd name="T8" fmla="*/ 0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0" y="5"/>
                  </a:moveTo>
                  <a:cubicBezTo>
                    <a:pt x="1" y="7"/>
                    <a:pt x="3" y="9"/>
                    <a:pt x="5" y="9"/>
                  </a:cubicBezTo>
                  <a:cubicBezTo>
                    <a:pt x="8" y="9"/>
                    <a:pt x="10" y="7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184"/>
            <p:cNvSpPr>
              <a:spLocks/>
            </p:cNvSpPr>
            <p:nvPr/>
          </p:nvSpPr>
          <p:spPr bwMode="auto">
            <a:xfrm>
              <a:off x="9812337" y="4479925"/>
              <a:ext cx="11113" cy="17463"/>
            </a:xfrm>
            <a:custGeom>
              <a:avLst/>
              <a:gdLst>
                <a:gd name="T0" fmla="*/ 3 w 8"/>
                <a:gd name="T1" fmla="*/ 1 h 11"/>
                <a:gd name="T2" fmla="*/ 2 w 8"/>
                <a:gd name="T3" fmla="*/ 1 h 11"/>
                <a:gd name="T4" fmla="*/ 0 w 8"/>
                <a:gd name="T5" fmla="*/ 3 h 11"/>
                <a:gd name="T6" fmla="*/ 5 w 8"/>
                <a:gd name="T7" fmla="*/ 10 h 11"/>
                <a:gd name="T8" fmla="*/ 6 w 8"/>
                <a:gd name="T9" fmla="*/ 10 h 11"/>
                <a:gd name="T10" fmla="*/ 8 w 8"/>
                <a:gd name="T11" fmla="*/ 8 h 11"/>
                <a:gd name="T12" fmla="*/ 3 w 8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1">
                  <a:moveTo>
                    <a:pt x="3" y="1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6"/>
                    <a:pt x="2" y="8"/>
                    <a:pt x="5" y="10"/>
                  </a:cubicBezTo>
                  <a:cubicBezTo>
                    <a:pt x="5" y="10"/>
                    <a:pt x="6" y="11"/>
                    <a:pt x="6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8" y="5"/>
                    <a:pt x="6" y="2"/>
                    <a:pt x="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185"/>
            <p:cNvSpPr>
              <a:spLocks/>
            </p:cNvSpPr>
            <p:nvPr/>
          </p:nvSpPr>
          <p:spPr bwMode="auto">
            <a:xfrm>
              <a:off x="8510587" y="2238375"/>
              <a:ext cx="19050" cy="12700"/>
            </a:xfrm>
            <a:custGeom>
              <a:avLst/>
              <a:gdLst>
                <a:gd name="T0" fmla="*/ 4 w 13"/>
                <a:gd name="T1" fmla="*/ 8 h 8"/>
                <a:gd name="T2" fmla="*/ 13 w 13"/>
                <a:gd name="T3" fmla="*/ 0 h 8"/>
                <a:gd name="T4" fmla="*/ 3 w 13"/>
                <a:gd name="T5" fmla="*/ 0 h 8"/>
                <a:gd name="T6" fmla="*/ 0 w 13"/>
                <a:gd name="T7" fmla="*/ 4 h 8"/>
                <a:gd name="T8" fmla="*/ 1 w 13"/>
                <a:gd name="T9" fmla="*/ 7 h 8"/>
                <a:gd name="T10" fmla="*/ 4 w 1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8">
                  <a:moveTo>
                    <a:pt x="4" y="8"/>
                  </a:moveTo>
                  <a:cubicBezTo>
                    <a:pt x="8" y="6"/>
                    <a:pt x="11" y="3"/>
                    <a:pt x="13" y="0"/>
                  </a:cubicBezTo>
                  <a:cubicBezTo>
                    <a:pt x="10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1" y="7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187"/>
            <p:cNvSpPr>
              <a:spLocks/>
            </p:cNvSpPr>
            <p:nvPr/>
          </p:nvSpPr>
          <p:spPr bwMode="auto">
            <a:xfrm>
              <a:off x="10668000" y="3340100"/>
              <a:ext cx="12700" cy="17463"/>
            </a:xfrm>
            <a:custGeom>
              <a:avLst/>
              <a:gdLst>
                <a:gd name="T0" fmla="*/ 3 w 9"/>
                <a:gd name="T1" fmla="*/ 12 h 12"/>
                <a:gd name="T2" fmla="*/ 8 w 9"/>
                <a:gd name="T3" fmla="*/ 1 h 12"/>
                <a:gd name="T4" fmla="*/ 7 w 9"/>
                <a:gd name="T5" fmla="*/ 0 h 12"/>
                <a:gd name="T6" fmla="*/ 6 w 9"/>
                <a:gd name="T7" fmla="*/ 0 h 12"/>
                <a:gd name="T8" fmla="*/ 0 w 9"/>
                <a:gd name="T9" fmla="*/ 10 h 12"/>
                <a:gd name="T10" fmla="*/ 1 w 9"/>
                <a:gd name="T11" fmla="*/ 11 h 12"/>
                <a:gd name="T12" fmla="*/ 3 w 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2">
                  <a:moveTo>
                    <a:pt x="3" y="12"/>
                  </a:moveTo>
                  <a:cubicBezTo>
                    <a:pt x="7" y="9"/>
                    <a:pt x="9" y="6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3"/>
                    <a:pt x="1" y="6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2" y="11"/>
                    <a:pt x="2" y="12"/>
                    <a:pt x="3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188"/>
            <p:cNvSpPr>
              <a:spLocks/>
            </p:cNvSpPr>
            <p:nvPr/>
          </p:nvSpPr>
          <p:spPr bwMode="auto">
            <a:xfrm>
              <a:off x="7737475" y="3198813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189"/>
            <p:cNvSpPr>
              <a:spLocks/>
            </p:cNvSpPr>
            <p:nvPr/>
          </p:nvSpPr>
          <p:spPr bwMode="auto">
            <a:xfrm>
              <a:off x="7737475" y="3182938"/>
              <a:ext cx="12700" cy="15875"/>
            </a:xfrm>
            <a:custGeom>
              <a:avLst/>
              <a:gdLst>
                <a:gd name="T0" fmla="*/ 9 w 9"/>
                <a:gd name="T1" fmla="*/ 3 h 11"/>
                <a:gd name="T2" fmla="*/ 7 w 9"/>
                <a:gd name="T3" fmla="*/ 0 h 11"/>
                <a:gd name="T4" fmla="*/ 6 w 9"/>
                <a:gd name="T5" fmla="*/ 0 h 11"/>
                <a:gd name="T6" fmla="*/ 0 w 9"/>
                <a:gd name="T7" fmla="*/ 5 h 11"/>
                <a:gd name="T8" fmla="*/ 0 w 9"/>
                <a:gd name="T9" fmla="*/ 11 h 11"/>
                <a:gd name="T10" fmla="*/ 3 w 9"/>
                <a:gd name="T11" fmla="*/ 10 h 11"/>
                <a:gd name="T12" fmla="*/ 9 w 9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9" y="3"/>
                  </a:moveTo>
                  <a:cubicBezTo>
                    <a:pt x="9" y="2"/>
                    <a:pt x="9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1"/>
                    <a:pt x="1" y="2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1" y="11"/>
                    <a:pt x="2" y="11"/>
                    <a:pt x="3" y="10"/>
                  </a:cubicBezTo>
                  <a:cubicBezTo>
                    <a:pt x="6" y="9"/>
                    <a:pt x="8" y="6"/>
                    <a:pt x="9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190"/>
            <p:cNvSpPr>
              <a:spLocks/>
            </p:cNvSpPr>
            <p:nvPr/>
          </p:nvSpPr>
          <p:spPr bwMode="auto">
            <a:xfrm>
              <a:off x="10017125" y="4562475"/>
              <a:ext cx="15875" cy="14288"/>
            </a:xfrm>
            <a:custGeom>
              <a:avLst/>
              <a:gdLst>
                <a:gd name="T0" fmla="*/ 3 w 11"/>
                <a:gd name="T1" fmla="*/ 1 h 10"/>
                <a:gd name="T2" fmla="*/ 2 w 11"/>
                <a:gd name="T3" fmla="*/ 2 h 10"/>
                <a:gd name="T4" fmla="*/ 1 w 11"/>
                <a:gd name="T5" fmla="*/ 7 h 10"/>
                <a:gd name="T6" fmla="*/ 6 w 11"/>
                <a:gd name="T7" fmla="*/ 9 h 10"/>
                <a:gd name="T8" fmla="*/ 10 w 11"/>
                <a:gd name="T9" fmla="*/ 8 h 10"/>
                <a:gd name="T10" fmla="*/ 10 w 11"/>
                <a:gd name="T11" fmla="*/ 5 h 10"/>
                <a:gd name="T12" fmla="*/ 3 w 11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3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2" y="9"/>
                    <a:pt x="4" y="10"/>
                    <a:pt x="6" y="9"/>
                  </a:cubicBezTo>
                  <a:cubicBezTo>
                    <a:pt x="8" y="9"/>
                    <a:pt x="9" y="8"/>
                    <a:pt x="10" y="8"/>
                  </a:cubicBezTo>
                  <a:cubicBezTo>
                    <a:pt x="10" y="6"/>
                    <a:pt x="11" y="6"/>
                    <a:pt x="10" y="5"/>
                  </a:cubicBezTo>
                  <a:cubicBezTo>
                    <a:pt x="10" y="2"/>
                    <a:pt x="5" y="0"/>
                    <a:pt x="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191"/>
            <p:cNvSpPr>
              <a:spLocks/>
            </p:cNvSpPr>
            <p:nvPr/>
          </p:nvSpPr>
          <p:spPr bwMode="auto">
            <a:xfrm>
              <a:off x="11041062" y="4665663"/>
              <a:ext cx="15875" cy="15875"/>
            </a:xfrm>
            <a:custGeom>
              <a:avLst/>
              <a:gdLst>
                <a:gd name="T0" fmla="*/ 8 w 11"/>
                <a:gd name="T1" fmla="*/ 10 h 11"/>
                <a:gd name="T2" fmla="*/ 11 w 11"/>
                <a:gd name="T3" fmla="*/ 9 h 11"/>
                <a:gd name="T4" fmla="*/ 11 w 11"/>
                <a:gd name="T5" fmla="*/ 6 h 11"/>
                <a:gd name="T6" fmla="*/ 2 w 11"/>
                <a:gd name="T7" fmla="*/ 0 h 11"/>
                <a:gd name="T8" fmla="*/ 0 w 11"/>
                <a:gd name="T9" fmla="*/ 1 h 11"/>
                <a:gd name="T10" fmla="*/ 0 w 11"/>
                <a:gd name="T11" fmla="*/ 3 h 11"/>
                <a:gd name="T12" fmla="*/ 8 w 11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0"/>
                  </a:moveTo>
                  <a:cubicBezTo>
                    <a:pt x="10" y="11"/>
                    <a:pt x="11" y="11"/>
                    <a:pt x="11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9" y="3"/>
                    <a:pt x="5" y="1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2" y="6"/>
                    <a:pt x="5" y="8"/>
                    <a:pt x="8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193"/>
            <p:cNvSpPr>
              <a:spLocks/>
            </p:cNvSpPr>
            <p:nvPr/>
          </p:nvSpPr>
          <p:spPr bwMode="auto">
            <a:xfrm>
              <a:off x="9837737" y="4533900"/>
              <a:ext cx="12700" cy="12700"/>
            </a:xfrm>
            <a:custGeom>
              <a:avLst/>
              <a:gdLst>
                <a:gd name="T0" fmla="*/ 5 w 9"/>
                <a:gd name="T1" fmla="*/ 0 h 9"/>
                <a:gd name="T2" fmla="*/ 2 w 9"/>
                <a:gd name="T3" fmla="*/ 1 h 9"/>
                <a:gd name="T4" fmla="*/ 1 w 9"/>
                <a:gd name="T5" fmla="*/ 3 h 9"/>
                <a:gd name="T6" fmla="*/ 6 w 9"/>
                <a:gd name="T7" fmla="*/ 9 h 9"/>
                <a:gd name="T8" fmla="*/ 8 w 9"/>
                <a:gd name="T9" fmla="*/ 9 h 9"/>
                <a:gd name="T10" fmla="*/ 9 w 9"/>
                <a:gd name="T11" fmla="*/ 6 h 9"/>
                <a:gd name="T12" fmla="*/ 5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6"/>
                    <a:pt x="3" y="8"/>
                    <a:pt x="6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9" y="3"/>
                    <a:pt x="7" y="1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195"/>
            <p:cNvSpPr>
              <a:spLocks/>
            </p:cNvSpPr>
            <p:nvPr/>
          </p:nvSpPr>
          <p:spPr bwMode="auto">
            <a:xfrm>
              <a:off x="11090275" y="4724400"/>
              <a:ext cx="15875" cy="11113"/>
            </a:xfrm>
            <a:custGeom>
              <a:avLst/>
              <a:gdLst>
                <a:gd name="T0" fmla="*/ 1 w 11"/>
                <a:gd name="T1" fmla="*/ 1 h 8"/>
                <a:gd name="T2" fmla="*/ 1 w 11"/>
                <a:gd name="T3" fmla="*/ 3 h 8"/>
                <a:gd name="T4" fmla="*/ 7 w 11"/>
                <a:gd name="T5" fmla="*/ 8 h 8"/>
                <a:gd name="T6" fmla="*/ 11 w 11"/>
                <a:gd name="T7" fmla="*/ 6 h 8"/>
                <a:gd name="T8" fmla="*/ 10 w 11"/>
                <a:gd name="T9" fmla="*/ 4 h 8"/>
                <a:gd name="T10" fmla="*/ 3 w 11"/>
                <a:gd name="T11" fmla="*/ 0 h 8"/>
                <a:gd name="T12" fmla="*/ 1 w 11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1" y="1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2" y="6"/>
                    <a:pt x="4" y="7"/>
                    <a:pt x="7" y="8"/>
                  </a:cubicBezTo>
                  <a:cubicBezTo>
                    <a:pt x="8" y="8"/>
                    <a:pt x="10" y="7"/>
                    <a:pt x="11" y="6"/>
                  </a:cubicBezTo>
                  <a:cubicBezTo>
                    <a:pt x="10" y="5"/>
                    <a:pt x="11" y="4"/>
                    <a:pt x="10" y="4"/>
                  </a:cubicBezTo>
                  <a:cubicBezTo>
                    <a:pt x="9" y="2"/>
                    <a:pt x="6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200"/>
            <p:cNvSpPr>
              <a:spLocks/>
            </p:cNvSpPr>
            <p:nvPr/>
          </p:nvSpPr>
          <p:spPr bwMode="auto">
            <a:xfrm>
              <a:off x="10918825" y="4581525"/>
              <a:ext cx="11113" cy="22225"/>
            </a:xfrm>
            <a:custGeom>
              <a:avLst/>
              <a:gdLst>
                <a:gd name="T0" fmla="*/ 1 w 8"/>
                <a:gd name="T1" fmla="*/ 0 h 15"/>
                <a:gd name="T2" fmla="*/ 4 w 8"/>
                <a:gd name="T3" fmla="*/ 15 h 15"/>
                <a:gd name="T4" fmla="*/ 6 w 8"/>
                <a:gd name="T5" fmla="*/ 15 h 15"/>
                <a:gd name="T6" fmla="*/ 8 w 8"/>
                <a:gd name="T7" fmla="*/ 12 h 15"/>
                <a:gd name="T8" fmla="*/ 1 w 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">
                  <a:moveTo>
                    <a:pt x="1" y="0"/>
                  </a:moveTo>
                  <a:cubicBezTo>
                    <a:pt x="0" y="5"/>
                    <a:pt x="2" y="10"/>
                    <a:pt x="4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8" y="13"/>
                    <a:pt x="8" y="12"/>
                  </a:cubicBezTo>
                  <a:cubicBezTo>
                    <a:pt x="7" y="7"/>
                    <a:pt x="5" y="3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201"/>
            <p:cNvSpPr>
              <a:spLocks/>
            </p:cNvSpPr>
            <p:nvPr/>
          </p:nvSpPr>
          <p:spPr bwMode="auto">
            <a:xfrm>
              <a:off x="8529637" y="2116138"/>
              <a:ext cx="15875" cy="12700"/>
            </a:xfrm>
            <a:custGeom>
              <a:avLst/>
              <a:gdLst>
                <a:gd name="T0" fmla="*/ 3 w 10"/>
                <a:gd name="T1" fmla="*/ 7 h 8"/>
                <a:gd name="T2" fmla="*/ 6 w 10"/>
                <a:gd name="T3" fmla="*/ 7 h 8"/>
                <a:gd name="T4" fmla="*/ 9 w 10"/>
                <a:gd name="T5" fmla="*/ 3 h 8"/>
                <a:gd name="T6" fmla="*/ 5 w 10"/>
                <a:gd name="T7" fmla="*/ 1 h 8"/>
                <a:gd name="T8" fmla="*/ 1 w 10"/>
                <a:gd name="T9" fmla="*/ 4 h 8"/>
                <a:gd name="T10" fmla="*/ 3 w 10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3" y="7"/>
                  </a:moveTo>
                  <a:cubicBezTo>
                    <a:pt x="5" y="7"/>
                    <a:pt x="5" y="7"/>
                    <a:pt x="6" y="7"/>
                  </a:cubicBezTo>
                  <a:cubicBezTo>
                    <a:pt x="8" y="8"/>
                    <a:pt x="10" y="5"/>
                    <a:pt x="9" y="3"/>
                  </a:cubicBezTo>
                  <a:cubicBezTo>
                    <a:pt x="8" y="2"/>
                    <a:pt x="6" y="1"/>
                    <a:pt x="5" y="1"/>
                  </a:cubicBezTo>
                  <a:cubicBezTo>
                    <a:pt x="3" y="0"/>
                    <a:pt x="0" y="3"/>
                    <a:pt x="1" y="4"/>
                  </a:cubicBezTo>
                  <a:cubicBezTo>
                    <a:pt x="2" y="6"/>
                    <a:pt x="3" y="7"/>
                    <a:pt x="3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202"/>
            <p:cNvSpPr>
              <a:spLocks/>
            </p:cNvSpPr>
            <p:nvPr/>
          </p:nvSpPr>
          <p:spPr bwMode="auto">
            <a:xfrm>
              <a:off x="8589962" y="2119313"/>
              <a:ext cx="12700" cy="7938"/>
            </a:xfrm>
            <a:custGeom>
              <a:avLst/>
              <a:gdLst>
                <a:gd name="T0" fmla="*/ 4 w 8"/>
                <a:gd name="T1" fmla="*/ 5 h 5"/>
                <a:gd name="T2" fmla="*/ 7 w 8"/>
                <a:gd name="T3" fmla="*/ 2 h 5"/>
                <a:gd name="T4" fmla="*/ 4 w 8"/>
                <a:gd name="T5" fmla="*/ 0 h 5"/>
                <a:gd name="T6" fmla="*/ 1 w 8"/>
                <a:gd name="T7" fmla="*/ 3 h 5"/>
                <a:gd name="T8" fmla="*/ 4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6" y="5"/>
                    <a:pt x="8" y="3"/>
                    <a:pt x="7" y="2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2" y="4"/>
                    <a:pt x="3" y="5"/>
                    <a:pt x="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204"/>
            <p:cNvSpPr>
              <a:spLocks/>
            </p:cNvSpPr>
            <p:nvPr/>
          </p:nvSpPr>
          <p:spPr bwMode="auto">
            <a:xfrm>
              <a:off x="9945687" y="4484688"/>
              <a:ext cx="15875" cy="7938"/>
            </a:xfrm>
            <a:custGeom>
              <a:avLst/>
              <a:gdLst>
                <a:gd name="T0" fmla="*/ 10 w 10"/>
                <a:gd name="T1" fmla="*/ 4 h 5"/>
                <a:gd name="T2" fmla="*/ 10 w 10"/>
                <a:gd name="T3" fmla="*/ 3 h 5"/>
                <a:gd name="T4" fmla="*/ 8 w 10"/>
                <a:gd name="T5" fmla="*/ 0 h 5"/>
                <a:gd name="T6" fmla="*/ 5 w 10"/>
                <a:gd name="T7" fmla="*/ 0 h 5"/>
                <a:gd name="T8" fmla="*/ 0 w 10"/>
                <a:gd name="T9" fmla="*/ 0 h 5"/>
                <a:gd name="T10" fmla="*/ 7 w 10"/>
                <a:gd name="T11" fmla="*/ 5 h 5"/>
                <a:gd name="T12" fmla="*/ 10 w 10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">
                  <a:moveTo>
                    <a:pt x="10" y="4"/>
                  </a:moveTo>
                  <a:cubicBezTo>
                    <a:pt x="10" y="4"/>
                    <a:pt x="10" y="3"/>
                    <a:pt x="10" y="3"/>
                  </a:cubicBezTo>
                  <a:cubicBezTo>
                    <a:pt x="10" y="2"/>
                    <a:pt x="9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2"/>
                    <a:pt x="5" y="4"/>
                    <a:pt x="7" y="5"/>
                  </a:cubicBezTo>
                  <a:cubicBezTo>
                    <a:pt x="8" y="5"/>
                    <a:pt x="9" y="4"/>
                    <a:pt x="10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205"/>
            <p:cNvSpPr>
              <a:spLocks/>
            </p:cNvSpPr>
            <p:nvPr/>
          </p:nvSpPr>
          <p:spPr bwMode="auto">
            <a:xfrm>
              <a:off x="10480675" y="4508500"/>
              <a:ext cx="12700" cy="9525"/>
            </a:xfrm>
            <a:custGeom>
              <a:avLst/>
              <a:gdLst>
                <a:gd name="T0" fmla="*/ 0 w 9"/>
                <a:gd name="T1" fmla="*/ 3 h 7"/>
                <a:gd name="T2" fmla="*/ 0 w 9"/>
                <a:gd name="T3" fmla="*/ 5 h 7"/>
                <a:gd name="T4" fmla="*/ 2 w 9"/>
                <a:gd name="T5" fmla="*/ 6 h 7"/>
                <a:gd name="T6" fmla="*/ 8 w 9"/>
                <a:gd name="T7" fmla="*/ 6 h 7"/>
                <a:gd name="T8" fmla="*/ 9 w 9"/>
                <a:gd name="T9" fmla="*/ 5 h 7"/>
                <a:gd name="T10" fmla="*/ 8 w 9"/>
                <a:gd name="T11" fmla="*/ 3 h 7"/>
                <a:gd name="T12" fmla="*/ 0 w 9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7"/>
                    <a:pt x="6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8" y="4"/>
                    <a:pt x="9" y="4"/>
                    <a:pt x="8" y="3"/>
                  </a:cubicBezTo>
                  <a:cubicBezTo>
                    <a:pt x="6" y="1"/>
                    <a:pt x="3" y="0"/>
                    <a:pt x="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206"/>
            <p:cNvSpPr>
              <a:spLocks/>
            </p:cNvSpPr>
            <p:nvPr/>
          </p:nvSpPr>
          <p:spPr bwMode="auto">
            <a:xfrm>
              <a:off x="9005887" y="2417763"/>
              <a:ext cx="9525" cy="12700"/>
            </a:xfrm>
            <a:custGeom>
              <a:avLst/>
              <a:gdLst>
                <a:gd name="T0" fmla="*/ 3 w 6"/>
                <a:gd name="T1" fmla="*/ 8 h 9"/>
                <a:gd name="T2" fmla="*/ 6 w 6"/>
                <a:gd name="T3" fmla="*/ 5 h 9"/>
                <a:gd name="T4" fmla="*/ 4 w 6"/>
                <a:gd name="T5" fmla="*/ 1 h 9"/>
                <a:gd name="T6" fmla="*/ 0 w 6"/>
                <a:gd name="T7" fmla="*/ 5 h 9"/>
                <a:gd name="T8" fmla="*/ 3 w 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cubicBezTo>
                    <a:pt x="4" y="9"/>
                    <a:pt x="6" y="7"/>
                    <a:pt x="6" y="5"/>
                  </a:cubicBezTo>
                  <a:cubicBezTo>
                    <a:pt x="6" y="4"/>
                    <a:pt x="5" y="2"/>
                    <a:pt x="4" y="1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7"/>
                    <a:pt x="1" y="8"/>
                    <a:pt x="3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209"/>
            <p:cNvSpPr>
              <a:spLocks/>
            </p:cNvSpPr>
            <p:nvPr/>
          </p:nvSpPr>
          <p:spPr bwMode="auto">
            <a:xfrm>
              <a:off x="10337800" y="4295775"/>
              <a:ext cx="15875" cy="12700"/>
            </a:xfrm>
            <a:custGeom>
              <a:avLst/>
              <a:gdLst>
                <a:gd name="T0" fmla="*/ 5 w 11"/>
                <a:gd name="T1" fmla="*/ 0 h 8"/>
                <a:gd name="T2" fmla="*/ 0 w 11"/>
                <a:gd name="T3" fmla="*/ 3 h 8"/>
                <a:gd name="T4" fmla="*/ 7 w 11"/>
                <a:gd name="T5" fmla="*/ 7 h 8"/>
                <a:gd name="T6" fmla="*/ 10 w 11"/>
                <a:gd name="T7" fmla="*/ 2 h 8"/>
                <a:gd name="T8" fmla="*/ 5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5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4" y="8"/>
                    <a:pt x="7" y="7"/>
                  </a:cubicBezTo>
                  <a:cubicBezTo>
                    <a:pt x="9" y="6"/>
                    <a:pt x="11" y="3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210"/>
            <p:cNvSpPr>
              <a:spLocks/>
            </p:cNvSpPr>
            <p:nvPr/>
          </p:nvSpPr>
          <p:spPr bwMode="auto">
            <a:xfrm>
              <a:off x="10333037" y="4279900"/>
              <a:ext cx="7938" cy="20638"/>
            </a:xfrm>
            <a:custGeom>
              <a:avLst/>
              <a:gdLst>
                <a:gd name="T0" fmla="*/ 6 w 6"/>
                <a:gd name="T1" fmla="*/ 2 h 14"/>
                <a:gd name="T2" fmla="*/ 6 w 6"/>
                <a:gd name="T3" fmla="*/ 1 h 14"/>
                <a:gd name="T4" fmla="*/ 3 w 6"/>
                <a:gd name="T5" fmla="*/ 1 h 14"/>
                <a:gd name="T6" fmla="*/ 0 w 6"/>
                <a:gd name="T7" fmla="*/ 4 h 14"/>
                <a:gd name="T8" fmla="*/ 0 w 6"/>
                <a:gd name="T9" fmla="*/ 14 h 14"/>
                <a:gd name="T10" fmla="*/ 3 w 6"/>
                <a:gd name="T11" fmla="*/ 14 h 14"/>
                <a:gd name="T12" fmla="*/ 5 w 6"/>
                <a:gd name="T13" fmla="*/ 7 h 14"/>
                <a:gd name="T14" fmla="*/ 6 w 6"/>
                <a:gd name="T1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4">
                  <a:moveTo>
                    <a:pt x="6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7"/>
                    <a:pt x="0" y="11"/>
                    <a:pt x="0" y="14"/>
                  </a:cubicBezTo>
                  <a:cubicBezTo>
                    <a:pt x="1" y="14"/>
                    <a:pt x="2" y="14"/>
                    <a:pt x="3" y="14"/>
                  </a:cubicBezTo>
                  <a:cubicBezTo>
                    <a:pt x="4" y="12"/>
                    <a:pt x="5" y="9"/>
                    <a:pt x="5" y="7"/>
                  </a:cubicBezTo>
                  <a:cubicBezTo>
                    <a:pt x="6" y="6"/>
                    <a:pt x="6" y="4"/>
                    <a:pt x="6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Oval 211"/>
            <p:cNvSpPr>
              <a:spLocks noChangeArrowheads="1"/>
            </p:cNvSpPr>
            <p:nvPr/>
          </p:nvSpPr>
          <p:spPr bwMode="auto">
            <a:xfrm>
              <a:off x="10333037" y="4286250"/>
              <a:ext cx="1588" cy="1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Oval 212"/>
            <p:cNvSpPr>
              <a:spLocks noChangeArrowheads="1"/>
            </p:cNvSpPr>
            <p:nvPr/>
          </p:nvSpPr>
          <p:spPr bwMode="auto">
            <a:xfrm>
              <a:off x="10337800" y="4300538"/>
              <a:ext cx="1588" cy="1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220"/>
            <p:cNvSpPr>
              <a:spLocks/>
            </p:cNvSpPr>
            <p:nvPr/>
          </p:nvSpPr>
          <p:spPr bwMode="auto">
            <a:xfrm>
              <a:off x="10907712" y="45751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221"/>
            <p:cNvSpPr>
              <a:spLocks/>
            </p:cNvSpPr>
            <p:nvPr/>
          </p:nvSpPr>
          <p:spPr bwMode="auto">
            <a:xfrm>
              <a:off x="10890250" y="4567238"/>
              <a:ext cx="17463" cy="9525"/>
            </a:xfrm>
            <a:custGeom>
              <a:avLst/>
              <a:gdLst>
                <a:gd name="T0" fmla="*/ 0 w 12"/>
                <a:gd name="T1" fmla="*/ 0 h 7"/>
                <a:gd name="T2" fmla="*/ 12 w 12"/>
                <a:gd name="T3" fmla="*/ 6 h 7"/>
                <a:gd name="T4" fmla="*/ 0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4"/>
                    <a:pt x="7" y="7"/>
                    <a:pt x="12" y="6"/>
                  </a:cubicBezTo>
                  <a:cubicBezTo>
                    <a:pt x="9" y="1"/>
                    <a:pt x="5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23"/>
            <p:cNvSpPr>
              <a:spLocks/>
            </p:cNvSpPr>
            <p:nvPr/>
          </p:nvSpPr>
          <p:spPr bwMode="auto">
            <a:xfrm>
              <a:off x="10412413" y="4460875"/>
              <a:ext cx="31750" cy="68263"/>
            </a:xfrm>
            <a:custGeom>
              <a:avLst/>
              <a:gdLst>
                <a:gd name="T0" fmla="*/ 1 w 22"/>
                <a:gd name="T1" fmla="*/ 43 h 46"/>
                <a:gd name="T2" fmla="*/ 5 w 22"/>
                <a:gd name="T3" fmla="*/ 45 h 46"/>
                <a:gd name="T4" fmla="*/ 9 w 22"/>
                <a:gd name="T5" fmla="*/ 42 h 46"/>
                <a:gd name="T6" fmla="*/ 9 w 22"/>
                <a:gd name="T7" fmla="*/ 43 h 46"/>
                <a:gd name="T8" fmla="*/ 9 w 22"/>
                <a:gd name="T9" fmla="*/ 42 h 46"/>
                <a:gd name="T10" fmla="*/ 12 w 22"/>
                <a:gd name="T11" fmla="*/ 42 h 46"/>
                <a:gd name="T12" fmla="*/ 10 w 22"/>
                <a:gd name="T13" fmla="*/ 34 h 46"/>
                <a:gd name="T14" fmla="*/ 12 w 22"/>
                <a:gd name="T15" fmla="*/ 30 h 46"/>
                <a:gd name="T16" fmla="*/ 13 w 22"/>
                <a:gd name="T17" fmla="*/ 30 h 46"/>
                <a:gd name="T18" fmla="*/ 17 w 22"/>
                <a:gd name="T19" fmla="*/ 24 h 46"/>
                <a:gd name="T20" fmla="*/ 19 w 22"/>
                <a:gd name="T21" fmla="*/ 20 h 46"/>
                <a:gd name="T22" fmla="*/ 22 w 22"/>
                <a:gd name="T23" fmla="*/ 15 h 46"/>
                <a:gd name="T24" fmla="*/ 20 w 22"/>
                <a:gd name="T25" fmla="*/ 12 h 46"/>
                <a:gd name="T26" fmla="*/ 16 w 22"/>
                <a:gd name="T27" fmla="*/ 11 h 46"/>
                <a:gd name="T28" fmla="*/ 12 w 22"/>
                <a:gd name="T29" fmla="*/ 9 h 46"/>
                <a:gd name="T30" fmla="*/ 14 w 22"/>
                <a:gd name="T31" fmla="*/ 6 h 46"/>
                <a:gd name="T32" fmla="*/ 17 w 22"/>
                <a:gd name="T33" fmla="*/ 4 h 46"/>
                <a:gd name="T34" fmla="*/ 17 w 22"/>
                <a:gd name="T35" fmla="*/ 1 h 46"/>
                <a:gd name="T36" fmla="*/ 16 w 22"/>
                <a:gd name="T37" fmla="*/ 1 h 46"/>
                <a:gd name="T38" fmla="*/ 2 w 22"/>
                <a:gd name="T39" fmla="*/ 21 h 46"/>
                <a:gd name="T40" fmla="*/ 3 w 22"/>
                <a:gd name="T41" fmla="*/ 28 h 46"/>
                <a:gd name="T42" fmla="*/ 5 w 22"/>
                <a:gd name="T43" fmla="*/ 39 h 46"/>
                <a:gd name="T44" fmla="*/ 5 w 22"/>
                <a:gd name="T45" fmla="*/ 39 h 46"/>
                <a:gd name="T46" fmla="*/ 5 w 22"/>
                <a:gd name="T47" fmla="*/ 39 h 46"/>
                <a:gd name="T48" fmla="*/ 5 w 22"/>
                <a:gd name="T49" fmla="*/ 39 h 46"/>
                <a:gd name="T50" fmla="*/ 7 w 22"/>
                <a:gd name="T51" fmla="*/ 41 h 46"/>
                <a:gd name="T52" fmla="*/ 5 w 22"/>
                <a:gd name="T53" fmla="*/ 39 h 46"/>
                <a:gd name="T54" fmla="*/ 3 w 22"/>
                <a:gd name="T55" fmla="*/ 40 h 46"/>
                <a:gd name="T56" fmla="*/ 1 w 22"/>
                <a:gd name="T57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" h="46">
                  <a:moveTo>
                    <a:pt x="1" y="43"/>
                  </a:moveTo>
                  <a:cubicBezTo>
                    <a:pt x="2" y="45"/>
                    <a:pt x="3" y="46"/>
                    <a:pt x="5" y="45"/>
                  </a:cubicBezTo>
                  <a:cubicBezTo>
                    <a:pt x="6" y="44"/>
                    <a:pt x="7" y="43"/>
                    <a:pt x="9" y="42"/>
                  </a:cubicBezTo>
                  <a:cubicBezTo>
                    <a:pt x="9" y="42"/>
                    <a:pt x="9" y="42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2"/>
                    <a:pt x="11" y="42"/>
                    <a:pt x="12" y="42"/>
                  </a:cubicBezTo>
                  <a:cubicBezTo>
                    <a:pt x="11" y="39"/>
                    <a:pt x="10" y="37"/>
                    <a:pt x="10" y="34"/>
                  </a:cubicBezTo>
                  <a:cubicBezTo>
                    <a:pt x="10" y="33"/>
                    <a:pt x="10" y="31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6" y="29"/>
                    <a:pt x="19" y="28"/>
                    <a:pt x="17" y="24"/>
                  </a:cubicBezTo>
                  <a:cubicBezTo>
                    <a:pt x="17" y="23"/>
                    <a:pt x="18" y="21"/>
                    <a:pt x="19" y="20"/>
                  </a:cubicBezTo>
                  <a:cubicBezTo>
                    <a:pt x="20" y="18"/>
                    <a:pt x="22" y="17"/>
                    <a:pt x="22" y="15"/>
                  </a:cubicBezTo>
                  <a:cubicBezTo>
                    <a:pt x="22" y="14"/>
                    <a:pt x="21" y="12"/>
                    <a:pt x="20" y="12"/>
                  </a:cubicBezTo>
                  <a:cubicBezTo>
                    <a:pt x="19" y="11"/>
                    <a:pt x="17" y="11"/>
                    <a:pt x="16" y="11"/>
                  </a:cubicBezTo>
                  <a:cubicBezTo>
                    <a:pt x="14" y="11"/>
                    <a:pt x="13" y="11"/>
                    <a:pt x="12" y="9"/>
                  </a:cubicBezTo>
                  <a:cubicBezTo>
                    <a:pt x="11" y="8"/>
                    <a:pt x="11" y="7"/>
                    <a:pt x="14" y="6"/>
                  </a:cubicBezTo>
                  <a:cubicBezTo>
                    <a:pt x="15" y="5"/>
                    <a:pt x="16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7" y="1"/>
                    <a:pt x="16" y="0"/>
                    <a:pt x="16" y="1"/>
                  </a:cubicBezTo>
                  <a:cubicBezTo>
                    <a:pt x="4" y="4"/>
                    <a:pt x="1" y="10"/>
                    <a:pt x="2" y="21"/>
                  </a:cubicBezTo>
                  <a:cubicBezTo>
                    <a:pt x="2" y="24"/>
                    <a:pt x="3" y="26"/>
                    <a:pt x="3" y="28"/>
                  </a:cubicBezTo>
                  <a:cubicBezTo>
                    <a:pt x="4" y="32"/>
                    <a:pt x="5" y="35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40"/>
                    <a:pt x="6" y="40"/>
                    <a:pt x="7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4" y="39"/>
                    <a:pt x="3" y="39"/>
                    <a:pt x="3" y="40"/>
                  </a:cubicBezTo>
                  <a:cubicBezTo>
                    <a:pt x="1" y="41"/>
                    <a:pt x="0" y="42"/>
                    <a:pt x="1" y="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24"/>
            <p:cNvSpPr>
              <a:spLocks/>
            </p:cNvSpPr>
            <p:nvPr/>
          </p:nvSpPr>
          <p:spPr bwMode="auto">
            <a:xfrm>
              <a:off x="9712325" y="4232275"/>
              <a:ext cx="4763" cy="15875"/>
            </a:xfrm>
            <a:custGeom>
              <a:avLst/>
              <a:gdLst>
                <a:gd name="T0" fmla="*/ 3 w 4"/>
                <a:gd name="T1" fmla="*/ 1 h 11"/>
                <a:gd name="T2" fmla="*/ 1 w 4"/>
                <a:gd name="T3" fmla="*/ 2 h 11"/>
                <a:gd name="T4" fmla="*/ 0 w 4"/>
                <a:gd name="T5" fmla="*/ 6 h 11"/>
                <a:gd name="T6" fmla="*/ 0 w 4"/>
                <a:gd name="T7" fmla="*/ 8 h 11"/>
                <a:gd name="T8" fmla="*/ 2 w 4"/>
                <a:gd name="T9" fmla="*/ 11 h 11"/>
                <a:gd name="T10" fmla="*/ 4 w 4"/>
                <a:gd name="T11" fmla="*/ 8 h 11"/>
                <a:gd name="T12" fmla="*/ 3 w 4"/>
                <a:gd name="T13" fmla="*/ 2 h 11"/>
                <a:gd name="T14" fmla="*/ 3 w 4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3" y="1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3" y="10"/>
                    <a:pt x="3" y="9"/>
                    <a:pt x="4" y="8"/>
                  </a:cubicBezTo>
                  <a:cubicBezTo>
                    <a:pt x="4" y="6"/>
                    <a:pt x="4" y="4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25"/>
            <p:cNvSpPr>
              <a:spLocks/>
            </p:cNvSpPr>
            <p:nvPr/>
          </p:nvSpPr>
          <p:spPr bwMode="auto">
            <a:xfrm>
              <a:off x="10488613" y="4660900"/>
              <a:ext cx="9525" cy="12700"/>
            </a:xfrm>
            <a:custGeom>
              <a:avLst/>
              <a:gdLst>
                <a:gd name="T0" fmla="*/ 0 w 7"/>
                <a:gd name="T1" fmla="*/ 6 h 9"/>
                <a:gd name="T2" fmla="*/ 2 w 7"/>
                <a:gd name="T3" fmla="*/ 8 h 9"/>
                <a:gd name="T4" fmla="*/ 3 w 7"/>
                <a:gd name="T5" fmla="*/ 8 h 9"/>
                <a:gd name="T6" fmla="*/ 6 w 7"/>
                <a:gd name="T7" fmla="*/ 3 h 9"/>
                <a:gd name="T8" fmla="*/ 5 w 7"/>
                <a:gd name="T9" fmla="*/ 0 h 9"/>
                <a:gd name="T10" fmla="*/ 2 w 7"/>
                <a:gd name="T11" fmla="*/ 2 h 9"/>
                <a:gd name="T12" fmla="*/ 0 w 7"/>
                <a:gd name="T1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0" y="6"/>
                  </a:moveTo>
                  <a:cubicBezTo>
                    <a:pt x="0" y="7"/>
                    <a:pt x="1" y="8"/>
                    <a:pt x="2" y="8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5" y="7"/>
                    <a:pt x="7" y="6"/>
                    <a:pt x="6" y="3"/>
                  </a:cubicBezTo>
                  <a:cubicBezTo>
                    <a:pt x="6" y="2"/>
                    <a:pt x="5" y="1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26"/>
            <p:cNvSpPr>
              <a:spLocks/>
            </p:cNvSpPr>
            <p:nvPr/>
          </p:nvSpPr>
          <p:spPr bwMode="auto">
            <a:xfrm>
              <a:off x="8950325" y="2559050"/>
              <a:ext cx="9525" cy="11113"/>
            </a:xfrm>
            <a:custGeom>
              <a:avLst/>
              <a:gdLst>
                <a:gd name="T0" fmla="*/ 5 w 6"/>
                <a:gd name="T1" fmla="*/ 7 h 8"/>
                <a:gd name="T2" fmla="*/ 6 w 6"/>
                <a:gd name="T3" fmla="*/ 6 h 8"/>
                <a:gd name="T4" fmla="*/ 5 w 6"/>
                <a:gd name="T5" fmla="*/ 2 h 8"/>
                <a:gd name="T6" fmla="*/ 3 w 6"/>
                <a:gd name="T7" fmla="*/ 0 h 8"/>
                <a:gd name="T8" fmla="*/ 1 w 6"/>
                <a:gd name="T9" fmla="*/ 2 h 8"/>
                <a:gd name="T10" fmla="*/ 2 w 6"/>
                <a:gd name="T11" fmla="*/ 7 h 8"/>
                <a:gd name="T12" fmla="*/ 5 w 6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5" y="7"/>
                  </a:moveTo>
                  <a:cubicBezTo>
                    <a:pt x="6" y="7"/>
                    <a:pt x="6" y="7"/>
                    <a:pt x="6" y="6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3" y="8"/>
                    <a:pt x="4" y="8"/>
                    <a:pt x="5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28"/>
            <p:cNvSpPr>
              <a:spLocks/>
            </p:cNvSpPr>
            <p:nvPr/>
          </p:nvSpPr>
          <p:spPr bwMode="auto">
            <a:xfrm>
              <a:off x="10315575" y="3746500"/>
              <a:ext cx="11113" cy="7938"/>
            </a:xfrm>
            <a:custGeom>
              <a:avLst/>
              <a:gdLst>
                <a:gd name="T0" fmla="*/ 7 w 8"/>
                <a:gd name="T1" fmla="*/ 3 h 6"/>
                <a:gd name="T2" fmla="*/ 5 w 8"/>
                <a:gd name="T3" fmla="*/ 0 h 6"/>
                <a:gd name="T4" fmla="*/ 2 w 8"/>
                <a:gd name="T5" fmla="*/ 1 h 6"/>
                <a:gd name="T6" fmla="*/ 0 w 8"/>
                <a:gd name="T7" fmla="*/ 5 h 6"/>
                <a:gd name="T8" fmla="*/ 3 w 8"/>
                <a:gd name="T9" fmla="*/ 6 h 6"/>
                <a:gd name="T10" fmla="*/ 7 w 8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7" y="3"/>
                  </a:moveTo>
                  <a:cubicBezTo>
                    <a:pt x="8" y="2"/>
                    <a:pt x="6" y="0"/>
                    <a:pt x="5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6" y="6"/>
                    <a:pt x="7" y="5"/>
                    <a:pt x="7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29"/>
            <p:cNvSpPr>
              <a:spLocks/>
            </p:cNvSpPr>
            <p:nvPr/>
          </p:nvSpPr>
          <p:spPr bwMode="auto">
            <a:xfrm>
              <a:off x="10091738" y="5062538"/>
              <a:ext cx="7938" cy="11113"/>
            </a:xfrm>
            <a:custGeom>
              <a:avLst/>
              <a:gdLst>
                <a:gd name="T0" fmla="*/ 5 w 6"/>
                <a:gd name="T1" fmla="*/ 1 h 8"/>
                <a:gd name="T2" fmla="*/ 2 w 6"/>
                <a:gd name="T3" fmla="*/ 0 h 8"/>
                <a:gd name="T4" fmla="*/ 0 w 6"/>
                <a:gd name="T5" fmla="*/ 3 h 8"/>
                <a:gd name="T6" fmla="*/ 3 w 6"/>
                <a:gd name="T7" fmla="*/ 8 h 8"/>
                <a:gd name="T8" fmla="*/ 6 w 6"/>
                <a:gd name="T9" fmla="*/ 8 h 8"/>
                <a:gd name="T10" fmla="*/ 5 w 6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5" y="1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5"/>
                    <a:pt x="2" y="6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6"/>
                    <a:pt x="6" y="3"/>
                    <a:pt x="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Oval 230"/>
            <p:cNvSpPr>
              <a:spLocks noChangeArrowheads="1"/>
            </p:cNvSpPr>
            <p:nvPr/>
          </p:nvSpPr>
          <p:spPr bwMode="auto">
            <a:xfrm>
              <a:off x="10094913" y="5073650"/>
              <a:ext cx="1588" cy="1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31"/>
            <p:cNvSpPr>
              <a:spLocks/>
            </p:cNvSpPr>
            <p:nvPr/>
          </p:nvSpPr>
          <p:spPr bwMode="auto">
            <a:xfrm>
              <a:off x="8482013" y="22574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32"/>
            <p:cNvSpPr>
              <a:spLocks/>
            </p:cNvSpPr>
            <p:nvPr/>
          </p:nvSpPr>
          <p:spPr bwMode="auto">
            <a:xfrm>
              <a:off x="8472488" y="2249488"/>
              <a:ext cx="9525" cy="7938"/>
            </a:xfrm>
            <a:custGeom>
              <a:avLst/>
              <a:gdLst>
                <a:gd name="T0" fmla="*/ 2 w 7"/>
                <a:gd name="T1" fmla="*/ 0 h 6"/>
                <a:gd name="T2" fmla="*/ 0 w 7"/>
                <a:gd name="T3" fmla="*/ 1 h 6"/>
                <a:gd name="T4" fmla="*/ 1 w 7"/>
                <a:gd name="T5" fmla="*/ 5 h 6"/>
                <a:gd name="T6" fmla="*/ 7 w 7"/>
                <a:gd name="T7" fmla="*/ 6 h 6"/>
                <a:gd name="T8" fmla="*/ 5 w 7"/>
                <a:gd name="T9" fmla="*/ 1 h 6"/>
                <a:gd name="T10" fmla="*/ 2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1" y="5"/>
                    <a:pt x="1" y="5"/>
                  </a:cubicBezTo>
                  <a:cubicBezTo>
                    <a:pt x="3" y="6"/>
                    <a:pt x="5" y="6"/>
                    <a:pt x="7" y="6"/>
                  </a:cubicBezTo>
                  <a:cubicBezTo>
                    <a:pt x="6" y="4"/>
                    <a:pt x="6" y="2"/>
                    <a:pt x="5" y="1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33"/>
            <p:cNvSpPr>
              <a:spLocks/>
            </p:cNvSpPr>
            <p:nvPr/>
          </p:nvSpPr>
          <p:spPr bwMode="auto">
            <a:xfrm>
              <a:off x="10252075" y="4251325"/>
              <a:ext cx="9525" cy="9525"/>
            </a:xfrm>
            <a:custGeom>
              <a:avLst/>
              <a:gdLst>
                <a:gd name="T0" fmla="*/ 6 w 6"/>
                <a:gd name="T1" fmla="*/ 2 h 7"/>
                <a:gd name="T2" fmla="*/ 2 w 6"/>
                <a:gd name="T3" fmla="*/ 0 h 7"/>
                <a:gd name="T4" fmla="*/ 0 w 6"/>
                <a:gd name="T5" fmla="*/ 3 h 7"/>
                <a:gd name="T6" fmla="*/ 1 w 6"/>
                <a:gd name="T7" fmla="*/ 6 h 7"/>
                <a:gd name="T8" fmla="*/ 6 w 6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2"/>
                  </a:moveTo>
                  <a:cubicBezTo>
                    <a:pt x="5" y="2"/>
                    <a:pt x="4" y="1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6" y="5"/>
                    <a:pt x="6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34"/>
            <p:cNvSpPr>
              <a:spLocks/>
            </p:cNvSpPr>
            <p:nvPr/>
          </p:nvSpPr>
          <p:spPr bwMode="auto">
            <a:xfrm>
              <a:off x="10380663" y="4665663"/>
              <a:ext cx="14288" cy="7938"/>
            </a:xfrm>
            <a:custGeom>
              <a:avLst/>
              <a:gdLst>
                <a:gd name="T0" fmla="*/ 4 w 9"/>
                <a:gd name="T1" fmla="*/ 5 h 5"/>
                <a:gd name="T2" fmla="*/ 7 w 9"/>
                <a:gd name="T3" fmla="*/ 5 h 5"/>
                <a:gd name="T4" fmla="*/ 9 w 9"/>
                <a:gd name="T5" fmla="*/ 3 h 5"/>
                <a:gd name="T6" fmla="*/ 7 w 9"/>
                <a:gd name="T7" fmla="*/ 1 h 5"/>
                <a:gd name="T8" fmla="*/ 5 w 9"/>
                <a:gd name="T9" fmla="*/ 1 h 5"/>
                <a:gd name="T10" fmla="*/ 4 w 9"/>
                <a:gd name="T11" fmla="*/ 1 h 5"/>
                <a:gd name="T12" fmla="*/ 0 w 9"/>
                <a:gd name="T13" fmla="*/ 3 h 5"/>
                <a:gd name="T14" fmla="*/ 4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5" y="5"/>
                    <a:pt x="6" y="5"/>
                    <a:pt x="7" y="5"/>
                  </a:cubicBezTo>
                  <a:cubicBezTo>
                    <a:pt x="8" y="4"/>
                    <a:pt x="8" y="3"/>
                    <a:pt x="9" y="3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1" y="1"/>
                    <a:pt x="0" y="3"/>
                  </a:cubicBezTo>
                  <a:cubicBezTo>
                    <a:pt x="0" y="4"/>
                    <a:pt x="1" y="5"/>
                    <a:pt x="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36"/>
            <p:cNvSpPr>
              <a:spLocks/>
            </p:cNvSpPr>
            <p:nvPr/>
          </p:nvSpPr>
          <p:spPr bwMode="auto">
            <a:xfrm>
              <a:off x="8716963" y="4733925"/>
              <a:ext cx="6350" cy="9525"/>
            </a:xfrm>
            <a:custGeom>
              <a:avLst/>
              <a:gdLst>
                <a:gd name="T0" fmla="*/ 5 w 5"/>
                <a:gd name="T1" fmla="*/ 5 h 7"/>
                <a:gd name="T2" fmla="*/ 3 w 5"/>
                <a:gd name="T3" fmla="*/ 1 h 7"/>
                <a:gd name="T4" fmla="*/ 0 w 5"/>
                <a:gd name="T5" fmla="*/ 4 h 7"/>
                <a:gd name="T6" fmla="*/ 2 w 5"/>
                <a:gd name="T7" fmla="*/ 6 h 7"/>
                <a:gd name="T8" fmla="*/ 5 w 5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5"/>
                  </a:moveTo>
                  <a:cubicBezTo>
                    <a:pt x="5" y="4"/>
                    <a:pt x="5" y="2"/>
                    <a:pt x="3" y="1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7"/>
                    <a:pt x="5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38"/>
            <p:cNvSpPr>
              <a:spLocks/>
            </p:cNvSpPr>
            <p:nvPr/>
          </p:nvSpPr>
          <p:spPr bwMode="auto">
            <a:xfrm>
              <a:off x="8243888" y="3697288"/>
              <a:ext cx="11113" cy="9525"/>
            </a:xfrm>
            <a:custGeom>
              <a:avLst/>
              <a:gdLst>
                <a:gd name="T0" fmla="*/ 5 w 8"/>
                <a:gd name="T1" fmla="*/ 2 h 6"/>
                <a:gd name="T2" fmla="*/ 4 w 8"/>
                <a:gd name="T3" fmla="*/ 1 h 6"/>
                <a:gd name="T4" fmla="*/ 1 w 8"/>
                <a:gd name="T5" fmla="*/ 1 h 6"/>
                <a:gd name="T6" fmla="*/ 0 w 8"/>
                <a:gd name="T7" fmla="*/ 4 h 6"/>
                <a:gd name="T8" fmla="*/ 2 w 8"/>
                <a:gd name="T9" fmla="*/ 6 h 6"/>
                <a:gd name="T10" fmla="*/ 8 w 8"/>
                <a:gd name="T11" fmla="*/ 6 h 6"/>
                <a:gd name="T12" fmla="*/ 8 w 8"/>
                <a:gd name="T13" fmla="*/ 3 h 6"/>
                <a:gd name="T14" fmla="*/ 5 w 8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5" y="2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7" y="3"/>
                    <a:pt x="6" y="2"/>
                    <a:pt x="5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39"/>
            <p:cNvSpPr>
              <a:spLocks/>
            </p:cNvSpPr>
            <p:nvPr/>
          </p:nvSpPr>
          <p:spPr bwMode="auto">
            <a:xfrm>
              <a:off x="8255000" y="3706813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40"/>
            <p:cNvSpPr>
              <a:spLocks/>
            </p:cNvSpPr>
            <p:nvPr/>
          </p:nvSpPr>
          <p:spPr bwMode="auto">
            <a:xfrm>
              <a:off x="10615613" y="5457825"/>
              <a:ext cx="7938" cy="12700"/>
            </a:xfrm>
            <a:custGeom>
              <a:avLst/>
              <a:gdLst>
                <a:gd name="T0" fmla="*/ 5 w 6"/>
                <a:gd name="T1" fmla="*/ 7 h 9"/>
                <a:gd name="T2" fmla="*/ 6 w 6"/>
                <a:gd name="T3" fmla="*/ 4 h 9"/>
                <a:gd name="T4" fmla="*/ 6 w 6"/>
                <a:gd name="T5" fmla="*/ 3 h 9"/>
                <a:gd name="T6" fmla="*/ 4 w 6"/>
                <a:gd name="T7" fmla="*/ 0 h 9"/>
                <a:gd name="T8" fmla="*/ 1 w 6"/>
                <a:gd name="T9" fmla="*/ 2 h 9"/>
                <a:gd name="T10" fmla="*/ 0 w 6"/>
                <a:gd name="T11" fmla="*/ 6 h 9"/>
                <a:gd name="T12" fmla="*/ 2 w 6"/>
                <a:gd name="T13" fmla="*/ 8 h 9"/>
                <a:gd name="T14" fmla="*/ 5 w 6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5" y="7"/>
                  </a:moveTo>
                  <a:cubicBezTo>
                    <a:pt x="5" y="6"/>
                    <a:pt x="5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2"/>
                    <a:pt x="5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3" y="9"/>
                    <a:pt x="4" y="8"/>
                    <a:pt x="5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41"/>
            <p:cNvSpPr>
              <a:spLocks/>
            </p:cNvSpPr>
            <p:nvPr/>
          </p:nvSpPr>
          <p:spPr bwMode="auto">
            <a:xfrm>
              <a:off x="10415588" y="4538663"/>
              <a:ext cx="11113" cy="9525"/>
            </a:xfrm>
            <a:custGeom>
              <a:avLst/>
              <a:gdLst>
                <a:gd name="T0" fmla="*/ 5 w 7"/>
                <a:gd name="T1" fmla="*/ 6 h 6"/>
                <a:gd name="T2" fmla="*/ 7 w 7"/>
                <a:gd name="T3" fmla="*/ 4 h 6"/>
                <a:gd name="T4" fmla="*/ 7 w 7"/>
                <a:gd name="T5" fmla="*/ 2 h 6"/>
                <a:gd name="T6" fmla="*/ 3 w 7"/>
                <a:gd name="T7" fmla="*/ 0 h 6"/>
                <a:gd name="T8" fmla="*/ 0 w 7"/>
                <a:gd name="T9" fmla="*/ 4 h 6"/>
                <a:gd name="T10" fmla="*/ 5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5" y="6"/>
                  </a:moveTo>
                  <a:cubicBezTo>
                    <a:pt x="5" y="5"/>
                    <a:pt x="6" y="4"/>
                    <a:pt x="7" y="4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1" y="5"/>
                    <a:pt x="3" y="6"/>
                    <a:pt x="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43"/>
            <p:cNvSpPr>
              <a:spLocks/>
            </p:cNvSpPr>
            <p:nvPr/>
          </p:nvSpPr>
          <p:spPr bwMode="auto">
            <a:xfrm>
              <a:off x="10583863" y="4799013"/>
              <a:ext cx="7938" cy="7938"/>
            </a:xfrm>
            <a:custGeom>
              <a:avLst/>
              <a:gdLst>
                <a:gd name="T0" fmla="*/ 0 w 6"/>
                <a:gd name="T1" fmla="*/ 4 h 6"/>
                <a:gd name="T2" fmla="*/ 3 w 6"/>
                <a:gd name="T3" fmla="*/ 6 h 6"/>
                <a:gd name="T4" fmla="*/ 6 w 6"/>
                <a:gd name="T5" fmla="*/ 4 h 6"/>
                <a:gd name="T6" fmla="*/ 5 w 6"/>
                <a:gd name="T7" fmla="*/ 2 h 6"/>
                <a:gd name="T8" fmla="*/ 3 w 6"/>
                <a:gd name="T9" fmla="*/ 1 h 6"/>
                <a:gd name="T10" fmla="*/ 0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cubicBezTo>
                    <a:pt x="1" y="5"/>
                    <a:pt x="3" y="5"/>
                    <a:pt x="3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0"/>
                    <a:pt x="0" y="2"/>
                    <a:pt x="0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45"/>
            <p:cNvSpPr>
              <a:spLocks/>
            </p:cNvSpPr>
            <p:nvPr/>
          </p:nvSpPr>
          <p:spPr bwMode="auto">
            <a:xfrm>
              <a:off x="11195050" y="4854575"/>
              <a:ext cx="9525" cy="9525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0 h 7"/>
                <a:gd name="T4" fmla="*/ 2 w 6"/>
                <a:gd name="T5" fmla="*/ 0 h 7"/>
                <a:gd name="T6" fmla="*/ 1 w 6"/>
                <a:gd name="T7" fmla="*/ 1 h 7"/>
                <a:gd name="T8" fmla="*/ 3 w 6"/>
                <a:gd name="T9" fmla="*/ 7 h 7"/>
                <a:gd name="T10" fmla="*/ 6 w 6"/>
                <a:gd name="T11" fmla="*/ 6 h 7"/>
                <a:gd name="T12" fmla="*/ 6 w 6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5" y="3"/>
                    <a:pt x="4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4"/>
                    <a:pt x="1" y="7"/>
                    <a:pt x="3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46"/>
            <p:cNvSpPr>
              <a:spLocks/>
            </p:cNvSpPr>
            <p:nvPr/>
          </p:nvSpPr>
          <p:spPr bwMode="auto">
            <a:xfrm>
              <a:off x="8653463" y="2687638"/>
              <a:ext cx="12700" cy="1111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2 h 8"/>
                <a:gd name="T4" fmla="*/ 0 w 9"/>
                <a:gd name="T5" fmla="*/ 3 h 8"/>
                <a:gd name="T6" fmla="*/ 5 w 9"/>
                <a:gd name="T7" fmla="*/ 7 h 8"/>
                <a:gd name="T8" fmla="*/ 8 w 9"/>
                <a:gd name="T9" fmla="*/ 8 h 8"/>
                <a:gd name="T10" fmla="*/ 8 w 9"/>
                <a:gd name="T11" fmla="*/ 4 h 8"/>
                <a:gd name="T12" fmla="*/ 3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2" y="5"/>
                    <a:pt x="3" y="6"/>
                    <a:pt x="5" y="7"/>
                  </a:cubicBezTo>
                  <a:cubicBezTo>
                    <a:pt x="5" y="8"/>
                    <a:pt x="7" y="8"/>
                    <a:pt x="8" y="8"/>
                  </a:cubicBezTo>
                  <a:cubicBezTo>
                    <a:pt x="9" y="7"/>
                    <a:pt x="9" y="5"/>
                    <a:pt x="8" y="4"/>
                  </a:cubicBezTo>
                  <a:cubicBezTo>
                    <a:pt x="6" y="2"/>
                    <a:pt x="5" y="0"/>
                    <a:pt x="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47"/>
            <p:cNvSpPr>
              <a:spLocks/>
            </p:cNvSpPr>
            <p:nvPr/>
          </p:nvSpPr>
          <p:spPr bwMode="auto">
            <a:xfrm>
              <a:off x="10025063" y="4421188"/>
              <a:ext cx="9525" cy="7938"/>
            </a:xfrm>
            <a:custGeom>
              <a:avLst/>
              <a:gdLst>
                <a:gd name="T0" fmla="*/ 6 w 6"/>
                <a:gd name="T1" fmla="*/ 2 h 6"/>
                <a:gd name="T2" fmla="*/ 3 w 6"/>
                <a:gd name="T3" fmla="*/ 0 h 6"/>
                <a:gd name="T4" fmla="*/ 1 w 6"/>
                <a:gd name="T5" fmla="*/ 4 h 6"/>
                <a:gd name="T6" fmla="*/ 3 w 6"/>
                <a:gd name="T7" fmla="*/ 5 h 6"/>
                <a:gd name="T8" fmla="*/ 6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4" y="6"/>
                    <a:pt x="6" y="4"/>
                    <a:pt x="6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48"/>
            <p:cNvSpPr>
              <a:spLocks/>
            </p:cNvSpPr>
            <p:nvPr/>
          </p:nvSpPr>
          <p:spPr bwMode="auto">
            <a:xfrm>
              <a:off x="10337800" y="4216400"/>
              <a:ext cx="7938" cy="6350"/>
            </a:xfrm>
            <a:custGeom>
              <a:avLst/>
              <a:gdLst>
                <a:gd name="T0" fmla="*/ 2 w 6"/>
                <a:gd name="T1" fmla="*/ 1 h 4"/>
                <a:gd name="T2" fmla="*/ 3 w 6"/>
                <a:gd name="T3" fmla="*/ 4 h 4"/>
                <a:gd name="T4" fmla="*/ 5 w 6"/>
                <a:gd name="T5" fmla="*/ 3 h 4"/>
                <a:gd name="T6" fmla="*/ 4 w 6"/>
                <a:gd name="T7" fmla="*/ 0 h 4"/>
                <a:gd name="T8" fmla="*/ 2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2" y="1"/>
                  </a:moveTo>
                  <a:cubicBezTo>
                    <a:pt x="0" y="2"/>
                    <a:pt x="1" y="4"/>
                    <a:pt x="3" y="4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Oval 250"/>
            <p:cNvSpPr>
              <a:spLocks noChangeArrowheads="1"/>
            </p:cNvSpPr>
            <p:nvPr/>
          </p:nvSpPr>
          <p:spPr bwMode="auto">
            <a:xfrm>
              <a:off x="10999788" y="4648200"/>
              <a:ext cx="1588" cy="1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251"/>
            <p:cNvSpPr>
              <a:spLocks/>
            </p:cNvSpPr>
            <p:nvPr/>
          </p:nvSpPr>
          <p:spPr bwMode="auto">
            <a:xfrm>
              <a:off x="10999788" y="4646613"/>
              <a:ext cx="14288" cy="12700"/>
            </a:xfrm>
            <a:custGeom>
              <a:avLst/>
              <a:gdLst>
                <a:gd name="T0" fmla="*/ 7 w 9"/>
                <a:gd name="T1" fmla="*/ 8 h 8"/>
                <a:gd name="T2" fmla="*/ 9 w 9"/>
                <a:gd name="T3" fmla="*/ 6 h 8"/>
                <a:gd name="T4" fmla="*/ 8 w 9"/>
                <a:gd name="T5" fmla="*/ 5 h 8"/>
                <a:gd name="T6" fmla="*/ 0 w 9"/>
                <a:gd name="T7" fmla="*/ 1 h 8"/>
                <a:gd name="T8" fmla="*/ 7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7" y="8"/>
                  </a:moveTo>
                  <a:cubicBezTo>
                    <a:pt x="7" y="8"/>
                    <a:pt x="8" y="7"/>
                    <a:pt x="9" y="6"/>
                  </a:cubicBezTo>
                  <a:cubicBezTo>
                    <a:pt x="9" y="6"/>
                    <a:pt x="9" y="5"/>
                    <a:pt x="8" y="5"/>
                  </a:cubicBezTo>
                  <a:cubicBezTo>
                    <a:pt x="7" y="2"/>
                    <a:pt x="4" y="0"/>
                    <a:pt x="0" y="1"/>
                  </a:cubicBezTo>
                  <a:cubicBezTo>
                    <a:pt x="1" y="5"/>
                    <a:pt x="3" y="7"/>
                    <a:pt x="7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53"/>
            <p:cNvSpPr>
              <a:spLocks/>
            </p:cNvSpPr>
            <p:nvPr/>
          </p:nvSpPr>
          <p:spPr bwMode="auto">
            <a:xfrm>
              <a:off x="10398125" y="3876675"/>
              <a:ext cx="7938" cy="7938"/>
            </a:xfrm>
            <a:custGeom>
              <a:avLst/>
              <a:gdLst>
                <a:gd name="T0" fmla="*/ 5 w 5"/>
                <a:gd name="T1" fmla="*/ 2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5 h 5"/>
                <a:gd name="T8" fmla="*/ 4 w 5"/>
                <a:gd name="T9" fmla="*/ 3 h 5"/>
                <a:gd name="T10" fmla="*/ 5 w 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2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5"/>
                    <a:pt x="1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4" y="3"/>
                    <a:pt x="5" y="2"/>
                    <a:pt x="5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57"/>
            <p:cNvSpPr>
              <a:spLocks/>
            </p:cNvSpPr>
            <p:nvPr/>
          </p:nvSpPr>
          <p:spPr bwMode="auto">
            <a:xfrm>
              <a:off x="10585450" y="4543425"/>
              <a:ext cx="9525" cy="4763"/>
            </a:xfrm>
            <a:custGeom>
              <a:avLst/>
              <a:gdLst>
                <a:gd name="T0" fmla="*/ 1 w 7"/>
                <a:gd name="T1" fmla="*/ 2 h 3"/>
                <a:gd name="T2" fmla="*/ 3 w 7"/>
                <a:gd name="T3" fmla="*/ 3 h 3"/>
                <a:gd name="T4" fmla="*/ 7 w 7"/>
                <a:gd name="T5" fmla="*/ 1 h 3"/>
                <a:gd name="T6" fmla="*/ 3 w 7"/>
                <a:gd name="T7" fmla="*/ 0 h 3"/>
                <a:gd name="T8" fmla="*/ 1 w 7"/>
                <a:gd name="T9" fmla="*/ 0 h 3"/>
                <a:gd name="T10" fmla="*/ 0 w 7"/>
                <a:gd name="T11" fmla="*/ 1 h 3"/>
                <a:gd name="T12" fmla="*/ 1 w 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4" y="3"/>
                    <a:pt x="6" y="3"/>
                    <a:pt x="7" y="1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58"/>
            <p:cNvSpPr>
              <a:spLocks/>
            </p:cNvSpPr>
            <p:nvPr/>
          </p:nvSpPr>
          <p:spPr bwMode="auto">
            <a:xfrm>
              <a:off x="8329613" y="3656013"/>
              <a:ext cx="6350" cy="4763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1 w 4"/>
                <a:gd name="T5" fmla="*/ 1 h 4"/>
                <a:gd name="T6" fmla="*/ 1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4" y="2"/>
                    <a:pt x="4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4"/>
                    <a:pt x="2" y="4"/>
                    <a:pt x="3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59"/>
            <p:cNvSpPr>
              <a:spLocks/>
            </p:cNvSpPr>
            <p:nvPr/>
          </p:nvSpPr>
          <p:spPr bwMode="auto">
            <a:xfrm>
              <a:off x="9058275" y="2297113"/>
              <a:ext cx="9525" cy="7938"/>
            </a:xfrm>
            <a:custGeom>
              <a:avLst/>
              <a:gdLst>
                <a:gd name="T0" fmla="*/ 5 w 6"/>
                <a:gd name="T1" fmla="*/ 4 h 5"/>
                <a:gd name="T2" fmla="*/ 3 w 6"/>
                <a:gd name="T3" fmla="*/ 0 h 5"/>
                <a:gd name="T4" fmla="*/ 1 w 6"/>
                <a:gd name="T5" fmla="*/ 1 h 5"/>
                <a:gd name="T6" fmla="*/ 2 w 6"/>
                <a:gd name="T7" fmla="*/ 5 h 5"/>
                <a:gd name="T8" fmla="*/ 5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cubicBezTo>
                    <a:pt x="6" y="2"/>
                    <a:pt x="5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3" y="5"/>
                    <a:pt x="4" y="5"/>
                    <a:pt x="5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260"/>
            <p:cNvSpPr>
              <a:spLocks/>
            </p:cNvSpPr>
            <p:nvPr/>
          </p:nvSpPr>
          <p:spPr bwMode="auto">
            <a:xfrm>
              <a:off x="11010900" y="4673600"/>
              <a:ext cx="9525" cy="7938"/>
            </a:xfrm>
            <a:custGeom>
              <a:avLst/>
              <a:gdLst>
                <a:gd name="T0" fmla="*/ 4 w 7"/>
                <a:gd name="T1" fmla="*/ 6 h 6"/>
                <a:gd name="T2" fmla="*/ 7 w 7"/>
                <a:gd name="T3" fmla="*/ 5 h 6"/>
                <a:gd name="T4" fmla="*/ 7 w 7"/>
                <a:gd name="T5" fmla="*/ 3 h 6"/>
                <a:gd name="T6" fmla="*/ 0 w 7"/>
                <a:gd name="T7" fmla="*/ 0 h 6"/>
                <a:gd name="T8" fmla="*/ 4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5" y="6"/>
                    <a:pt x="6" y="6"/>
                    <a:pt x="7" y="5"/>
                  </a:cubicBezTo>
                  <a:cubicBezTo>
                    <a:pt x="7" y="5"/>
                    <a:pt x="7" y="3"/>
                    <a:pt x="7" y="3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3"/>
                    <a:pt x="1" y="5"/>
                    <a:pt x="4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262"/>
            <p:cNvSpPr>
              <a:spLocks/>
            </p:cNvSpPr>
            <p:nvPr/>
          </p:nvSpPr>
          <p:spPr bwMode="auto">
            <a:xfrm>
              <a:off x="9813925" y="2266950"/>
              <a:ext cx="12700" cy="7938"/>
            </a:xfrm>
            <a:custGeom>
              <a:avLst/>
              <a:gdLst>
                <a:gd name="T0" fmla="*/ 0 w 8"/>
                <a:gd name="T1" fmla="*/ 1 h 5"/>
                <a:gd name="T2" fmla="*/ 7 w 8"/>
                <a:gd name="T3" fmla="*/ 5 h 5"/>
                <a:gd name="T4" fmla="*/ 8 w 8"/>
                <a:gd name="T5" fmla="*/ 3 h 5"/>
                <a:gd name="T6" fmla="*/ 7 w 8"/>
                <a:gd name="T7" fmla="*/ 2 h 5"/>
                <a:gd name="T8" fmla="*/ 0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1"/>
                  </a:moveTo>
                  <a:cubicBezTo>
                    <a:pt x="1" y="4"/>
                    <a:pt x="4" y="5"/>
                    <a:pt x="7" y="5"/>
                  </a:cubicBezTo>
                  <a:cubicBezTo>
                    <a:pt x="7" y="5"/>
                    <a:pt x="8" y="4"/>
                    <a:pt x="8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5" y="0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263"/>
            <p:cNvSpPr>
              <a:spLocks/>
            </p:cNvSpPr>
            <p:nvPr/>
          </p:nvSpPr>
          <p:spPr bwMode="auto">
            <a:xfrm>
              <a:off x="10582275" y="4524375"/>
              <a:ext cx="7938" cy="7938"/>
            </a:xfrm>
            <a:custGeom>
              <a:avLst/>
              <a:gdLst>
                <a:gd name="T0" fmla="*/ 5 w 6"/>
                <a:gd name="T1" fmla="*/ 5 h 5"/>
                <a:gd name="T2" fmla="*/ 6 w 6"/>
                <a:gd name="T3" fmla="*/ 4 h 5"/>
                <a:gd name="T4" fmla="*/ 2 w 6"/>
                <a:gd name="T5" fmla="*/ 0 h 5"/>
                <a:gd name="T6" fmla="*/ 0 w 6"/>
                <a:gd name="T7" fmla="*/ 1 h 5"/>
                <a:gd name="T8" fmla="*/ 2 w 6"/>
                <a:gd name="T9" fmla="*/ 5 h 5"/>
                <a:gd name="T10" fmla="*/ 5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5" y="5"/>
                  </a:moveTo>
                  <a:cubicBezTo>
                    <a:pt x="5" y="5"/>
                    <a:pt x="6" y="4"/>
                    <a:pt x="6" y="4"/>
                  </a:cubicBezTo>
                  <a:cubicBezTo>
                    <a:pt x="6" y="2"/>
                    <a:pt x="4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3" y="5"/>
                    <a:pt x="4" y="5"/>
                    <a:pt x="5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266"/>
            <p:cNvSpPr>
              <a:spLocks/>
            </p:cNvSpPr>
            <p:nvPr/>
          </p:nvSpPr>
          <p:spPr bwMode="auto">
            <a:xfrm>
              <a:off x="10804525" y="4548188"/>
              <a:ext cx="7938" cy="6350"/>
            </a:xfrm>
            <a:custGeom>
              <a:avLst/>
              <a:gdLst>
                <a:gd name="T0" fmla="*/ 6 w 6"/>
                <a:gd name="T1" fmla="*/ 2 h 5"/>
                <a:gd name="T2" fmla="*/ 6 w 6"/>
                <a:gd name="T3" fmla="*/ 1 h 5"/>
                <a:gd name="T4" fmla="*/ 1 w 6"/>
                <a:gd name="T5" fmla="*/ 0 h 5"/>
                <a:gd name="T6" fmla="*/ 0 w 6"/>
                <a:gd name="T7" fmla="*/ 1 h 5"/>
                <a:gd name="T8" fmla="*/ 1 w 6"/>
                <a:gd name="T9" fmla="*/ 3 h 5"/>
                <a:gd name="T10" fmla="*/ 6 w 6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5"/>
                    <a:pt x="5" y="5"/>
                    <a:pt x="6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267"/>
            <p:cNvSpPr>
              <a:spLocks/>
            </p:cNvSpPr>
            <p:nvPr/>
          </p:nvSpPr>
          <p:spPr bwMode="auto">
            <a:xfrm>
              <a:off x="11180763" y="4967288"/>
              <a:ext cx="6350" cy="7938"/>
            </a:xfrm>
            <a:custGeom>
              <a:avLst/>
              <a:gdLst>
                <a:gd name="T0" fmla="*/ 4 w 4"/>
                <a:gd name="T1" fmla="*/ 4 h 6"/>
                <a:gd name="T2" fmla="*/ 3 w 4"/>
                <a:gd name="T3" fmla="*/ 1 h 6"/>
                <a:gd name="T4" fmla="*/ 1 w 4"/>
                <a:gd name="T5" fmla="*/ 1 h 6"/>
                <a:gd name="T6" fmla="*/ 0 w 4"/>
                <a:gd name="T7" fmla="*/ 2 h 6"/>
                <a:gd name="T8" fmla="*/ 1 w 4"/>
                <a:gd name="T9" fmla="*/ 5 h 6"/>
                <a:gd name="T10" fmla="*/ 4 w 4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cubicBezTo>
                    <a:pt x="4" y="3"/>
                    <a:pt x="3" y="2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2" y="6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71"/>
            <p:cNvSpPr>
              <a:spLocks/>
            </p:cNvSpPr>
            <p:nvPr/>
          </p:nvSpPr>
          <p:spPr bwMode="auto">
            <a:xfrm>
              <a:off x="9301163" y="2220913"/>
              <a:ext cx="6350" cy="9525"/>
            </a:xfrm>
            <a:custGeom>
              <a:avLst/>
              <a:gdLst>
                <a:gd name="T0" fmla="*/ 4 w 5"/>
                <a:gd name="T1" fmla="*/ 5 h 6"/>
                <a:gd name="T2" fmla="*/ 3 w 5"/>
                <a:gd name="T3" fmla="*/ 1 h 6"/>
                <a:gd name="T4" fmla="*/ 0 w 5"/>
                <a:gd name="T5" fmla="*/ 2 h 6"/>
                <a:gd name="T6" fmla="*/ 2 w 5"/>
                <a:gd name="T7" fmla="*/ 6 h 6"/>
                <a:gd name="T8" fmla="*/ 4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5"/>
                  </a:moveTo>
                  <a:cubicBezTo>
                    <a:pt x="5" y="4"/>
                    <a:pt x="5" y="2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0" y="5"/>
                    <a:pt x="2" y="6"/>
                  </a:cubicBezTo>
                  <a:cubicBezTo>
                    <a:pt x="3" y="6"/>
                    <a:pt x="4" y="6"/>
                    <a:pt x="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73"/>
            <p:cNvSpPr>
              <a:spLocks/>
            </p:cNvSpPr>
            <p:nvPr/>
          </p:nvSpPr>
          <p:spPr bwMode="auto">
            <a:xfrm>
              <a:off x="8461375" y="2182813"/>
              <a:ext cx="4763" cy="4763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1 w 3"/>
                <a:gd name="T5" fmla="*/ 0 h 3"/>
                <a:gd name="T6" fmla="*/ 0 w 3"/>
                <a:gd name="T7" fmla="*/ 2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0"/>
                    <a:pt x="1" y="0"/>
                  </a:cubicBezTo>
                  <a:cubicBezTo>
                    <a:pt x="0" y="0"/>
                    <a:pt x="0" y="0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74"/>
            <p:cNvSpPr>
              <a:spLocks/>
            </p:cNvSpPr>
            <p:nvPr/>
          </p:nvSpPr>
          <p:spPr bwMode="auto">
            <a:xfrm>
              <a:off x="10693400" y="5470525"/>
              <a:ext cx="6350" cy="9525"/>
            </a:xfrm>
            <a:custGeom>
              <a:avLst/>
              <a:gdLst>
                <a:gd name="T0" fmla="*/ 2 w 5"/>
                <a:gd name="T1" fmla="*/ 1 h 6"/>
                <a:gd name="T2" fmla="*/ 0 w 5"/>
                <a:gd name="T3" fmla="*/ 3 h 6"/>
                <a:gd name="T4" fmla="*/ 2 w 5"/>
                <a:gd name="T5" fmla="*/ 6 h 6"/>
                <a:gd name="T6" fmla="*/ 5 w 5"/>
                <a:gd name="T7" fmla="*/ 5 h 6"/>
                <a:gd name="T8" fmla="*/ 4 w 5"/>
                <a:gd name="T9" fmla="*/ 2 h 6"/>
                <a:gd name="T10" fmla="*/ 2 w 5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5" y="4"/>
                    <a:pt x="5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76"/>
            <p:cNvSpPr>
              <a:spLocks/>
            </p:cNvSpPr>
            <p:nvPr/>
          </p:nvSpPr>
          <p:spPr bwMode="auto">
            <a:xfrm>
              <a:off x="10866438" y="4702175"/>
              <a:ext cx="12700" cy="9525"/>
            </a:xfrm>
            <a:custGeom>
              <a:avLst/>
              <a:gdLst>
                <a:gd name="T0" fmla="*/ 9 w 9"/>
                <a:gd name="T1" fmla="*/ 5 h 6"/>
                <a:gd name="T2" fmla="*/ 2 w 9"/>
                <a:gd name="T3" fmla="*/ 1 h 6"/>
                <a:gd name="T4" fmla="*/ 0 w 9"/>
                <a:gd name="T5" fmla="*/ 2 h 6"/>
                <a:gd name="T6" fmla="*/ 9 w 9"/>
                <a:gd name="T7" fmla="*/ 6 h 6"/>
                <a:gd name="T8" fmla="*/ 9 w 9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9" y="5"/>
                  </a:moveTo>
                  <a:cubicBezTo>
                    <a:pt x="7" y="1"/>
                    <a:pt x="6" y="0"/>
                    <a:pt x="2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3" y="3"/>
                    <a:pt x="6" y="4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77"/>
            <p:cNvSpPr>
              <a:spLocks/>
            </p:cNvSpPr>
            <p:nvPr/>
          </p:nvSpPr>
          <p:spPr bwMode="auto">
            <a:xfrm>
              <a:off x="10864850" y="4705350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79"/>
            <p:cNvSpPr>
              <a:spLocks/>
            </p:cNvSpPr>
            <p:nvPr/>
          </p:nvSpPr>
          <p:spPr bwMode="auto">
            <a:xfrm>
              <a:off x="7583488" y="3921125"/>
              <a:ext cx="6350" cy="6350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4 w 5"/>
                <a:gd name="T7" fmla="*/ 0 h 4"/>
                <a:gd name="T8" fmla="*/ 1 w 5"/>
                <a:gd name="T9" fmla="*/ 2 h 4"/>
                <a:gd name="T10" fmla="*/ 2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280"/>
            <p:cNvSpPr>
              <a:spLocks/>
            </p:cNvSpPr>
            <p:nvPr/>
          </p:nvSpPr>
          <p:spPr bwMode="auto">
            <a:xfrm>
              <a:off x="10377488" y="3921125"/>
              <a:ext cx="4763" cy="6350"/>
            </a:xfrm>
            <a:custGeom>
              <a:avLst/>
              <a:gdLst>
                <a:gd name="T0" fmla="*/ 4 w 4"/>
                <a:gd name="T1" fmla="*/ 1 h 4"/>
                <a:gd name="T2" fmla="*/ 3 w 4"/>
                <a:gd name="T3" fmla="*/ 0 h 4"/>
                <a:gd name="T4" fmla="*/ 0 w 4"/>
                <a:gd name="T5" fmla="*/ 3 h 4"/>
                <a:gd name="T6" fmla="*/ 1 w 4"/>
                <a:gd name="T7" fmla="*/ 4 h 4"/>
                <a:gd name="T8" fmla="*/ 3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1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89"/>
            <p:cNvSpPr>
              <a:spLocks/>
            </p:cNvSpPr>
            <p:nvPr/>
          </p:nvSpPr>
          <p:spPr bwMode="auto">
            <a:xfrm>
              <a:off x="10298113" y="4246563"/>
              <a:ext cx="3175" cy="4763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290"/>
            <p:cNvSpPr>
              <a:spLocks/>
            </p:cNvSpPr>
            <p:nvPr/>
          </p:nvSpPr>
          <p:spPr bwMode="auto">
            <a:xfrm>
              <a:off x="9707563" y="4260850"/>
              <a:ext cx="4763" cy="7938"/>
            </a:xfrm>
            <a:custGeom>
              <a:avLst/>
              <a:gdLst>
                <a:gd name="T0" fmla="*/ 1 w 3"/>
                <a:gd name="T1" fmla="*/ 1 h 5"/>
                <a:gd name="T2" fmla="*/ 2 w 3"/>
                <a:gd name="T3" fmla="*/ 4 h 5"/>
                <a:gd name="T4" fmla="*/ 3 w 3"/>
                <a:gd name="T5" fmla="*/ 3 h 5"/>
                <a:gd name="T6" fmla="*/ 2 w 3"/>
                <a:gd name="T7" fmla="*/ 1 h 5"/>
                <a:gd name="T8" fmla="*/ 1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1"/>
                  </a:moveTo>
                  <a:cubicBezTo>
                    <a:pt x="0" y="2"/>
                    <a:pt x="1" y="5"/>
                    <a:pt x="2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291"/>
            <p:cNvSpPr>
              <a:spLocks/>
            </p:cNvSpPr>
            <p:nvPr/>
          </p:nvSpPr>
          <p:spPr bwMode="auto">
            <a:xfrm>
              <a:off x="10301288" y="4368800"/>
              <a:ext cx="6350" cy="6350"/>
            </a:xfrm>
            <a:custGeom>
              <a:avLst/>
              <a:gdLst>
                <a:gd name="T0" fmla="*/ 5 w 5"/>
                <a:gd name="T1" fmla="*/ 1 h 4"/>
                <a:gd name="T2" fmla="*/ 2 w 5"/>
                <a:gd name="T3" fmla="*/ 0 h 4"/>
                <a:gd name="T4" fmla="*/ 1 w 5"/>
                <a:gd name="T5" fmla="*/ 3 h 4"/>
                <a:gd name="T6" fmla="*/ 4 w 5"/>
                <a:gd name="T7" fmla="*/ 4 h 4"/>
                <a:gd name="T8" fmla="*/ 5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2" y="3"/>
                    <a:pt x="3" y="4"/>
                    <a:pt x="4" y="4"/>
                  </a:cubicBezTo>
                  <a:cubicBezTo>
                    <a:pt x="4" y="3"/>
                    <a:pt x="5" y="2"/>
                    <a:pt x="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292"/>
            <p:cNvSpPr>
              <a:spLocks/>
            </p:cNvSpPr>
            <p:nvPr/>
          </p:nvSpPr>
          <p:spPr bwMode="auto">
            <a:xfrm>
              <a:off x="10464800" y="4546600"/>
              <a:ext cx="6350" cy="4763"/>
            </a:xfrm>
            <a:custGeom>
              <a:avLst/>
              <a:gdLst>
                <a:gd name="T0" fmla="*/ 3 w 5"/>
                <a:gd name="T1" fmla="*/ 0 h 4"/>
                <a:gd name="T2" fmla="*/ 1 w 5"/>
                <a:gd name="T3" fmla="*/ 2 h 4"/>
                <a:gd name="T4" fmla="*/ 2 w 5"/>
                <a:gd name="T5" fmla="*/ 4 h 4"/>
                <a:gd name="T6" fmla="*/ 5 w 5"/>
                <a:gd name="T7" fmla="*/ 2 h 4"/>
                <a:gd name="T8" fmla="*/ 3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0" y="3"/>
                    <a:pt x="1" y="3"/>
                    <a:pt x="2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294"/>
            <p:cNvSpPr>
              <a:spLocks/>
            </p:cNvSpPr>
            <p:nvPr/>
          </p:nvSpPr>
          <p:spPr bwMode="auto">
            <a:xfrm>
              <a:off x="10353675" y="4679950"/>
              <a:ext cx="6350" cy="4763"/>
            </a:xfrm>
            <a:custGeom>
              <a:avLst/>
              <a:gdLst>
                <a:gd name="T0" fmla="*/ 4 w 5"/>
                <a:gd name="T1" fmla="*/ 1 h 4"/>
                <a:gd name="T2" fmla="*/ 3 w 5"/>
                <a:gd name="T3" fmla="*/ 0 h 4"/>
                <a:gd name="T4" fmla="*/ 0 w 5"/>
                <a:gd name="T5" fmla="*/ 2 h 4"/>
                <a:gd name="T6" fmla="*/ 1 w 5"/>
                <a:gd name="T7" fmla="*/ 4 h 4"/>
                <a:gd name="T8" fmla="*/ 4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3" y="4"/>
                    <a:pt x="5" y="2"/>
                    <a:pt x="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95"/>
            <p:cNvSpPr>
              <a:spLocks/>
            </p:cNvSpPr>
            <p:nvPr/>
          </p:nvSpPr>
          <p:spPr bwMode="auto">
            <a:xfrm>
              <a:off x="10880725" y="4713288"/>
              <a:ext cx="6350" cy="4763"/>
            </a:xfrm>
            <a:custGeom>
              <a:avLst/>
              <a:gdLst>
                <a:gd name="T0" fmla="*/ 4 w 4"/>
                <a:gd name="T1" fmla="*/ 2 h 4"/>
                <a:gd name="T2" fmla="*/ 3 w 4"/>
                <a:gd name="T3" fmla="*/ 1 h 4"/>
                <a:gd name="T4" fmla="*/ 0 w 4"/>
                <a:gd name="T5" fmla="*/ 0 h 4"/>
                <a:gd name="T6" fmla="*/ 2 w 4"/>
                <a:gd name="T7" fmla="*/ 3 h 4"/>
                <a:gd name="T8" fmla="*/ 4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3" y="4"/>
                    <a:pt x="4" y="3"/>
                    <a:pt x="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96"/>
            <p:cNvSpPr>
              <a:spLocks/>
            </p:cNvSpPr>
            <p:nvPr/>
          </p:nvSpPr>
          <p:spPr bwMode="auto">
            <a:xfrm>
              <a:off x="10879138" y="471170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97"/>
            <p:cNvSpPr>
              <a:spLocks/>
            </p:cNvSpPr>
            <p:nvPr/>
          </p:nvSpPr>
          <p:spPr bwMode="auto">
            <a:xfrm>
              <a:off x="10631488" y="486568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98"/>
            <p:cNvSpPr>
              <a:spLocks/>
            </p:cNvSpPr>
            <p:nvPr/>
          </p:nvSpPr>
          <p:spPr bwMode="auto">
            <a:xfrm>
              <a:off x="10633075" y="4860925"/>
              <a:ext cx="7938" cy="4763"/>
            </a:xfrm>
            <a:custGeom>
              <a:avLst/>
              <a:gdLst>
                <a:gd name="T0" fmla="*/ 4 w 5"/>
                <a:gd name="T1" fmla="*/ 0 h 4"/>
                <a:gd name="T2" fmla="*/ 3 w 5"/>
                <a:gd name="T3" fmla="*/ 1 h 4"/>
                <a:gd name="T4" fmla="*/ 0 w 5"/>
                <a:gd name="T5" fmla="*/ 4 h 4"/>
                <a:gd name="T6" fmla="*/ 4 w 5"/>
                <a:gd name="T7" fmla="*/ 3 h 4"/>
                <a:gd name="T8" fmla="*/ 4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3"/>
                    <a:pt x="3" y="3"/>
                    <a:pt x="4" y="3"/>
                  </a:cubicBezTo>
                  <a:cubicBezTo>
                    <a:pt x="5" y="2"/>
                    <a:pt x="5" y="1"/>
                    <a:pt x="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99"/>
            <p:cNvSpPr>
              <a:spLocks/>
            </p:cNvSpPr>
            <p:nvPr/>
          </p:nvSpPr>
          <p:spPr bwMode="auto">
            <a:xfrm>
              <a:off x="10088563" y="5073650"/>
              <a:ext cx="6350" cy="9525"/>
            </a:xfrm>
            <a:custGeom>
              <a:avLst/>
              <a:gdLst>
                <a:gd name="T0" fmla="*/ 3 w 5"/>
                <a:gd name="T1" fmla="*/ 1 h 7"/>
                <a:gd name="T2" fmla="*/ 2 w 5"/>
                <a:gd name="T3" fmla="*/ 6 h 7"/>
                <a:gd name="T4" fmla="*/ 5 w 5"/>
                <a:gd name="T5" fmla="*/ 7 h 7"/>
                <a:gd name="T6" fmla="*/ 5 w 5"/>
                <a:gd name="T7" fmla="*/ 0 h 7"/>
                <a:gd name="T8" fmla="*/ 3 w 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1"/>
                  </a:moveTo>
                  <a:cubicBezTo>
                    <a:pt x="0" y="2"/>
                    <a:pt x="0" y="4"/>
                    <a:pt x="2" y="6"/>
                  </a:cubicBezTo>
                  <a:cubicBezTo>
                    <a:pt x="3" y="6"/>
                    <a:pt x="4" y="7"/>
                    <a:pt x="5" y="7"/>
                  </a:cubicBezTo>
                  <a:cubicBezTo>
                    <a:pt x="5" y="5"/>
                    <a:pt x="5" y="3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301"/>
            <p:cNvSpPr>
              <a:spLocks/>
            </p:cNvSpPr>
            <p:nvPr/>
          </p:nvSpPr>
          <p:spPr bwMode="auto">
            <a:xfrm>
              <a:off x="8550275" y="2171700"/>
              <a:ext cx="9525" cy="9525"/>
            </a:xfrm>
            <a:custGeom>
              <a:avLst/>
              <a:gdLst>
                <a:gd name="T0" fmla="*/ 5 w 6"/>
                <a:gd name="T1" fmla="*/ 1 h 6"/>
                <a:gd name="T2" fmla="*/ 2 w 6"/>
                <a:gd name="T3" fmla="*/ 0 h 6"/>
                <a:gd name="T4" fmla="*/ 1 w 6"/>
                <a:gd name="T5" fmla="*/ 2 h 6"/>
                <a:gd name="T6" fmla="*/ 3 w 6"/>
                <a:gd name="T7" fmla="*/ 6 h 6"/>
                <a:gd name="T8" fmla="*/ 6 w 6"/>
                <a:gd name="T9" fmla="*/ 6 h 6"/>
                <a:gd name="T10" fmla="*/ 5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6" y="4"/>
                    <a:pt x="6" y="2"/>
                    <a:pt x="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303"/>
            <p:cNvSpPr>
              <a:spLocks/>
            </p:cNvSpPr>
            <p:nvPr/>
          </p:nvSpPr>
          <p:spPr bwMode="auto">
            <a:xfrm>
              <a:off x="8955088" y="2533650"/>
              <a:ext cx="6350" cy="6350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1 h 4"/>
                <a:gd name="T4" fmla="*/ 3 w 4"/>
                <a:gd name="T5" fmla="*/ 0 h 4"/>
                <a:gd name="T6" fmla="*/ 1 w 4"/>
                <a:gd name="T7" fmla="*/ 2 h 4"/>
                <a:gd name="T8" fmla="*/ 2 w 4"/>
                <a:gd name="T9" fmla="*/ 4 h 4"/>
                <a:gd name="T10" fmla="*/ 4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2" y="4"/>
                    <a:pt x="3" y="3"/>
                    <a:pt x="4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05"/>
            <p:cNvSpPr>
              <a:spLocks/>
            </p:cNvSpPr>
            <p:nvPr/>
          </p:nvSpPr>
          <p:spPr bwMode="auto">
            <a:xfrm>
              <a:off x="8067675" y="2847975"/>
              <a:ext cx="7938" cy="6350"/>
            </a:xfrm>
            <a:custGeom>
              <a:avLst/>
              <a:gdLst>
                <a:gd name="T0" fmla="*/ 1 w 5"/>
                <a:gd name="T1" fmla="*/ 3 h 4"/>
                <a:gd name="T2" fmla="*/ 2 w 5"/>
                <a:gd name="T3" fmla="*/ 3 h 4"/>
                <a:gd name="T4" fmla="*/ 5 w 5"/>
                <a:gd name="T5" fmla="*/ 0 h 4"/>
                <a:gd name="T6" fmla="*/ 1 w 5"/>
                <a:gd name="T7" fmla="*/ 1 h 4"/>
                <a:gd name="T8" fmla="*/ 1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3"/>
                  </a:move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06"/>
            <p:cNvSpPr>
              <a:spLocks/>
            </p:cNvSpPr>
            <p:nvPr/>
          </p:nvSpPr>
          <p:spPr bwMode="auto">
            <a:xfrm>
              <a:off x="8075613" y="28463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307"/>
            <p:cNvSpPr>
              <a:spLocks/>
            </p:cNvSpPr>
            <p:nvPr/>
          </p:nvSpPr>
          <p:spPr bwMode="auto">
            <a:xfrm>
              <a:off x="8432800" y="2946400"/>
              <a:ext cx="3175" cy="3175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2 h 3"/>
                <a:gd name="T6" fmla="*/ 1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09"/>
            <p:cNvSpPr>
              <a:spLocks/>
            </p:cNvSpPr>
            <p:nvPr/>
          </p:nvSpPr>
          <p:spPr bwMode="auto">
            <a:xfrm>
              <a:off x="9172575" y="2309813"/>
              <a:ext cx="6350" cy="4763"/>
            </a:xfrm>
            <a:custGeom>
              <a:avLst/>
              <a:gdLst>
                <a:gd name="T0" fmla="*/ 2 w 4"/>
                <a:gd name="T1" fmla="*/ 1 h 4"/>
                <a:gd name="T2" fmla="*/ 1 w 4"/>
                <a:gd name="T3" fmla="*/ 2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10"/>
            <p:cNvSpPr>
              <a:spLocks/>
            </p:cNvSpPr>
            <p:nvPr/>
          </p:nvSpPr>
          <p:spPr bwMode="auto">
            <a:xfrm>
              <a:off x="10714038" y="3170238"/>
              <a:ext cx="3175" cy="317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11"/>
            <p:cNvSpPr>
              <a:spLocks/>
            </p:cNvSpPr>
            <p:nvPr/>
          </p:nvSpPr>
          <p:spPr bwMode="auto">
            <a:xfrm>
              <a:off x="10521950" y="3609975"/>
              <a:ext cx="4763" cy="6350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2 h 4"/>
                <a:gd name="T8" fmla="*/ 1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3"/>
                    <a:pt x="3" y="3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12"/>
            <p:cNvSpPr>
              <a:spLocks/>
            </p:cNvSpPr>
            <p:nvPr/>
          </p:nvSpPr>
          <p:spPr bwMode="auto">
            <a:xfrm>
              <a:off x="7907338" y="3667125"/>
              <a:ext cx="6350" cy="6350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0 h 4"/>
                <a:gd name="T4" fmla="*/ 1 w 5"/>
                <a:gd name="T5" fmla="*/ 3 h 4"/>
                <a:gd name="T6" fmla="*/ 4 w 5"/>
                <a:gd name="T7" fmla="*/ 4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5" y="2"/>
                    <a:pt x="5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13"/>
            <p:cNvSpPr>
              <a:spLocks/>
            </p:cNvSpPr>
            <p:nvPr/>
          </p:nvSpPr>
          <p:spPr bwMode="auto">
            <a:xfrm>
              <a:off x="8386763" y="3746500"/>
              <a:ext cx="7938" cy="63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4 h 5"/>
                <a:gd name="T4" fmla="*/ 5 w 5"/>
                <a:gd name="T5" fmla="*/ 2 h 5"/>
                <a:gd name="T6" fmla="*/ 3 w 5"/>
                <a:gd name="T7" fmla="*/ 1 h 5"/>
                <a:gd name="T8" fmla="*/ 0 w 5"/>
                <a:gd name="T9" fmla="*/ 4 h 5"/>
                <a:gd name="T10" fmla="*/ 2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2" y="5"/>
                    <a:pt x="3" y="5"/>
                    <a:pt x="3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4" y="1"/>
                    <a:pt x="3" y="0"/>
                    <a:pt x="3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318"/>
            <p:cNvSpPr>
              <a:spLocks/>
            </p:cNvSpPr>
            <p:nvPr/>
          </p:nvSpPr>
          <p:spPr bwMode="auto">
            <a:xfrm>
              <a:off x="10309225" y="3076575"/>
              <a:ext cx="3175" cy="4763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2 w 2"/>
                <a:gd name="T5" fmla="*/ 1 h 3"/>
                <a:gd name="T6" fmla="*/ 1 w 2"/>
                <a:gd name="T7" fmla="*/ 0 h 3"/>
                <a:gd name="T8" fmla="*/ 0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319"/>
            <p:cNvSpPr>
              <a:spLocks/>
            </p:cNvSpPr>
            <p:nvPr/>
          </p:nvSpPr>
          <p:spPr bwMode="auto">
            <a:xfrm>
              <a:off x="9075738" y="2444750"/>
              <a:ext cx="1588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320"/>
            <p:cNvSpPr>
              <a:spLocks/>
            </p:cNvSpPr>
            <p:nvPr/>
          </p:nvSpPr>
          <p:spPr bwMode="auto">
            <a:xfrm>
              <a:off x="9072563" y="2462213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323"/>
            <p:cNvSpPr>
              <a:spLocks/>
            </p:cNvSpPr>
            <p:nvPr/>
          </p:nvSpPr>
          <p:spPr bwMode="auto">
            <a:xfrm>
              <a:off x="8991600" y="2468563"/>
              <a:ext cx="4763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2 w 3"/>
                <a:gd name="T5" fmla="*/ 2 h 3"/>
                <a:gd name="T6" fmla="*/ 1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324"/>
            <p:cNvSpPr>
              <a:spLocks/>
            </p:cNvSpPr>
            <p:nvPr/>
          </p:nvSpPr>
          <p:spPr bwMode="auto">
            <a:xfrm>
              <a:off x="7926388" y="3659188"/>
              <a:ext cx="4763" cy="3175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0 h 2"/>
                <a:gd name="T4" fmla="*/ 1 w 3"/>
                <a:gd name="T5" fmla="*/ 0 h 2"/>
                <a:gd name="T6" fmla="*/ 2 w 3"/>
                <a:gd name="T7" fmla="*/ 2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326"/>
            <p:cNvSpPr>
              <a:spLocks/>
            </p:cNvSpPr>
            <p:nvPr/>
          </p:nvSpPr>
          <p:spPr bwMode="auto">
            <a:xfrm>
              <a:off x="8548688" y="2144713"/>
              <a:ext cx="6350" cy="3175"/>
            </a:xfrm>
            <a:custGeom>
              <a:avLst/>
              <a:gdLst>
                <a:gd name="T0" fmla="*/ 3 w 4"/>
                <a:gd name="T1" fmla="*/ 2 h 3"/>
                <a:gd name="T2" fmla="*/ 2 w 4"/>
                <a:gd name="T3" fmla="*/ 0 h 3"/>
                <a:gd name="T4" fmla="*/ 1 w 4"/>
                <a:gd name="T5" fmla="*/ 1 h 3"/>
                <a:gd name="T6" fmla="*/ 2 w 4"/>
                <a:gd name="T7" fmla="*/ 3 h 3"/>
                <a:gd name="T8" fmla="*/ 3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" y="3"/>
                    <a:pt x="3" y="3"/>
                    <a:pt x="3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327"/>
            <p:cNvSpPr>
              <a:spLocks/>
            </p:cNvSpPr>
            <p:nvPr/>
          </p:nvSpPr>
          <p:spPr bwMode="auto">
            <a:xfrm>
              <a:off x="10367963" y="376713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28"/>
            <p:cNvSpPr>
              <a:spLocks/>
            </p:cNvSpPr>
            <p:nvPr/>
          </p:nvSpPr>
          <p:spPr bwMode="auto">
            <a:xfrm>
              <a:off x="9058275" y="2486025"/>
              <a:ext cx="1588" cy="3175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2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31"/>
            <p:cNvSpPr>
              <a:spLocks/>
            </p:cNvSpPr>
            <p:nvPr/>
          </p:nvSpPr>
          <p:spPr bwMode="auto">
            <a:xfrm>
              <a:off x="8975725" y="2547938"/>
              <a:ext cx="3175" cy="317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1 w 2"/>
                <a:gd name="T7" fmla="*/ 2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34"/>
            <p:cNvSpPr>
              <a:spLocks/>
            </p:cNvSpPr>
            <p:nvPr/>
          </p:nvSpPr>
          <p:spPr bwMode="auto">
            <a:xfrm>
              <a:off x="8777288" y="275748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337"/>
            <p:cNvSpPr>
              <a:spLocks/>
            </p:cNvSpPr>
            <p:nvPr/>
          </p:nvSpPr>
          <p:spPr bwMode="auto">
            <a:xfrm>
              <a:off x="8531225" y="2233613"/>
              <a:ext cx="7938" cy="4763"/>
            </a:xfrm>
            <a:custGeom>
              <a:avLst/>
              <a:gdLst>
                <a:gd name="T0" fmla="*/ 5 w 5"/>
                <a:gd name="T1" fmla="*/ 2 h 4"/>
                <a:gd name="T2" fmla="*/ 2 w 5"/>
                <a:gd name="T3" fmla="*/ 1 h 4"/>
                <a:gd name="T4" fmla="*/ 0 w 5"/>
                <a:gd name="T5" fmla="*/ 1 h 4"/>
                <a:gd name="T6" fmla="*/ 0 w 5"/>
                <a:gd name="T7" fmla="*/ 4 h 4"/>
                <a:gd name="T8" fmla="*/ 2 w 5"/>
                <a:gd name="T9" fmla="*/ 3 h 4"/>
                <a:gd name="T10" fmla="*/ 5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2"/>
                    <a:pt x="3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3" y="3"/>
                    <a:pt x="4" y="3"/>
                    <a:pt x="5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338"/>
            <p:cNvSpPr>
              <a:spLocks/>
            </p:cNvSpPr>
            <p:nvPr/>
          </p:nvSpPr>
          <p:spPr bwMode="auto">
            <a:xfrm>
              <a:off x="8529638" y="2238375"/>
              <a:ext cx="1588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339"/>
            <p:cNvSpPr>
              <a:spLocks/>
            </p:cNvSpPr>
            <p:nvPr/>
          </p:nvSpPr>
          <p:spPr bwMode="auto">
            <a:xfrm>
              <a:off x="10391775" y="3770313"/>
              <a:ext cx="4763" cy="9525"/>
            </a:xfrm>
            <a:custGeom>
              <a:avLst/>
              <a:gdLst>
                <a:gd name="T0" fmla="*/ 0 w 3"/>
                <a:gd name="T1" fmla="*/ 0 h 6"/>
                <a:gd name="T2" fmla="*/ 3 w 3"/>
                <a:gd name="T3" fmla="*/ 6 h 6"/>
                <a:gd name="T4" fmla="*/ 0 w 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2"/>
                    <a:pt x="1" y="4"/>
                    <a:pt x="3" y="6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341"/>
            <p:cNvSpPr>
              <a:spLocks/>
            </p:cNvSpPr>
            <p:nvPr/>
          </p:nvSpPr>
          <p:spPr bwMode="auto">
            <a:xfrm>
              <a:off x="10909300" y="4576763"/>
              <a:ext cx="9525" cy="3175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4" y="1"/>
                    <a:pt x="2" y="0"/>
                    <a:pt x="0" y="0"/>
                  </a:cubicBezTo>
                  <a:cubicBezTo>
                    <a:pt x="1" y="2"/>
                    <a:pt x="3" y="2"/>
                    <a:pt x="6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342"/>
            <p:cNvSpPr>
              <a:spLocks/>
            </p:cNvSpPr>
            <p:nvPr/>
          </p:nvSpPr>
          <p:spPr bwMode="auto">
            <a:xfrm>
              <a:off x="10918825" y="457993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343"/>
            <p:cNvSpPr>
              <a:spLocks/>
            </p:cNvSpPr>
            <p:nvPr/>
          </p:nvSpPr>
          <p:spPr bwMode="auto">
            <a:xfrm>
              <a:off x="8105775" y="2257425"/>
              <a:ext cx="4763" cy="4763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0 h 3"/>
                <a:gd name="T4" fmla="*/ 0 w 3"/>
                <a:gd name="T5" fmla="*/ 0 h 3"/>
                <a:gd name="T6" fmla="*/ 1 w 3"/>
                <a:gd name="T7" fmla="*/ 2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3"/>
                    <a:pt x="3" y="2"/>
                    <a:pt x="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344"/>
            <p:cNvSpPr>
              <a:spLocks/>
            </p:cNvSpPr>
            <p:nvPr/>
          </p:nvSpPr>
          <p:spPr bwMode="auto">
            <a:xfrm>
              <a:off x="8104188" y="225583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345"/>
            <p:cNvSpPr>
              <a:spLocks/>
            </p:cNvSpPr>
            <p:nvPr/>
          </p:nvSpPr>
          <p:spPr bwMode="auto">
            <a:xfrm>
              <a:off x="9809163" y="2263775"/>
              <a:ext cx="4763" cy="4763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1 w 4"/>
                <a:gd name="T5" fmla="*/ 2 h 3"/>
                <a:gd name="T6" fmla="*/ 4 w 4"/>
                <a:gd name="T7" fmla="*/ 2 h 3"/>
                <a:gd name="T8" fmla="*/ 2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346"/>
            <p:cNvSpPr>
              <a:spLocks/>
            </p:cNvSpPr>
            <p:nvPr/>
          </p:nvSpPr>
          <p:spPr bwMode="auto">
            <a:xfrm>
              <a:off x="9813925" y="2266950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349"/>
            <p:cNvSpPr>
              <a:spLocks/>
            </p:cNvSpPr>
            <p:nvPr/>
          </p:nvSpPr>
          <p:spPr bwMode="auto">
            <a:xfrm>
              <a:off x="7794625" y="3163888"/>
              <a:ext cx="3175" cy="158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351"/>
            <p:cNvSpPr>
              <a:spLocks/>
            </p:cNvSpPr>
            <p:nvPr/>
          </p:nvSpPr>
          <p:spPr bwMode="auto">
            <a:xfrm>
              <a:off x="8255000" y="3711575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352"/>
            <p:cNvSpPr>
              <a:spLocks/>
            </p:cNvSpPr>
            <p:nvPr/>
          </p:nvSpPr>
          <p:spPr bwMode="auto">
            <a:xfrm>
              <a:off x="8250238" y="3713163"/>
              <a:ext cx="4763" cy="158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353"/>
            <p:cNvSpPr>
              <a:spLocks/>
            </p:cNvSpPr>
            <p:nvPr/>
          </p:nvSpPr>
          <p:spPr bwMode="auto">
            <a:xfrm>
              <a:off x="10415588" y="3825875"/>
              <a:ext cx="3175" cy="4763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2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0" y="2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Rectangle 357"/>
            <p:cNvSpPr>
              <a:spLocks noChangeArrowheads="1"/>
            </p:cNvSpPr>
            <p:nvPr/>
          </p:nvSpPr>
          <p:spPr bwMode="auto">
            <a:xfrm>
              <a:off x="8342313" y="3729038"/>
              <a:ext cx="1588" cy="15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359"/>
            <p:cNvSpPr>
              <a:spLocks/>
            </p:cNvSpPr>
            <p:nvPr/>
          </p:nvSpPr>
          <p:spPr bwMode="auto">
            <a:xfrm>
              <a:off x="8051800" y="358616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360"/>
            <p:cNvSpPr>
              <a:spLocks/>
            </p:cNvSpPr>
            <p:nvPr/>
          </p:nvSpPr>
          <p:spPr bwMode="auto">
            <a:xfrm>
              <a:off x="8047038" y="3586163"/>
              <a:ext cx="4763" cy="3175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0 h 2"/>
                <a:gd name="T4" fmla="*/ 0 w 3"/>
                <a:gd name="T5" fmla="*/ 1 h 2"/>
                <a:gd name="T6" fmla="*/ 1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361"/>
            <p:cNvSpPr>
              <a:spLocks/>
            </p:cNvSpPr>
            <p:nvPr/>
          </p:nvSpPr>
          <p:spPr bwMode="auto">
            <a:xfrm>
              <a:off x="8197850" y="2370138"/>
              <a:ext cx="3175" cy="6350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0 h 4"/>
                <a:gd name="T8" fmla="*/ 0 w 2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362"/>
            <p:cNvSpPr>
              <a:spLocks/>
            </p:cNvSpPr>
            <p:nvPr/>
          </p:nvSpPr>
          <p:spPr bwMode="auto">
            <a:xfrm>
              <a:off x="9007475" y="2393950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2 w 3"/>
                <a:gd name="T3" fmla="*/ 0 h 2"/>
                <a:gd name="T4" fmla="*/ 1 w 3"/>
                <a:gd name="T5" fmla="*/ 0 h 2"/>
                <a:gd name="T6" fmla="*/ 1 w 3"/>
                <a:gd name="T7" fmla="*/ 2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363"/>
            <p:cNvSpPr>
              <a:spLocks/>
            </p:cNvSpPr>
            <p:nvPr/>
          </p:nvSpPr>
          <p:spPr bwMode="auto">
            <a:xfrm>
              <a:off x="8994775" y="2398713"/>
              <a:ext cx="3175" cy="3175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364"/>
            <p:cNvSpPr>
              <a:spLocks/>
            </p:cNvSpPr>
            <p:nvPr/>
          </p:nvSpPr>
          <p:spPr bwMode="auto">
            <a:xfrm>
              <a:off x="10747375" y="4224338"/>
              <a:ext cx="4763" cy="3175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3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Oval 365"/>
            <p:cNvSpPr>
              <a:spLocks noChangeArrowheads="1"/>
            </p:cNvSpPr>
            <p:nvPr/>
          </p:nvSpPr>
          <p:spPr bwMode="auto">
            <a:xfrm>
              <a:off x="7751763" y="3252788"/>
              <a:ext cx="1588" cy="1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366"/>
            <p:cNvSpPr>
              <a:spLocks/>
            </p:cNvSpPr>
            <p:nvPr/>
          </p:nvSpPr>
          <p:spPr bwMode="auto">
            <a:xfrm>
              <a:off x="7745413" y="3252788"/>
              <a:ext cx="6350" cy="4763"/>
            </a:xfrm>
            <a:custGeom>
              <a:avLst/>
              <a:gdLst>
                <a:gd name="T0" fmla="*/ 0 w 4"/>
                <a:gd name="T1" fmla="*/ 2 h 4"/>
                <a:gd name="T2" fmla="*/ 2 w 4"/>
                <a:gd name="T3" fmla="*/ 3 h 4"/>
                <a:gd name="T4" fmla="*/ 4 w 4"/>
                <a:gd name="T5" fmla="*/ 1 h 4"/>
                <a:gd name="T6" fmla="*/ 1 w 4"/>
                <a:gd name="T7" fmla="*/ 1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3"/>
                    <a:pt x="1" y="4"/>
                    <a:pt x="2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369"/>
            <p:cNvSpPr>
              <a:spLocks/>
            </p:cNvSpPr>
            <p:nvPr/>
          </p:nvSpPr>
          <p:spPr bwMode="auto">
            <a:xfrm>
              <a:off x="9709150" y="4286250"/>
              <a:ext cx="3175" cy="4763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2 w 2"/>
                <a:gd name="T5" fmla="*/ 2 h 3"/>
                <a:gd name="T6" fmla="*/ 1 w 2"/>
                <a:gd name="T7" fmla="*/ 0 h 3"/>
                <a:gd name="T8" fmla="*/ 0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371"/>
            <p:cNvSpPr>
              <a:spLocks/>
            </p:cNvSpPr>
            <p:nvPr/>
          </p:nvSpPr>
          <p:spPr bwMode="auto">
            <a:xfrm>
              <a:off x="10201275" y="434181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372"/>
            <p:cNvSpPr>
              <a:spLocks/>
            </p:cNvSpPr>
            <p:nvPr/>
          </p:nvSpPr>
          <p:spPr bwMode="auto">
            <a:xfrm>
              <a:off x="9736138" y="4360863"/>
              <a:ext cx="4763" cy="4763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373"/>
            <p:cNvSpPr>
              <a:spLocks/>
            </p:cNvSpPr>
            <p:nvPr/>
          </p:nvSpPr>
          <p:spPr bwMode="auto">
            <a:xfrm>
              <a:off x="10283825" y="4384675"/>
              <a:ext cx="3175" cy="317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1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374"/>
            <p:cNvSpPr>
              <a:spLocks/>
            </p:cNvSpPr>
            <p:nvPr/>
          </p:nvSpPr>
          <p:spPr bwMode="auto">
            <a:xfrm>
              <a:off x="10263188" y="4398963"/>
              <a:ext cx="1588" cy="3175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375"/>
            <p:cNvSpPr>
              <a:spLocks/>
            </p:cNvSpPr>
            <p:nvPr/>
          </p:nvSpPr>
          <p:spPr bwMode="auto">
            <a:xfrm>
              <a:off x="10401300" y="4419600"/>
              <a:ext cx="1588" cy="3175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78"/>
            <p:cNvSpPr>
              <a:spLocks/>
            </p:cNvSpPr>
            <p:nvPr/>
          </p:nvSpPr>
          <p:spPr bwMode="auto">
            <a:xfrm>
              <a:off x="9959975" y="4514850"/>
              <a:ext cx="4763" cy="3175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3 h 3"/>
                <a:gd name="T4" fmla="*/ 3 w 4"/>
                <a:gd name="T5" fmla="*/ 3 h 3"/>
                <a:gd name="T6" fmla="*/ 4 w 4"/>
                <a:gd name="T7" fmla="*/ 2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379"/>
            <p:cNvSpPr>
              <a:spLocks/>
            </p:cNvSpPr>
            <p:nvPr/>
          </p:nvSpPr>
          <p:spPr bwMode="auto">
            <a:xfrm>
              <a:off x="9958388" y="451802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80"/>
            <p:cNvSpPr>
              <a:spLocks/>
            </p:cNvSpPr>
            <p:nvPr/>
          </p:nvSpPr>
          <p:spPr bwMode="auto">
            <a:xfrm>
              <a:off x="9956800" y="4519613"/>
              <a:ext cx="1588" cy="317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81"/>
            <p:cNvSpPr>
              <a:spLocks/>
            </p:cNvSpPr>
            <p:nvPr/>
          </p:nvSpPr>
          <p:spPr bwMode="auto">
            <a:xfrm>
              <a:off x="10871200" y="4560888"/>
              <a:ext cx="3175" cy="4763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2 h 3"/>
                <a:gd name="T4" fmla="*/ 2 w 2"/>
                <a:gd name="T5" fmla="*/ 1 h 3"/>
                <a:gd name="T6" fmla="*/ 1 w 2"/>
                <a:gd name="T7" fmla="*/ 0 h 3"/>
                <a:gd name="T8" fmla="*/ 0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0" y="3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82"/>
            <p:cNvSpPr>
              <a:spLocks/>
            </p:cNvSpPr>
            <p:nvPr/>
          </p:nvSpPr>
          <p:spPr bwMode="auto">
            <a:xfrm>
              <a:off x="9871075" y="4572000"/>
              <a:ext cx="3175" cy="317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83"/>
            <p:cNvSpPr>
              <a:spLocks/>
            </p:cNvSpPr>
            <p:nvPr/>
          </p:nvSpPr>
          <p:spPr bwMode="auto">
            <a:xfrm>
              <a:off x="10299700" y="4616450"/>
              <a:ext cx="1588" cy="4763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3 h 3"/>
                <a:gd name="T4" fmla="*/ 2 w 2"/>
                <a:gd name="T5" fmla="*/ 2 h 3"/>
                <a:gd name="T6" fmla="*/ 1 w 2"/>
                <a:gd name="T7" fmla="*/ 0 h 3"/>
                <a:gd name="T8" fmla="*/ 0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84"/>
            <p:cNvSpPr>
              <a:spLocks/>
            </p:cNvSpPr>
            <p:nvPr/>
          </p:nvSpPr>
          <p:spPr bwMode="auto">
            <a:xfrm>
              <a:off x="10823575" y="4624388"/>
              <a:ext cx="1588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85"/>
            <p:cNvSpPr>
              <a:spLocks/>
            </p:cNvSpPr>
            <p:nvPr/>
          </p:nvSpPr>
          <p:spPr bwMode="auto">
            <a:xfrm>
              <a:off x="10271125" y="4633913"/>
              <a:ext cx="1588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86"/>
            <p:cNvSpPr>
              <a:spLocks/>
            </p:cNvSpPr>
            <p:nvPr/>
          </p:nvSpPr>
          <p:spPr bwMode="auto">
            <a:xfrm>
              <a:off x="10329863" y="4683125"/>
              <a:ext cx="4763" cy="3175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3 w 3"/>
                <a:gd name="T5" fmla="*/ 1 h 2"/>
                <a:gd name="T6" fmla="*/ 3 w 3"/>
                <a:gd name="T7" fmla="*/ 0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387"/>
            <p:cNvSpPr>
              <a:spLocks/>
            </p:cNvSpPr>
            <p:nvPr/>
          </p:nvSpPr>
          <p:spPr bwMode="auto">
            <a:xfrm>
              <a:off x="10317163" y="4732338"/>
              <a:ext cx="4763" cy="3175"/>
            </a:xfrm>
            <a:custGeom>
              <a:avLst/>
              <a:gdLst>
                <a:gd name="T0" fmla="*/ 3 w 4"/>
                <a:gd name="T1" fmla="*/ 2 h 3"/>
                <a:gd name="T2" fmla="*/ 4 w 4"/>
                <a:gd name="T3" fmla="*/ 0 h 3"/>
                <a:gd name="T4" fmla="*/ 1 w 4"/>
                <a:gd name="T5" fmla="*/ 0 h 3"/>
                <a:gd name="T6" fmla="*/ 0 w 4"/>
                <a:gd name="T7" fmla="*/ 1 h 3"/>
                <a:gd name="T8" fmla="*/ 3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3" y="1"/>
                    <a:pt x="3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2" y="3"/>
                    <a:pt x="3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388"/>
            <p:cNvSpPr>
              <a:spLocks/>
            </p:cNvSpPr>
            <p:nvPr/>
          </p:nvSpPr>
          <p:spPr bwMode="auto">
            <a:xfrm>
              <a:off x="8756650" y="4762500"/>
              <a:ext cx="0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389"/>
            <p:cNvSpPr>
              <a:spLocks/>
            </p:cNvSpPr>
            <p:nvPr/>
          </p:nvSpPr>
          <p:spPr bwMode="auto">
            <a:xfrm>
              <a:off x="11209338" y="4860925"/>
              <a:ext cx="3175" cy="158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2"/>
                    <a:pt x="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390"/>
            <p:cNvSpPr>
              <a:spLocks/>
            </p:cNvSpPr>
            <p:nvPr/>
          </p:nvSpPr>
          <p:spPr bwMode="auto">
            <a:xfrm>
              <a:off x="11212513" y="4891088"/>
              <a:ext cx="4763" cy="317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1 h 2"/>
                <a:gd name="T4" fmla="*/ 2 w 3"/>
                <a:gd name="T5" fmla="*/ 0 h 2"/>
                <a:gd name="T6" fmla="*/ 0 w 3"/>
                <a:gd name="T7" fmla="*/ 1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391"/>
            <p:cNvSpPr>
              <a:spLocks/>
            </p:cNvSpPr>
            <p:nvPr/>
          </p:nvSpPr>
          <p:spPr bwMode="auto">
            <a:xfrm>
              <a:off x="11225213" y="4918075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392"/>
            <p:cNvSpPr>
              <a:spLocks/>
            </p:cNvSpPr>
            <p:nvPr/>
          </p:nvSpPr>
          <p:spPr bwMode="auto">
            <a:xfrm>
              <a:off x="11193463" y="4984750"/>
              <a:ext cx="6350" cy="4763"/>
            </a:xfrm>
            <a:custGeom>
              <a:avLst/>
              <a:gdLst>
                <a:gd name="T0" fmla="*/ 2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1 h 3"/>
                <a:gd name="T8" fmla="*/ 2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3" y="3"/>
                    <a:pt x="4" y="2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393"/>
            <p:cNvSpPr>
              <a:spLocks/>
            </p:cNvSpPr>
            <p:nvPr/>
          </p:nvSpPr>
          <p:spPr bwMode="auto">
            <a:xfrm>
              <a:off x="10693400" y="5483225"/>
              <a:ext cx="4763" cy="6350"/>
            </a:xfrm>
            <a:custGeom>
              <a:avLst/>
              <a:gdLst>
                <a:gd name="T0" fmla="*/ 1 w 4"/>
                <a:gd name="T1" fmla="*/ 1 h 4"/>
                <a:gd name="T2" fmla="*/ 0 w 4"/>
                <a:gd name="T3" fmla="*/ 2 h 4"/>
                <a:gd name="T4" fmla="*/ 3 w 4"/>
                <a:gd name="T5" fmla="*/ 3 h 4"/>
                <a:gd name="T6" fmla="*/ 4 w 4"/>
                <a:gd name="T7" fmla="*/ 2 h 4"/>
                <a:gd name="T8" fmla="*/ 1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2" y="4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1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394"/>
            <p:cNvSpPr>
              <a:spLocks/>
            </p:cNvSpPr>
            <p:nvPr/>
          </p:nvSpPr>
          <p:spPr bwMode="auto">
            <a:xfrm>
              <a:off x="7773988" y="3297238"/>
              <a:ext cx="3175" cy="3175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2 w 3"/>
                <a:gd name="T5" fmla="*/ 2 h 2"/>
                <a:gd name="T6" fmla="*/ 3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395"/>
            <p:cNvSpPr>
              <a:spLocks/>
            </p:cNvSpPr>
            <p:nvPr/>
          </p:nvSpPr>
          <p:spPr bwMode="auto">
            <a:xfrm>
              <a:off x="8699500" y="2781300"/>
              <a:ext cx="6350" cy="3175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0 h 2"/>
                <a:gd name="T4" fmla="*/ 0 w 4"/>
                <a:gd name="T5" fmla="*/ 2 h 2"/>
                <a:gd name="T6" fmla="*/ 3 w 4"/>
                <a:gd name="T7" fmla="*/ 2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1"/>
                    <a:pt x="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396"/>
            <p:cNvSpPr>
              <a:spLocks/>
            </p:cNvSpPr>
            <p:nvPr/>
          </p:nvSpPr>
          <p:spPr bwMode="auto">
            <a:xfrm>
              <a:off x="8699500" y="2784475"/>
              <a:ext cx="0" cy="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397"/>
            <p:cNvSpPr>
              <a:spLocks/>
            </p:cNvSpPr>
            <p:nvPr/>
          </p:nvSpPr>
          <p:spPr bwMode="auto">
            <a:xfrm>
              <a:off x="8153400" y="2773363"/>
              <a:ext cx="3175" cy="4763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2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401"/>
            <p:cNvSpPr>
              <a:spLocks/>
            </p:cNvSpPr>
            <p:nvPr/>
          </p:nvSpPr>
          <p:spPr bwMode="auto">
            <a:xfrm>
              <a:off x="10647363" y="2711450"/>
              <a:ext cx="1588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402"/>
            <p:cNvSpPr>
              <a:spLocks/>
            </p:cNvSpPr>
            <p:nvPr/>
          </p:nvSpPr>
          <p:spPr bwMode="auto">
            <a:xfrm>
              <a:off x="10645775" y="271145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403"/>
            <p:cNvSpPr>
              <a:spLocks/>
            </p:cNvSpPr>
            <p:nvPr/>
          </p:nvSpPr>
          <p:spPr bwMode="auto">
            <a:xfrm>
              <a:off x="8201025" y="2749550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404"/>
            <p:cNvSpPr>
              <a:spLocks/>
            </p:cNvSpPr>
            <p:nvPr/>
          </p:nvSpPr>
          <p:spPr bwMode="auto">
            <a:xfrm>
              <a:off x="8202613" y="274796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405"/>
            <p:cNvSpPr>
              <a:spLocks/>
            </p:cNvSpPr>
            <p:nvPr/>
          </p:nvSpPr>
          <p:spPr bwMode="auto">
            <a:xfrm>
              <a:off x="8342313" y="3648075"/>
              <a:ext cx="0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Rectangle 406"/>
            <p:cNvSpPr>
              <a:spLocks noChangeArrowheads="1"/>
            </p:cNvSpPr>
            <p:nvPr/>
          </p:nvSpPr>
          <p:spPr bwMode="auto">
            <a:xfrm>
              <a:off x="8131175" y="3757613"/>
              <a:ext cx="1588" cy="15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Rectangle 409"/>
            <p:cNvSpPr>
              <a:spLocks noChangeArrowheads="1"/>
            </p:cNvSpPr>
            <p:nvPr/>
          </p:nvSpPr>
          <p:spPr bwMode="auto">
            <a:xfrm>
              <a:off x="7889875" y="3684588"/>
              <a:ext cx="1588" cy="15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Oval 411"/>
            <p:cNvSpPr>
              <a:spLocks noChangeArrowheads="1"/>
            </p:cNvSpPr>
            <p:nvPr/>
          </p:nvSpPr>
          <p:spPr bwMode="auto">
            <a:xfrm>
              <a:off x="10526713" y="3257550"/>
              <a:ext cx="1588" cy="1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412"/>
            <p:cNvSpPr>
              <a:spLocks/>
            </p:cNvSpPr>
            <p:nvPr/>
          </p:nvSpPr>
          <p:spPr bwMode="auto">
            <a:xfrm>
              <a:off x="10526713" y="3257550"/>
              <a:ext cx="3175" cy="4763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1" y="1"/>
                    <a:pt x="1" y="2"/>
                    <a:pt x="3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415"/>
            <p:cNvSpPr>
              <a:spLocks/>
            </p:cNvSpPr>
            <p:nvPr/>
          </p:nvSpPr>
          <p:spPr bwMode="auto">
            <a:xfrm>
              <a:off x="10529888" y="3262313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416"/>
            <p:cNvSpPr>
              <a:spLocks/>
            </p:cNvSpPr>
            <p:nvPr/>
          </p:nvSpPr>
          <p:spPr bwMode="auto">
            <a:xfrm>
              <a:off x="10531475" y="3262313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2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0" y="2"/>
                    <a:pt x="1" y="2"/>
                    <a:pt x="2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417"/>
            <p:cNvSpPr>
              <a:spLocks/>
            </p:cNvSpPr>
            <p:nvPr/>
          </p:nvSpPr>
          <p:spPr bwMode="auto">
            <a:xfrm>
              <a:off x="10377488" y="4438650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418"/>
            <p:cNvSpPr>
              <a:spLocks/>
            </p:cNvSpPr>
            <p:nvPr/>
          </p:nvSpPr>
          <p:spPr bwMode="auto">
            <a:xfrm>
              <a:off x="9782175" y="4451350"/>
              <a:ext cx="1588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419"/>
            <p:cNvSpPr>
              <a:spLocks/>
            </p:cNvSpPr>
            <p:nvPr/>
          </p:nvSpPr>
          <p:spPr bwMode="auto">
            <a:xfrm>
              <a:off x="10429875" y="45227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420"/>
            <p:cNvSpPr>
              <a:spLocks/>
            </p:cNvSpPr>
            <p:nvPr/>
          </p:nvSpPr>
          <p:spPr bwMode="auto">
            <a:xfrm>
              <a:off x="10429875" y="452437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24"/>
            <p:cNvSpPr>
              <a:spLocks/>
            </p:cNvSpPr>
            <p:nvPr/>
          </p:nvSpPr>
          <p:spPr bwMode="auto">
            <a:xfrm>
              <a:off x="10887075" y="4565650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25"/>
            <p:cNvSpPr>
              <a:spLocks/>
            </p:cNvSpPr>
            <p:nvPr/>
          </p:nvSpPr>
          <p:spPr bwMode="auto">
            <a:xfrm>
              <a:off x="10298112" y="4222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26"/>
            <p:cNvSpPr>
              <a:spLocks/>
            </p:cNvSpPr>
            <p:nvPr/>
          </p:nvSpPr>
          <p:spPr bwMode="auto">
            <a:xfrm>
              <a:off x="10294937" y="4224338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27"/>
            <p:cNvSpPr>
              <a:spLocks/>
            </p:cNvSpPr>
            <p:nvPr/>
          </p:nvSpPr>
          <p:spPr bwMode="auto">
            <a:xfrm>
              <a:off x="10534650" y="326707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28"/>
            <p:cNvSpPr>
              <a:spLocks/>
            </p:cNvSpPr>
            <p:nvPr/>
          </p:nvSpPr>
          <p:spPr bwMode="auto">
            <a:xfrm>
              <a:off x="10998200" y="4646613"/>
              <a:ext cx="1588" cy="1588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29"/>
            <p:cNvSpPr>
              <a:spLocks/>
            </p:cNvSpPr>
            <p:nvPr/>
          </p:nvSpPr>
          <p:spPr bwMode="auto">
            <a:xfrm>
              <a:off x="8561387" y="220662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30"/>
            <p:cNvSpPr>
              <a:spLocks/>
            </p:cNvSpPr>
            <p:nvPr/>
          </p:nvSpPr>
          <p:spPr bwMode="auto">
            <a:xfrm>
              <a:off x="11009312" y="467201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31"/>
            <p:cNvSpPr>
              <a:spLocks/>
            </p:cNvSpPr>
            <p:nvPr/>
          </p:nvSpPr>
          <p:spPr bwMode="auto">
            <a:xfrm>
              <a:off x="10321925" y="4725988"/>
              <a:ext cx="6350" cy="6350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32"/>
            <p:cNvSpPr>
              <a:spLocks/>
            </p:cNvSpPr>
            <p:nvPr/>
          </p:nvSpPr>
          <p:spPr bwMode="auto">
            <a:xfrm>
              <a:off x="8820150" y="4773613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34"/>
            <p:cNvSpPr>
              <a:spLocks/>
            </p:cNvSpPr>
            <p:nvPr/>
          </p:nvSpPr>
          <p:spPr bwMode="auto">
            <a:xfrm>
              <a:off x="8196262" y="2290763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5"/>
            <p:cNvSpPr>
              <a:spLocks/>
            </p:cNvSpPr>
            <p:nvPr/>
          </p:nvSpPr>
          <p:spPr bwMode="auto">
            <a:xfrm>
              <a:off x="8196262" y="2292350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36"/>
            <p:cNvSpPr>
              <a:spLocks/>
            </p:cNvSpPr>
            <p:nvPr/>
          </p:nvSpPr>
          <p:spPr bwMode="auto">
            <a:xfrm>
              <a:off x="9188450" y="2300288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39"/>
            <p:cNvSpPr>
              <a:spLocks/>
            </p:cNvSpPr>
            <p:nvPr/>
          </p:nvSpPr>
          <p:spPr bwMode="auto">
            <a:xfrm>
              <a:off x="9669462" y="2336800"/>
              <a:ext cx="3175" cy="3175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42"/>
            <p:cNvSpPr>
              <a:spLocks/>
            </p:cNvSpPr>
            <p:nvPr/>
          </p:nvSpPr>
          <p:spPr bwMode="auto">
            <a:xfrm>
              <a:off x="9504362" y="2387600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43"/>
            <p:cNvSpPr>
              <a:spLocks/>
            </p:cNvSpPr>
            <p:nvPr/>
          </p:nvSpPr>
          <p:spPr bwMode="auto">
            <a:xfrm>
              <a:off x="9502775" y="238601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46"/>
            <p:cNvSpPr>
              <a:spLocks/>
            </p:cNvSpPr>
            <p:nvPr/>
          </p:nvSpPr>
          <p:spPr bwMode="auto">
            <a:xfrm>
              <a:off x="9045575" y="2487613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65" name="Group 464"/>
            <p:cNvGrpSpPr/>
            <p:nvPr/>
          </p:nvGrpSpPr>
          <p:grpSpPr>
            <a:xfrm>
              <a:off x="4786312" y="1971675"/>
              <a:ext cx="2928938" cy="3830638"/>
              <a:chOff x="4786312" y="1971675"/>
              <a:chExt cx="2928938" cy="3830638"/>
            </a:xfrm>
          </p:grpSpPr>
          <p:grpSp>
            <p:nvGrpSpPr>
              <p:cNvPr id="464" name="Group 463"/>
              <p:cNvGrpSpPr/>
              <p:nvPr/>
            </p:nvGrpSpPr>
            <p:grpSpPr>
              <a:xfrm>
                <a:off x="6875462" y="2028825"/>
                <a:ext cx="839788" cy="1074738"/>
                <a:chOff x="6875462" y="2028825"/>
                <a:chExt cx="839788" cy="1074738"/>
              </a:xfrm>
            </p:grpSpPr>
            <p:sp>
              <p:nvSpPr>
                <p:cNvPr id="277" name="Freeform 36"/>
                <p:cNvSpPr>
                  <a:spLocks noEditPoints="1"/>
                </p:cNvSpPr>
                <p:nvPr/>
              </p:nvSpPr>
              <p:spPr bwMode="auto">
                <a:xfrm>
                  <a:off x="6875462" y="2028825"/>
                  <a:ext cx="839788" cy="1074738"/>
                </a:xfrm>
                <a:custGeom>
                  <a:avLst/>
                  <a:gdLst>
                    <a:gd name="T0" fmla="*/ 402 w 573"/>
                    <a:gd name="T1" fmla="*/ 497 h 736"/>
                    <a:gd name="T2" fmla="*/ 444 w 573"/>
                    <a:gd name="T3" fmla="*/ 481 h 736"/>
                    <a:gd name="T4" fmla="*/ 421 w 573"/>
                    <a:gd name="T5" fmla="*/ 429 h 736"/>
                    <a:gd name="T6" fmla="*/ 432 w 573"/>
                    <a:gd name="T7" fmla="*/ 415 h 736"/>
                    <a:gd name="T8" fmla="*/ 437 w 573"/>
                    <a:gd name="T9" fmla="*/ 417 h 736"/>
                    <a:gd name="T10" fmla="*/ 468 w 573"/>
                    <a:gd name="T11" fmla="*/ 390 h 736"/>
                    <a:gd name="T12" fmla="*/ 480 w 573"/>
                    <a:gd name="T13" fmla="*/ 344 h 736"/>
                    <a:gd name="T14" fmla="*/ 469 w 573"/>
                    <a:gd name="T15" fmla="*/ 316 h 736"/>
                    <a:gd name="T16" fmla="*/ 491 w 573"/>
                    <a:gd name="T17" fmla="*/ 332 h 736"/>
                    <a:gd name="T18" fmla="*/ 489 w 573"/>
                    <a:gd name="T19" fmla="*/ 275 h 736"/>
                    <a:gd name="T20" fmla="*/ 519 w 573"/>
                    <a:gd name="T21" fmla="*/ 186 h 736"/>
                    <a:gd name="T22" fmla="*/ 541 w 573"/>
                    <a:gd name="T23" fmla="*/ 162 h 736"/>
                    <a:gd name="T24" fmla="*/ 539 w 573"/>
                    <a:gd name="T25" fmla="*/ 110 h 736"/>
                    <a:gd name="T26" fmla="*/ 466 w 573"/>
                    <a:gd name="T27" fmla="*/ 144 h 736"/>
                    <a:gd name="T28" fmla="*/ 480 w 573"/>
                    <a:gd name="T29" fmla="*/ 129 h 736"/>
                    <a:gd name="T30" fmla="*/ 449 w 573"/>
                    <a:gd name="T31" fmla="*/ 112 h 736"/>
                    <a:gd name="T32" fmla="*/ 396 w 573"/>
                    <a:gd name="T33" fmla="*/ 102 h 736"/>
                    <a:gd name="T34" fmla="*/ 508 w 573"/>
                    <a:gd name="T35" fmla="*/ 66 h 736"/>
                    <a:gd name="T36" fmla="*/ 441 w 573"/>
                    <a:gd name="T37" fmla="*/ 35 h 736"/>
                    <a:gd name="T38" fmla="*/ 406 w 573"/>
                    <a:gd name="T39" fmla="*/ 35 h 736"/>
                    <a:gd name="T40" fmla="*/ 374 w 573"/>
                    <a:gd name="T41" fmla="*/ 14 h 736"/>
                    <a:gd name="T42" fmla="*/ 373 w 573"/>
                    <a:gd name="T43" fmla="*/ 18 h 736"/>
                    <a:gd name="T44" fmla="*/ 326 w 573"/>
                    <a:gd name="T45" fmla="*/ 21 h 736"/>
                    <a:gd name="T46" fmla="*/ 300 w 573"/>
                    <a:gd name="T47" fmla="*/ 67 h 736"/>
                    <a:gd name="T48" fmla="*/ 273 w 573"/>
                    <a:gd name="T49" fmla="*/ 46 h 736"/>
                    <a:gd name="T50" fmla="*/ 249 w 573"/>
                    <a:gd name="T51" fmla="*/ 72 h 736"/>
                    <a:gd name="T52" fmla="*/ 235 w 573"/>
                    <a:gd name="T53" fmla="*/ 75 h 736"/>
                    <a:gd name="T54" fmla="*/ 234 w 573"/>
                    <a:gd name="T55" fmla="*/ 74 h 736"/>
                    <a:gd name="T56" fmla="*/ 181 w 573"/>
                    <a:gd name="T57" fmla="*/ 61 h 736"/>
                    <a:gd name="T58" fmla="*/ 151 w 573"/>
                    <a:gd name="T59" fmla="*/ 88 h 736"/>
                    <a:gd name="T60" fmla="*/ 105 w 573"/>
                    <a:gd name="T61" fmla="*/ 131 h 736"/>
                    <a:gd name="T62" fmla="*/ 81 w 573"/>
                    <a:gd name="T63" fmla="*/ 162 h 736"/>
                    <a:gd name="T64" fmla="*/ 18 w 573"/>
                    <a:gd name="T65" fmla="*/ 205 h 736"/>
                    <a:gd name="T66" fmla="*/ 48 w 573"/>
                    <a:gd name="T67" fmla="*/ 220 h 736"/>
                    <a:gd name="T68" fmla="*/ 14 w 573"/>
                    <a:gd name="T69" fmla="*/ 253 h 736"/>
                    <a:gd name="T70" fmla="*/ 64 w 573"/>
                    <a:gd name="T71" fmla="*/ 276 h 736"/>
                    <a:gd name="T72" fmla="*/ 102 w 573"/>
                    <a:gd name="T73" fmla="*/ 342 h 736"/>
                    <a:gd name="T74" fmla="*/ 107 w 573"/>
                    <a:gd name="T75" fmla="*/ 389 h 736"/>
                    <a:gd name="T76" fmla="*/ 102 w 573"/>
                    <a:gd name="T77" fmla="*/ 419 h 736"/>
                    <a:gd name="T78" fmla="*/ 94 w 573"/>
                    <a:gd name="T79" fmla="*/ 440 h 736"/>
                    <a:gd name="T80" fmla="*/ 122 w 573"/>
                    <a:gd name="T81" fmla="*/ 442 h 736"/>
                    <a:gd name="T82" fmla="*/ 128 w 573"/>
                    <a:gd name="T83" fmla="*/ 473 h 736"/>
                    <a:gd name="T84" fmla="*/ 96 w 573"/>
                    <a:gd name="T85" fmla="*/ 472 h 736"/>
                    <a:gd name="T86" fmla="*/ 109 w 573"/>
                    <a:gd name="T87" fmla="*/ 482 h 736"/>
                    <a:gd name="T88" fmla="*/ 128 w 573"/>
                    <a:gd name="T89" fmla="*/ 498 h 736"/>
                    <a:gd name="T90" fmla="*/ 102 w 573"/>
                    <a:gd name="T91" fmla="*/ 534 h 736"/>
                    <a:gd name="T92" fmla="*/ 79 w 573"/>
                    <a:gd name="T93" fmla="*/ 562 h 736"/>
                    <a:gd name="T94" fmla="*/ 85 w 573"/>
                    <a:gd name="T95" fmla="*/ 570 h 736"/>
                    <a:gd name="T96" fmla="*/ 98 w 573"/>
                    <a:gd name="T97" fmla="*/ 626 h 736"/>
                    <a:gd name="T98" fmla="*/ 92 w 573"/>
                    <a:gd name="T99" fmla="*/ 660 h 736"/>
                    <a:gd name="T100" fmla="*/ 101 w 573"/>
                    <a:gd name="T101" fmla="*/ 698 h 736"/>
                    <a:gd name="T102" fmla="*/ 149 w 573"/>
                    <a:gd name="T103" fmla="*/ 733 h 736"/>
                    <a:gd name="T104" fmla="*/ 185 w 573"/>
                    <a:gd name="T105" fmla="*/ 678 h 736"/>
                    <a:gd name="T106" fmla="*/ 212 w 573"/>
                    <a:gd name="T107" fmla="*/ 638 h 736"/>
                    <a:gd name="T108" fmla="*/ 259 w 573"/>
                    <a:gd name="T109" fmla="*/ 608 h 736"/>
                    <a:gd name="T110" fmla="*/ 356 w 573"/>
                    <a:gd name="T111" fmla="*/ 553 h 736"/>
                    <a:gd name="T112" fmla="*/ 507 w 573"/>
                    <a:gd name="T113" fmla="*/ 180 h 736"/>
                    <a:gd name="T114" fmla="*/ 248 w 573"/>
                    <a:gd name="T115" fmla="*/ 605 h 736"/>
                    <a:gd name="T116" fmla="*/ 336 w 573"/>
                    <a:gd name="T117" fmla="*/ 45 h 736"/>
                    <a:gd name="T118" fmla="*/ 381 w 573"/>
                    <a:gd name="T119" fmla="*/ 488 h 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73" h="736">
                      <a:moveTo>
                        <a:pt x="432" y="513"/>
                      </a:moveTo>
                      <a:cubicBezTo>
                        <a:pt x="433" y="512"/>
                        <a:pt x="432" y="511"/>
                        <a:pt x="432" y="510"/>
                      </a:cubicBezTo>
                      <a:cubicBezTo>
                        <a:pt x="432" y="510"/>
                        <a:pt x="432" y="509"/>
                        <a:pt x="431" y="509"/>
                      </a:cubicBezTo>
                      <a:cubicBezTo>
                        <a:pt x="425" y="507"/>
                        <a:pt x="418" y="508"/>
                        <a:pt x="412" y="504"/>
                      </a:cubicBezTo>
                      <a:cubicBezTo>
                        <a:pt x="407" y="501"/>
                        <a:pt x="403" y="502"/>
                        <a:pt x="398" y="504"/>
                      </a:cubicBezTo>
                      <a:cubicBezTo>
                        <a:pt x="397" y="504"/>
                        <a:pt x="396" y="503"/>
                        <a:pt x="395" y="503"/>
                      </a:cubicBezTo>
                      <a:cubicBezTo>
                        <a:pt x="394" y="503"/>
                        <a:pt x="394" y="502"/>
                        <a:pt x="394" y="502"/>
                      </a:cubicBezTo>
                      <a:cubicBezTo>
                        <a:pt x="393" y="501"/>
                        <a:pt x="393" y="500"/>
                        <a:pt x="394" y="499"/>
                      </a:cubicBezTo>
                      <a:cubicBezTo>
                        <a:pt x="396" y="498"/>
                        <a:pt x="399" y="498"/>
                        <a:pt x="402" y="497"/>
                      </a:cubicBezTo>
                      <a:cubicBezTo>
                        <a:pt x="405" y="495"/>
                        <a:pt x="407" y="492"/>
                        <a:pt x="406" y="489"/>
                      </a:cubicBezTo>
                      <a:cubicBezTo>
                        <a:pt x="406" y="486"/>
                        <a:pt x="405" y="482"/>
                        <a:pt x="405" y="479"/>
                      </a:cubicBezTo>
                      <a:cubicBezTo>
                        <a:pt x="405" y="478"/>
                        <a:pt x="407" y="476"/>
                        <a:pt x="408" y="476"/>
                      </a:cubicBezTo>
                      <a:cubicBezTo>
                        <a:pt x="409" y="476"/>
                        <a:pt x="410" y="477"/>
                        <a:pt x="411" y="478"/>
                      </a:cubicBezTo>
                      <a:cubicBezTo>
                        <a:pt x="413" y="484"/>
                        <a:pt x="415" y="490"/>
                        <a:pt x="419" y="496"/>
                      </a:cubicBezTo>
                      <a:cubicBezTo>
                        <a:pt x="422" y="499"/>
                        <a:pt x="425" y="502"/>
                        <a:pt x="430" y="501"/>
                      </a:cubicBezTo>
                      <a:cubicBezTo>
                        <a:pt x="432" y="501"/>
                        <a:pt x="434" y="501"/>
                        <a:pt x="436" y="501"/>
                      </a:cubicBezTo>
                      <a:cubicBezTo>
                        <a:pt x="442" y="501"/>
                        <a:pt x="443" y="501"/>
                        <a:pt x="444" y="495"/>
                      </a:cubicBezTo>
                      <a:cubicBezTo>
                        <a:pt x="444" y="491"/>
                        <a:pt x="443" y="486"/>
                        <a:pt x="444" y="481"/>
                      </a:cubicBezTo>
                      <a:cubicBezTo>
                        <a:pt x="445" y="476"/>
                        <a:pt x="439" y="472"/>
                        <a:pt x="441" y="467"/>
                      </a:cubicBezTo>
                      <a:cubicBezTo>
                        <a:pt x="442" y="465"/>
                        <a:pt x="440" y="464"/>
                        <a:pt x="439" y="462"/>
                      </a:cubicBezTo>
                      <a:cubicBezTo>
                        <a:pt x="436" y="456"/>
                        <a:pt x="432" y="451"/>
                        <a:pt x="426" y="448"/>
                      </a:cubicBezTo>
                      <a:cubicBezTo>
                        <a:pt x="424" y="446"/>
                        <a:pt x="422" y="444"/>
                        <a:pt x="420" y="442"/>
                      </a:cubicBezTo>
                      <a:cubicBezTo>
                        <a:pt x="419" y="441"/>
                        <a:pt x="418" y="440"/>
                        <a:pt x="417" y="438"/>
                      </a:cubicBezTo>
                      <a:cubicBezTo>
                        <a:pt x="416" y="435"/>
                        <a:pt x="416" y="431"/>
                        <a:pt x="415" y="427"/>
                      </a:cubicBezTo>
                      <a:cubicBezTo>
                        <a:pt x="415" y="426"/>
                        <a:pt x="416" y="425"/>
                        <a:pt x="417" y="424"/>
                      </a:cubicBezTo>
                      <a:cubicBezTo>
                        <a:pt x="418" y="424"/>
                        <a:pt x="419" y="424"/>
                        <a:pt x="420" y="425"/>
                      </a:cubicBezTo>
                      <a:cubicBezTo>
                        <a:pt x="420" y="426"/>
                        <a:pt x="421" y="428"/>
                        <a:pt x="421" y="429"/>
                      </a:cubicBezTo>
                      <a:cubicBezTo>
                        <a:pt x="421" y="435"/>
                        <a:pt x="423" y="440"/>
                        <a:pt x="428" y="443"/>
                      </a:cubicBezTo>
                      <a:cubicBezTo>
                        <a:pt x="432" y="445"/>
                        <a:pt x="434" y="448"/>
                        <a:pt x="438" y="449"/>
                      </a:cubicBezTo>
                      <a:cubicBezTo>
                        <a:pt x="440" y="450"/>
                        <a:pt x="442" y="449"/>
                        <a:pt x="442" y="448"/>
                      </a:cubicBezTo>
                      <a:cubicBezTo>
                        <a:pt x="442" y="445"/>
                        <a:pt x="442" y="442"/>
                        <a:pt x="444" y="440"/>
                      </a:cubicBezTo>
                      <a:cubicBezTo>
                        <a:pt x="443" y="437"/>
                        <a:pt x="445" y="435"/>
                        <a:pt x="446" y="433"/>
                      </a:cubicBezTo>
                      <a:cubicBezTo>
                        <a:pt x="448" y="431"/>
                        <a:pt x="447" y="428"/>
                        <a:pt x="445" y="427"/>
                      </a:cubicBezTo>
                      <a:cubicBezTo>
                        <a:pt x="442" y="424"/>
                        <a:pt x="438" y="422"/>
                        <a:pt x="434" y="419"/>
                      </a:cubicBezTo>
                      <a:cubicBezTo>
                        <a:pt x="434" y="418"/>
                        <a:pt x="433" y="417"/>
                        <a:pt x="433" y="415"/>
                      </a:cubicBezTo>
                      <a:cubicBezTo>
                        <a:pt x="433" y="415"/>
                        <a:pt x="433" y="415"/>
                        <a:pt x="432" y="415"/>
                      </a:cubicBezTo>
                      <a:cubicBezTo>
                        <a:pt x="432" y="415"/>
                        <a:pt x="432" y="415"/>
                        <a:pt x="432" y="415"/>
                      </a:cubicBezTo>
                      <a:cubicBezTo>
                        <a:pt x="428" y="414"/>
                        <a:pt x="425" y="412"/>
                        <a:pt x="423" y="410"/>
                      </a:cubicBezTo>
                      <a:cubicBezTo>
                        <a:pt x="422" y="410"/>
                        <a:pt x="422" y="410"/>
                        <a:pt x="423" y="409"/>
                      </a:cubicBezTo>
                      <a:cubicBezTo>
                        <a:pt x="423" y="409"/>
                        <a:pt x="424" y="409"/>
                        <a:pt x="424" y="409"/>
                      </a:cubicBezTo>
                      <a:cubicBezTo>
                        <a:pt x="425" y="409"/>
                        <a:pt x="427" y="408"/>
                        <a:pt x="427" y="409"/>
                      </a:cubicBezTo>
                      <a:cubicBezTo>
                        <a:pt x="429" y="411"/>
                        <a:pt x="430" y="413"/>
                        <a:pt x="432" y="415"/>
                      </a:cubicBezTo>
                      <a:cubicBezTo>
                        <a:pt x="432" y="415"/>
                        <a:pt x="433" y="415"/>
                        <a:pt x="433" y="415"/>
                      </a:cubicBezTo>
                      <a:cubicBezTo>
                        <a:pt x="433" y="415"/>
                        <a:pt x="433" y="415"/>
                        <a:pt x="433" y="415"/>
                      </a:cubicBezTo>
                      <a:cubicBezTo>
                        <a:pt x="434" y="416"/>
                        <a:pt x="436" y="417"/>
                        <a:pt x="437" y="417"/>
                      </a:cubicBezTo>
                      <a:cubicBezTo>
                        <a:pt x="441" y="419"/>
                        <a:pt x="444" y="420"/>
                        <a:pt x="448" y="417"/>
                      </a:cubicBezTo>
                      <a:cubicBezTo>
                        <a:pt x="451" y="415"/>
                        <a:pt x="456" y="414"/>
                        <a:pt x="460" y="413"/>
                      </a:cubicBezTo>
                      <a:cubicBezTo>
                        <a:pt x="461" y="413"/>
                        <a:pt x="463" y="411"/>
                        <a:pt x="464" y="410"/>
                      </a:cubicBezTo>
                      <a:cubicBezTo>
                        <a:pt x="465" y="408"/>
                        <a:pt x="465" y="406"/>
                        <a:pt x="465" y="404"/>
                      </a:cubicBezTo>
                      <a:cubicBezTo>
                        <a:pt x="466" y="401"/>
                        <a:pt x="465" y="399"/>
                        <a:pt x="463" y="399"/>
                      </a:cubicBezTo>
                      <a:cubicBezTo>
                        <a:pt x="458" y="398"/>
                        <a:pt x="455" y="396"/>
                        <a:pt x="451" y="393"/>
                      </a:cubicBezTo>
                      <a:cubicBezTo>
                        <a:pt x="451" y="393"/>
                        <a:pt x="450" y="392"/>
                        <a:pt x="450" y="392"/>
                      </a:cubicBezTo>
                      <a:cubicBezTo>
                        <a:pt x="451" y="390"/>
                        <a:pt x="452" y="390"/>
                        <a:pt x="453" y="391"/>
                      </a:cubicBezTo>
                      <a:cubicBezTo>
                        <a:pt x="458" y="393"/>
                        <a:pt x="463" y="395"/>
                        <a:pt x="468" y="390"/>
                      </a:cubicBezTo>
                      <a:cubicBezTo>
                        <a:pt x="469" y="390"/>
                        <a:pt x="471" y="390"/>
                        <a:pt x="473" y="390"/>
                      </a:cubicBezTo>
                      <a:cubicBezTo>
                        <a:pt x="479" y="389"/>
                        <a:pt x="481" y="380"/>
                        <a:pt x="477" y="377"/>
                      </a:cubicBezTo>
                      <a:cubicBezTo>
                        <a:pt x="475" y="375"/>
                        <a:pt x="473" y="373"/>
                        <a:pt x="473" y="369"/>
                      </a:cubicBezTo>
                      <a:cubicBezTo>
                        <a:pt x="473" y="368"/>
                        <a:pt x="471" y="366"/>
                        <a:pt x="470" y="365"/>
                      </a:cubicBezTo>
                      <a:cubicBezTo>
                        <a:pt x="469" y="364"/>
                        <a:pt x="468" y="364"/>
                        <a:pt x="469" y="362"/>
                      </a:cubicBezTo>
                      <a:cubicBezTo>
                        <a:pt x="469" y="361"/>
                        <a:pt x="470" y="361"/>
                        <a:pt x="471" y="361"/>
                      </a:cubicBezTo>
                      <a:cubicBezTo>
                        <a:pt x="473" y="362"/>
                        <a:pt x="475" y="362"/>
                        <a:pt x="476" y="361"/>
                      </a:cubicBezTo>
                      <a:cubicBezTo>
                        <a:pt x="478" y="360"/>
                        <a:pt x="479" y="358"/>
                        <a:pt x="479" y="356"/>
                      </a:cubicBezTo>
                      <a:cubicBezTo>
                        <a:pt x="480" y="352"/>
                        <a:pt x="480" y="348"/>
                        <a:pt x="480" y="344"/>
                      </a:cubicBezTo>
                      <a:cubicBezTo>
                        <a:pt x="480" y="342"/>
                        <a:pt x="479" y="339"/>
                        <a:pt x="477" y="337"/>
                      </a:cubicBezTo>
                      <a:cubicBezTo>
                        <a:pt x="474" y="334"/>
                        <a:pt x="476" y="333"/>
                        <a:pt x="478" y="331"/>
                      </a:cubicBezTo>
                      <a:cubicBezTo>
                        <a:pt x="479" y="330"/>
                        <a:pt x="478" y="327"/>
                        <a:pt x="477" y="327"/>
                      </a:cubicBezTo>
                      <a:cubicBezTo>
                        <a:pt x="475" y="325"/>
                        <a:pt x="471" y="326"/>
                        <a:pt x="469" y="323"/>
                      </a:cubicBezTo>
                      <a:cubicBezTo>
                        <a:pt x="468" y="322"/>
                        <a:pt x="467" y="322"/>
                        <a:pt x="466" y="322"/>
                      </a:cubicBezTo>
                      <a:cubicBezTo>
                        <a:pt x="464" y="321"/>
                        <a:pt x="463" y="320"/>
                        <a:pt x="463" y="317"/>
                      </a:cubicBezTo>
                      <a:cubicBezTo>
                        <a:pt x="463" y="315"/>
                        <a:pt x="464" y="314"/>
                        <a:pt x="465" y="313"/>
                      </a:cubicBezTo>
                      <a:cubicBezTo>
                        <a:pt x="466" y="314"/>
                        <a:pt x="468" y="315"/>
                        <a:pt x="469" y="316"/>
                      </a:cubicBezTo>
                      <a:cubicBezTo>
                        <a:pt x="469" y="316"/>
                        <a:pt x="469" y="316"/>
                        <a:pt x="469" y="316"/>
                      </a:cubicBezTo>
                      <a:cubicBezTo>
                        <a:pt x="469" y="316"/>
                        <a:pt x="469" y="316"/>
                        <a:pt x="469" y="316"/>
                      </a:cubicBezTo>
                      <a:cubicBezTo>
                        <a:pt x="468" y="314"/>
                        <a:pt x="467" y="313"/>
                        <a:pt x="466" y="312"/>
                      </a:cubicBezTo>
                      <a:cubicBezTo>
                        <a:pt x="465" y="312"/>
                        <a:pt x="465" y="312"/>
                        <a:pt x="465" y="312"/>
                      </a:cubicBezTo>
                      <a:cubicBezTo>
                        <a:pt x="468" y="310"/>
                        <a:pt x="470" y="307"/>
                        <a:pt x="473" y="304"/>
                      </a:cubicBezTo>
                      <a:cubicBezTo>
                        <a:pt x="474" y="303"/>
                        <a:pt x="478" y="303"/>
                        <a:pt x="479" y="304"/>
                      </a:cubicBezTo>
                      <a:cubicBezTo>
                        <a:pt x="480" y="304"/>
                        <a:pt x="480" y="304"/>
                        <a:pt x="481" y="305"/>
                      </a:cubicBezTo>
                      <a:cubicBezTo>
                        <a:pt x="484" y="308"/>
                        <a:pt x="488" y="311"/>
                        <a:pt x="488" y="317"/>
                      </a:cubicBezTo>
                      <a:cubicBezTo>
                        <a:pt x="487" y="322"/>
                        <a:pt x="488" y="327"/>
                        <a:pt x="490" y="331"/>
                      </a:cubicBezTo>
                      <a:cubicBezTo>
                        <a:pt x="490" y="332"/>
                        <a:pt x="491" y="332"/>
                        <a:pt x="491" y="332"/>
                      </a:cubicBezTo>
                      <a:cubicBezTo>
                        <a:pt x="491" y="330"/>
                        <a:pt x="492" y="328"/>
                        <a:pt x="492" y="327"/>
                      </a:cubicBezTo>
                      <a:cubicBezTo>
                        <a:pt x="491" y="321"/>
                        <a:pt x="492" y="315"/>
                        <a:pt x="495" y="310"/>
                      </a:cubicBezTo>
                      <a:cubicBezTo>
                        <a:pt x="498" y="305"/>
                        <a:pt x="499" y="300"/>
                        <a:pt x="499" y="295"/>
                      </a:cubicBezTo>
                      <a:cubicBezTo>
                        <a:pt x="499" y="293"/>
                        <a:pt x="496" y="290"/>
                        <a:pt x="494" y="289"/>
                      </a:cubicBezTo>
                      <a:cubicBezTo>
                        <a:pt x="492" y="288"/>
                        <a:pt x="490" y="289"/>
                        <a:pt x="488" y="288"/>
                      </a:cubicBezTo>
                      <a:cubicBezTo>
                        <a:pt x="486" y="287"/>
                        <a:pt x="485" y="286"/>
                        <a:pt x="484" y="285"/>
                      </a:cubicBezTo>
                      <a:cubicBezTo>
                        <a:pt x="483" y="285"/>
                        <a:pt x="483" y="284"/>
                        <a:pt x="483" y="284"/>
                      </a:cubicBezTo>
                      <a:cubicBezTo>
                        <a:pt x="484" y="283"/>
                        <a:pt x="484" y="282"/>
                        <a:pt x="485" y="282"/>
                      </a:cubicBezTo>
                      <a:cubicBezTo>
                        <a:pt x="491" y="280"/>
                        <a:pt x="492" y="280"/>
                        <a:pt x="489" y="275"/>
                      </a:cubicBezTo>
                      <a:cubicBezTo>
                        <a:pt x="488" y="273"/>
                        <a:pt x="487" y="270"/>
                        <a:pt x="484" y="269"/>
                      </a:cubicBezTo>
                      <a:cubicBezTo>
                        <a:pt x="483" y="267"/>
                        <a:pt x="481" y="266"/>
                        <a:pt x="480" y="264"/>
                      </a:cubicBezTo>
                      <a:cubicBezTo>
                        <a:pt x="480" y="264"/>
                        <a:pt x="480" y="263"/>
                        <a:pt x="480" y="263"/>
                      </a:cubicBezTo>
                      <a:cubicBezTo>
                        <a:pt x="481" y="262"/>
                        <a:pt x="481" y="262"/>
                        <a:pt x="482" y="262"/>
                      </a:cubicBezTo>
                      <a:cubicBezTo>
                        <a:pt x="486" y="264"/>
                        <a:pt x="489" y="262"/>
                        <a:pt x="490" y="258"/>
                      </a:cubicBezTo>
                      <a:cubicBezTo>
                        <a:pt x="492" y="252"/>
                        <a:pt x="495" y="247"/>
                        <a:pt x="495" y="240"/>
                      </a:cubicBezTo>
                      <a:cubicBezTo>
                        <a:pt x="496" y="225"/>
                        <a:pt x="501" y="213"/>
                        <a:pt x="511" y="201"/>
                      </a:cubicBezTo>
                      <a:cubicBezTo>
                        <a:pt x="514" y="198"/>
                        <a:pt x="516" y="194"/>
                        <a:pt x="519" y="191"/>
                      </a:cubicBezTo>
                      <a:cubicBezTo>
                        <a:pt x="520" y="189"/>
                        <a:pt x="520" y="188"/>
                        <a:pt x="519" y="186"/>
                      </a:cubicBezTo>
                      <a:cubicBezTo>
                        <a:pt x="518" y="182"/>
                        <a:pt x="518" y="182"/>
                        <a:pt x="522" y="181"/>
                      </a:cubicBezTo>
                      <a:cubicBezTo>
                        <a:pt x="527" y="180"/>
                        <a:pt x="530" y="177"/>
                        <a:pt x="532" y="174"/>
                      </a:cubicBezTo>
                      <a:cubicBezTo>
                        <a:pt x="533" y="172"/>
                        <a:pt x="532" y="168"/>
                        <a:pt x="531" y="168"/>
                      </a:cubicBezTo>
                      <a:cubicBezTo>
                        <a:pt x="529" y="167"/>
                        <a:pt x="528" y="166"/>
                        <a:pt x="526" y="166"/>
                      </a:cubicBezTo>
                      <a:cubicBezTo>
                        <a:pt x="524" y="166"/>
                        <a:pt x="522" y="166"/>
                        <a:pt x="519" y="165"/>
                      </a:cubicBezTo>
                      <a:cubicBezTo>
                        <a:pt x="519" y="165"/>
                        <a:pt x="519" y="165"/>
                        <a:pt x="519" y="164"/>
                      </a:cubicBezTo>
                      <a:cubicBezTo>
                        <a:pt x="519" y="164"/>
                        <a:pt x="520" y="162"/>
                        <a:pt x="520" y="162"/>
                      </a:cubicBezTo>
                      <a:cubicBezTo>
                        <a:pt x="523" y="161"/>
                        <a:pt x="526" y="162"/>
                        <a:pt x="528" y="163"/>
                      </a:cubicBezTo>
                      <a:cubicBezTo>
                        <a:pt x="533" y="165"/>
                        <a:pt x="537" y="164"/>
                        <a:pt x="541" y="162"/>
                      </a:cubicBezTo>
                      <a:cubicBezTo>
                        <a:pt x="543" y="161"/>
                        <a:pt x="544" y="160"/>
                        <a:pt x="545" y="159"/>
                      </a:cubicBezTo>
                      <a:cubicBezTo>
                        <a:pt x="547" y="158"/>
                        <a:pt x="547" y="157"/>
                        <a:pt x="547" y="155"/>
                      </a:cubicBezTo>
                      <a:cubicBezTo>
                        <a:pt x="547" y="154"/>
                        <a:pt x="547" y="153"/>
                        <a:pt x="546" y="152"/>
                      </a:cubicBezTo>
                      <a:cubicBezTo>
                        <a:pt x="546" y="150"/>
                        <a:pt x="547" y="148"/>
                        <a:pt x="549" y="148"/>
                      </a:cubicBezTo>
                      <a:cubicBezTo>
                        <a:pt x="553" y="149"/>
                        <a:pt x="557" y="149"/>
                        <a:pt x="560" y="145"/>
                      </a:cubicBezTo>
                      <a:cubicBezTo>
                        <a:pt x="561" y="143"/>
                        <a:pt x="563" y="142"/>
                        <a:pt x="565" y="141"/>
                      </a:cubicBezTo>
                      <a:cubicBezTo>
                        <a:pt x="573" y="135"/>
                        <a:pt x="573" y="131"/>
                        <a:pt x="566" y="123"/>
                      </a:cubicBezTo>
                      <a:cubicBezTo>
                        <a:pt x="566" y="122"/>
                        <a:pt x="565" y="122"/>
                        <a:pt x="564" y="121"/>
                      </a:cubicBezTo>
                      <a:cubicBezTo>
                        <a:pt x="558" y="113"/>
                        <a:pt x="549" y="110"/>
                        <a:pt x="539" y="110"/>
                      </a:cubicBezTo>
                      <a:cubicBezTo>
                        <a:pt x="534" y="110"/>
                        <a:pt x="528" y="112"/>
                        <a:pt x="523" y="113"/>
                      </a:cubicBezTo>
                      <a:cubicBezTo>
                        <a:pt x="522" y="113"/>
                        <a:pt x="522" y="115"/>
                        <a:pt x="521" y="116"/>
                      </a:cubicBezTo>
                      <a:cubicBezTo>
                        <a:pt x="520" y="117"/>
                        <a:pt x="520" y="119"/>
                        <a:pt x="520" y="120"/>
                      </a:cubicBezTo>
                      <a:cubicBezTo>
                        <a:pt x="519" y="122"/>
                        <a:pt x="517" y="123"/>
                        <a:pt x="514" y="122"/>
                      </a:cubicBezTo>
                      <a:cubicBezTo>
                        <a:pt x="512" y="122"/>
                        <a:pt x="510" y="121"/>
                        <a:pt x="508" y="120"/>
                      </a:cubicBezTo>
                      <a:cubicBezTo>
                        <a:pt x="507" y="118"/>
                        <a:pt x="505" y="119"/>
                        <a:pt x="504" y="120"/>
                      </a:cubicBezTo>
                      <a:cubicBezTo>
                        <a:pt x="499" y="130"/>
                        <a:pt x="490" y="134"/>
                        <a:pt x="481" y="137"/>
                      </a:cubicBezTo>
                      <a:cubicBezTo>
                        <a:pt x="476" y="139"/>
                        <a:pt x="471" y="140"/>
                        <a:pt x="466" y="143"/>
                      </a:cubicBezTo>
                      <a:cubicBezTo>
                        <a:pt x="466" y="144"/>
                        <a:pt x="466" y="144"/>
                        <a:pt x="466" y="144"/>
                      </a:cubicBezTo>
                      <a:cubicBezTo>
                        <a:pt x="465" y="145"/>
                        <a:pt x="464" y="146"/>
                        <a:pt x="463" y="147"/>
                      </a:cubicBezTo>
                      <a:cubicBezTo>
                        <a:pt x="462" y="148"/>
                        <a:pt x="460" y="149"/>
                        <a:pt x="459" y="150"/>
                      </a:cubicBezTo>
                      <a:cubicBezTo>
                        <a:pt x="458" y="151"/>
                        <a:pt x="458" y="151"/>
                        <a:pt x="458" y="151"/>
                      </a:cubicBezTo>
                      <a:cubicBezTo>
                        <a:pt x="459" y="150"/>
                        <a:pt x="459" y="150"/>
                        <a:pt x="459" y="150"/>
                      </a:cubicBezTo>
                      <a:cubicBezTo>
                        <a:pt x="460" y="149"/>
                        <a:pt x="461" y="148"/>
                        <a:pt x="462" y="147"/>
                      </a:cubicBezTo>
                      <a:cubicBezTo>
                        <a:pt x="463" y="146"/>
                        <a:pt x="465" y="145"/>
                        <a:pt x="466" y="144"/>
                      </a:cubicBezTo>
                      <a:cubicBezTo>
                        <a:pt x="466" y="144"/>
                        <a:pt x="466" y="143"/>
                        <a:pt x="466" y="143"/>
                      </a:cubicBezTo>
                      <a:cubicBezTo>
                        <a:pt x="467" y="142"/>
                        <a:pt x="467" y="140"/>
                        <a:pt x="467" y="139"/>
                      </a:cubicBezTo>
                      <a:cubicBezTo>
                        <a:pt x="471" y="135"/>
                        <a:pt x="474" y="131"/>
                        <a:pt x="480" y="129"/>
                      </a:cubicBezTo>
                      <a:cubicBezTo>
                        <a:pt x="486" y="127"/>
                        <a:pt x="490" y="123"/>
                        <a:pt x="492" y="117"/>
                      </a:cubicBezTo>
                      <a:cubicBezTo>
                        <a:pt x="493" y="115"/>
                        <a:pt x="494" y="114"/>
                        <a:pt x="494" y="112"/>
                      </a:cubicBezTo>
                      <a:cubicBezTo>
                        <a:pt x="499" y="99"/>
                        <a:pt x="493" y="97"/>
                        <a:pt x="483" y="98"/>
                      </a:cubicBezTo>
                      <a:cubicBezTo>
                        <a:pt x="483" y="98"/>
                        <a:pt x="482" y="98"/>
                        <a:pt x="482" y="98"/>
                      </a:cubicBezTo>
                      <a:cubicBezTo>
                        <a:pt x="481" y="98"/>
                        <a:pt x="479" y="99"/>
                        <a:pt x="479" y="100"/>
                      </a:cubicBezTo>
                      <a:cubicBezTo>
                        <a:pt x="478" y="102"/>
                        <a:pt x="477" y="105"/>
                        <a:pt x="476" y="108"/>
                      </a:cubicBezTo>
                      <a:cubicBezTo>
                        <a:pt x="475" y="111"/>
                        <a:pt x="472" y="113"/>
                        <a:pt x="469" y="113"/>
                      </a:cubicBezTo>
                      <a:cubicBezTo>
                        <a:pt x="468" y="113"/>
                        <a:pt x="467" y="113"/>
                        <a:pt x="467" y="113"/>
                      </a:cubicBezTo>
                      <a:cubicBezTo>
                        <a:pt x="461" y="110"/>
                        <a:pt x="455" y="112"/>
                        <a:pt x="449" y="112"/>
                      </a:cubicBezTo>
                      <a:cubicBezTo>
                        <a:pt x="449" y="112"/>
                        <a:pt x="448" y="112"/>
                        <a:pt x="448" y="111"/>
                      </a:cubicBezTo>
                      <a:cubicBezTo>
                        <a:pt x="448" y="111"/>
                        <a:pt x="449" y="110"/>
                        <a:pt x="449" y="110"/>
                      </a:cubicBezTo>
                      <a:cubicBezTo>
                        <a:pt x="452" y="109"/>
                        <a:pt x="455" y="108"/>
                        <a:pt x="458" y="106"/>
                      </a:cubicBezTo>
                      <a:cubicBezTo>
                        <a:pt x="461" y="105"/>
                        <a:pt x="462" y="103"/>
                        <a:pt x="463" y="100"/>
                      </a:cubicBezTo>
                      <a:cubicBezTo>
                        <a:pt x="464" y="99"/>
                        <a:pt x="463" y="95"/>
                        <a:pt x="461" y="95"/>
                      </a:cubicBezTo>
                      <a:cubicBezTo>
                        <a:pt x="457" y="94"/>
                        <a:pt x="453" y="93"/>
                        <a:pt x="450" y="92"/>
                      </a:cubicBezTo>
                      <a:cubicBezTo>
                        <a:pt x="433" y="89"/>
                        <a:pt x="427" y="90"/>
                        <a:pt x="411" y="96"/>
                      </a:cubicBezTo>
                      <a:cubicBezTo>
                        <a:pt x="409" y="97"/>
                        <a:pt x="407" y="98"/>
                        <a:pt x="405" y="99"/>
                      </a:cubicBezTo>
                      <a:cubicBezTo>
                        <a:pt x="402" y="100"/>
                        <a:pt x="399" y="101"/>
                        <a:pt x="396" y="102"/>
                      </a:cubicBezTo>
                      <a:cubicBezTo>
                        <a:pt x="395" y="102"/>
                        <a:pt x="394" y="101"/>
                        <a:pt x="394" y="100"/>
                      </a:cubicBezTo>
                      <a:cubicBezTo>
                        <a:pt x="394" y="100"/>
                        <a:pt x="394" y="99"/>
                        <a:pt x="394" y="98"/>
                      </a:cubicBezTo>
                      <a:cubicBezTo>
                        <a:pt x="396" y="97"/>
                        <a:pt x="398" y="96"/>
                        <a:pt x="400" y="95"/>
                      </a:cubicBezTo>
                      <a:cubicBezTo>
                        <a:pt x="406" y="93"/>
                        <a:pt x="411" y="91"/>
                        <a:pt x="417" y="89"/>
                      </a:cubicBezTo>
                      <a:cubicBezTo>
                        <a:pt x="427" y="84"/>
                        <a:pt x="437" y="83"/>
                        <a:pt x="447" y="86"/>
                      </a:cubicBezTo>
                      <a:cubicBezTo>
                        <a:pt x="454" y="89"/>
                        <a:pt x="462" y="89"/>
                        <a:pt x="469" y="88"/>
                      </a:cubicBezTo>
                      <a:cubicBezTo>
                        <a:pt x="475" y="87"/>
                        <a:pt x="482" y="86"/>
                        <a:pt x="488" y="85"/>
                      </a:cubicBezTo>
                      <a:cubicBezTo>
                        <a:pt x="496" y="85"/>
                        <a:pt x="501" y="80"/>
                        <a:pt x="507" y="76"/>
                      </a:cubicBezTo>
                      <a:cubicBezTo>
                        <a:pt x="510" y="74"/>
                        <a:pt x="510" y="68"/>
                        <a:pt x="508" y="66"/>
                      </a:cubicBezTo>
                      <a:cubicBezTo>
                        <a:pt x="504" y="63"/>
                        <a:pt x="500" y="60"/>
                        <a:pt x="496" y="57"/>
                      </a:cubicBezTo>
                      <a:cubicBezTo>
                        <a:pt x="489" y="52"/>
                        <a:pt x="482" y="50"/>
                        <a:pt x="474" y="54"/>
                      </a:cubicBezTo>
                      <a:cubicBezTo>
                        <a:pt x="473" y="54"/>
                        <a:pt x="472" y="54"/>
                        <a:pt x="471" y="54"/>
                      </a:cubicBezTo>
                      <a:cubicBezTo>
                        <a:pt x="470" y="54"/>
                        <a:pt x="470" y="54"/>
                        <a:pt x="470" y="53"/>
                      </a:cubicBezTo>
                      <a:cubicBezTo>
                        <a:pt x="470" y="53"/>
                        <a:pt x="470" y="52"/>
                        <a:pt x="470" y="52"/>
                      </a:cubicBezTo>
                      <a:cubicBezTo>
                        <a:pt x="472" y="51"/>
                        <a:pt x="473" y="51"/>
                        <a:pt x="475" y="50"/>
                      </a:cubicBezTo>
                      <a:cubicBezTo>
                        <a:pt x="479" y="48"/>
                        <a:pt x="480" y="43"/>
                        <a:pt x="477" y="39"/>
                      </a:cubicBezTo>
                      <a:cubicBezTo>
                        <a:pt x="476" y="37"/>
                        <a:pt x="473" y="35"/>
                        <a:pt x="472" y="36"/>
                      </a:cubicBezTo>
                      <a:cubicBezTo>
                        <a:pt x="462" y="39"/>
                        <a:pt x="452" y="39"/>
                        <a:pt x="441" y="35"/>
                      </a:cubicBezTo>
                      <a:cubicBezTo>
                        <a:pt x="438" y="34"/>
                        <a:pt x="435" y="34"/>
                        <a:pt x="432" y="34"/>
                      </a:cubicBezTo>
                      <a:cubicBezTo>
                        <a:pt x="428" y="34"/>
                        <a:pt x="424" y="35"/>
                        <a:pt x="420" y="36"/>
                      </a:cubicBezTo>
                      <a:cubicBezTo>
                        <a:pt x="415" y="37"/>
                        <a:pt x="410" y="38"/>
                        <a:pt x="404" y="37"/>
                      </a:cubicBezTo>
                      <a:cubicBezTo>
                        <a:pt x="400" y="36"/>
                        <a:pt x="397" y="37"/>
                        <a:pt x="393" y="40"/>
                      </a:cubicBezTo>
                      <a:cubicBezTo>
                        <a:pt x="392" y="40"/>
                        <a:pt x="390" y="40"/>
                        <a:pt x="388" y="41"/>
                      </a:cubicBezTo>
                      <a:cubicBezTo>
                        <a:pt x="388" y="41"/>
                        <a:pt x="387" y="40"/>
                        <a:pt x="387" y="40"/>
                      </a:cubicBezTo>
                      <a:cubicBezTo>
                        <a:pt x="387" y="39"/>
                        <a:pt x="387" y="39"/>
                        <a:pt x="387" y="39"/>
                      </a:cubicBezTo>
                      <a:cubicBezTo>
                        <a:pt x="389" y="37"/>
                        <a:pt x="391" y="36"/>
                        <a:pt x="393" y="36"/>
                      </a:cubicBezTo>
                      <a:cubicBezTo>
                        <a:pt x="397" y="35"/>
                        <a:pt x="402" y="36"/>
                        <a:pt x="406" y="35"/>
                      </a:cubicBezTo>
                      <a:cubicBezTo>
                        <a:pt x="414" y="32"/>
                        <a:pt x="422" y="32"/>
                        <a:pt x="431" y="31"/>
                      </a:cubicBezTo>
                      <a:cubicBezTo>
                        <a:pt x="437" y="31"/>
                        <a:pt x="444" y="31"/>
                        <a:pt x="450" y="33"/>
                      </a:cubicBezTo>
                      <a:cubicBezTo>
                        <a:pt x="456" y="35"/>
                        <a:pt x="462" y="33"/>
                        <a:pt x="467" y="30"/>
                      </a:cubicBezTo>
                      <a:cubicBezTo>
                        <a:pt x="468" y="29"/>
                        <a:pt x="468" y="27"/>
                        <a:pt x="468" y="27"/>
                      </a:cubicBezTo>
                      <a:cubicBezTo>
                        <a:pt x="464" y="21"/>
                        <a:pt x="459" y="17"/>
                        <a:pt x="452" y="15"/>
                      </a:cubicBezTo>
                      <a:cubicBezTo>
                        <a:pt x="441" y="12"/>
                        <a:pt x="429" y="8"/>
                        <a:pt x="418" y="4"/>
                      </a:cubicBezTo>
                      <a:cubicBezTo>
                        <a:pt x="413" y="3"/>
                        <a:pt x="407" y="2"/>
                        <a:pt x="402" y="1"/>
                      </a:cubicBezTo>
                      <a:cubicBezTo>
                        <a:pt x="396" y="0"/>
                        <a:pt x="390" y="4"/>
                        <a:pt x="384" y="3"/>
                      </a:cubicBezTo>
                      <a:cubicBezTo>
                        <a:pt x="379" y="5"/>
                        <a:pt x="377" y="10"/>
                        <a:pt x="374" y="14"/>
                      </a:cubicBezTo>
                      <a:cubicBezTo>
                        <a:pt x="374" y="14"/>
                        <a:pt x="373" y="14"/>
                        <a:pt x="373" y="15"/>
                      </a:cubicBezTo>
                      <a:cubicBezTo>
                        <a:pt x="373" y="15"/>
                        <a:pt x="373" y="15"/>
                        <a:pt x="373" y="15"/>
                      </a:cubicBezTo>
                      <a:cubicBezTo>
                        <a:pt x="373" y="15"/>
                        <a:pt x="373" y="15"/>
                        <a:pt x="373" y="15"/>
                      </a:cubicBezTo>
                      <a:cubicBezTo>
                        <a:pt x="373" y="15"/>
                        <a:pt x="373" y="15"/>
                        <a:pt x="373" y="15"/>
                      </a:cubicBezTo>
                      <a:cubicBezTo>
                        <a:pt x="373" y="16"/>
                        <a:pt x="373" y="17"/>
                        <a:pt x="373" y="18"/>
                      </a:cubicBezTo>
                      <a:cubicBezTo>
                        <a:pt x="373" y="18"/>
                        <a:pt x="373" y="18"/>
                        <a:pt x="373" y="18"/>
                      </a:cubicBezTo>
                      <a:cubicBezTo>
                        <a:pt x="374" y="19"/>
                        <a:pt x="374" y="19"/>
                        <a:pt x="374" y="19"/>
                      </a:cubicBezTo>
                      <a:cubicBezTo>
                        <a:pt x="373" y="18"/>
                        <a:pt x="373" y="18"/>
                        <a:pt x="373" y="18"/>
                      </a:cubicBezTo>
                      <a:cubicBezTo>
                        <a:pt x="373" y="18"/>
                        <a:pt x="373" y="18"/>
                        <a:pt x="373" y="18"/>
                      </a:cubicBezTo>
                      <a:cubicBezTo>
                        <a:pt x="369" y="18"/>
                        <a:pt x="366" y="16"/>
                        <a:pt x="363" y="14"/>
                      </a:cubicBezTo>
                      <a:cubicBezTo>
                        <a:pt x="362" y="13"/>
                        <a:pt x="361" y="13"/>
                        <a:pt x="360" y="14"/>
                      </a:cubicBezTo>
                      <a:cubicBezTo>
                        <a:pt x="360" y="15"/>
                        <a:pt x="359" y="15"/>
                        <a:pt x="359" y="16"/>
                      </a:cubicBezTo>
                      <a:cubicBezTo>
                        <a:pt x="360" y="17"/>
                        <a:pt x="360" y="19"/>
                        <a:pt x="361" y="21"/>
                      </a:cubicBezTo>
                      <a:cubicBezTo>
                        <a:pt x="361" y="22"/>
                        <a:pt x="361" y="23"/>
                        <a:pt x="360" y="23"/>
                      </a:cubicBezTo>
                      <a:cubicBezTo>
                        <a:pt x="359" y="24"/>
                        <a:pt x="358" y="24"/>
                        <a:pt x="357" y="24"/>
                      </a:cubicBezTo>
                      <a:cubicBezTo>
                        <a:pt x="352" y="22"/>
                        <a:pt x="348" y="20"/>
                        <a:pt x="344" y="17"/>
                      </a:cubicBezTo>
                      <a:cubicBezTo>
                        <a:pt x="341" y="15"/>
                        <a:pt x="338" y="15"/>
                        <a:pt x="335" y="17"/>
                      </a:cubicBezTo>
                      <a:cubicBezTo>
                        <a:pt x="332" y="19"/>
                        <a:pt x="329" y="21"/>
                        <a:pt x="326" y="21"/>
                      </a:cubicBezTo>
                      <a:cubicBezTo>
                        <a:pt x="324" y="20"/>
                        <a:pt x="323" y="22"/>
                        <a:pt x="323" y="24"/>
                      </a:cubicBezTo>
                      <a:cubicBezTo>
                        <a:pt x="322" y="27"/>
                        <a:pt x="322" y="31"/>
                        <a:pt x="322" y="35"/>
                      </a:cubicBezTo>
                      <a:cubicBezTo>
                        <a:pt x="322" y="37"/>
                        <a:pt x="321" y="39"/>
                        <a:pt x="319" y="40"/>
                      </a:cubicBezTo>
                      <a:cubicBezTo>
                        <a:pt x="317" y="42"/>
                        <a:pt x="316" y="44"/>
                        <a:pt x="314" y="45"/>
                      </a:cubicBezTo>
                      <a:cubicBezTo>
                        <a:pt x="314" y="46"/>
                        <a:pt x="312" y="46"/>
                        <a:pt x="312" y="46"/>
                      </a:cubicBezTo>
                      <a:cubicBezTo>
                        <a:pt x="308" y="44"/>
                        <a:pt x="305" y="42"/>
                        <a:pt x="301" y="42"/>
                      </a:cubicBezTo>
                      <a:cubicBezTo>
                        <a:pt x="300" y="42"/>
                        <a:pt x="297" y="44"/>
                        <a:pt x="297" y="45"/>
                      </a:cubicBezTo>
                      <a:cubicBezTo>
                        <a:pt x="297" y="46"/>
                        <a:pt x="297" y="48"/>
                        <a:pt x="297" y="50"/>
                      </a:cubicBezTo>
                      <a:cubicBezTo>
                        <a:pt x="298" y="56"/>
                        <a:pt x="299" y="62"/>
                        <a:pt x="300" y="67"/>
                      </a:cubicBezTo>
                      <a:cubicBezTo>
                        <a:pt x="302" y="75"/>
                        <a:pt x="302" y="83"/>
                        <a:pt x="306" y="90"/>
                      </a:cubicBezTo>
                      <a:cubicBezTo>
                        <a:pt x="307" y="91"/>
                        <a:pt x="305" y="93"/>
                        <a:pt x="303" y="92"/>
                      </a:cubicBezTo>
                      <a:cubicBezTo>
                        <a:pt x="301" y="92"/>
                        <a:pt x="298" y="93"/>
                        <a:pt x="297" y="89"/>
                      </a:cubicBezTo>
                      <a:cubicBezTo>
                        <a:pt x="296" y="86"/>
                        <a:pt x="294" y="84"/>
                        <a:pt x="291" y="83"/>
                      </a:cubicBezTo>
                      <a:cubicBezTo>
                        <a:pt x="290" y="83"/>
                        <a:pt x="291" y="83"/>
                        <a:pt x="292" y="82"/>
                      </a:cubicBezTo>
                      <a:cubicBezTo>
                        <a:pt x="295" y="79"/>
                        <a:pt x="295" y="77"/>
                        <a:pt x="293" y="75"/>
                      </a:cubicBezTo>
                      <a:cubicBezTo>
                        <a:pt x="290" y="73"/>
                        <a:pt x="288" y="72"/>
                        <a:pt x="287" y="68"/>
                      </a:cubicBezTo>
                      <a:cubicBezTo>
                        <a:pt x="285" y="63"/>
                        <a:pt x="283" y="58"/>
                        <a:pt x="280" y="53"/>
                      </a:cubicBezTo>
                      <a:cubicBezTo>
                        <a:pt x="279" y="50"/>
                        <a:pt x="276" y="48"/>
                        <a:pt x="273" y="46"/>
                      </a:cubicBezTo>
                      <a:cubicBezTo>
                        <a:pt x="271" y="45"/>
                        <a:pt x="267" y="46"/>
                        <a:pt x="266" y="48"/>
                      </a:cubicBezTo>
                      <a:cubicBezTo>
                        <a:pt x="266" y="49"/>
                        <a:pt x="266" y="50"/>
                        <a:pt x="265" y="51"/>
                      </a:cubicBezTo>
                      <a:cubicBezTo>
                        <a:pt x="263" y="58"/>
                        <a:pt x="263" y="64"/>
                        <a:pt x="263" y="71"/>
                      </a:cubicBezTo>
                      <a:cubicBezTo>
                        <a:pt x="264" y="73"/>
                        <a:pt x="263" y="76"/>
                        <a:pt x="262" y="79"/>
                      </a:cubicBezTo>
                      <a:cubicBezTo>
                        <a:pt x="260" y="81"/>
                        <a:pt x="257" y="80"/>
                        <a:pt x="254" y="80"/>
                      </a:cubicBezTo>
                      <a:cubicBezTo>
                        <a:pt x="254" y="79"/>
                        <a:pt x="253" y="79"/>
                        <a:pt x="253" y="80"/>
                      </a:cubicBezTo>
                      <a:cubicBezTo>
                        <a:pt x="252" y="80"/>
                        <a:pt x="251" y="81"/>
                        <a:pt x="250" y="81"/>
                      </a:cubicBezTo>
                      <a:cubicBezTo>
                        <a:pt x="249" y="82"/>
                        <a:pt x="248" y="81"/>
                        <a:pt x="247" y="79"/>
                      </a:cubicBezTo>
                      <a:cubicBezTo>
                        <a:pt x="246" y="76"/>
                        <a:pt x="250" y="74"/>
                        <a:pt x="249" y="72"/>
                      </a:cubicBezTo>
                      <a:cubicBezTo>
                        <a:pt x="247" y="66"/>
                        <a:pt x="248" y="61"/>
                        <a:pt x="248" y="55"/>
                      </a:cubicBezTo>
                      <a:cubicBezTo>
                        <a:pt x="248" y="54"/>
                        <a:pt x="247" y="52"/>
                        <a:pt x="246" y="51"/>
                      </a:cubicBezTo>
                      <a:cubicBezTo>
                        <a:pt x="246" y="50"/>
                        <a:pt x="245" y="50"/>
                        <a:pt x="245" y="50"/>
                      </a:cubicBezTo>
                      <a:cubicBezTo>
                        <a:pt x="244" y="50"/>
                        <a:pt x="243" y="50"/>
                        <a:pt x="242" y="51"/>
                      </a:cubicBezTo>
                      <a:cubicBezTo>
                        <a:pt x="240" y="53"/>
                        <a:pt x="241" y="56"/>
                        <a:pt x="240" y="59"/>
                      </a:cubicBezTo>
                      <a:cubicBezTo>
                        <a:pt x="240" y="61"/>
                        <a:pt x="241" y="64"/>
                        <a:pt x="240" y="67"/>
                      </a:cubicBezTo>
                      <a:cubicBezTo>
                        <a:pt x="239" y="69"/>
                        <a:pt x="237" y="71"/>
                        <a:pt x="235" y="73"/>
                      </a:cubicBezTo>
                      <a:cubicBezTo>
                        <a:pt x="235" y="73"/>
                        <a:pt x="235" y="74"/>
                        <a:pt x="234" y="74"/>
                      </a:cubicBezTo>
                      <a:cubicBezTo>
                        <a:pt x="234" y="74"/>
                        <a:pt x="235" y="74"/>
                        <a:pt x="235" y="75"/>
                      </a:cubicBezTo>
                      <a:cubicBezTo>
                        <a:pt x="233" y="76"/>
                        <a:pt x="232" y="77"/>
                        <a:pt x="231" y="77"/>
                      </a:cubicBezTo>
                      <a:cubicBezTo>
                        <a:pt x="230" y="79"/>
                        <a:pt x="228" y="80"/>
                        <a:pt x="227" y="81"/>
                      </a:cubicBezTo>
                      <a:cubicBezTo>
                        <a:pt x="227" y="81"/>
                        <a:pt x="227" y="82"/>
                        <a:pt x="227" y="82"/>
                      </a:cubicBezTo>
                      <a:cubicBezTo>
                        <a:pt x="227" y="82"/>
                        <a:pt x="226" y="83"/>
                        <a:pt x="226" y="83"/>
                      </a:cubicBezTo>
                      <a:cubicBezTo>
                        <a:pt x="226" y="83"/>
                        <a:pt x="226" y="82"/>
                        <a:pt x="227" y="82"/>
                      </a:cubicBezTo>
                      <a:cubicBezTo>
                        <a:pt x="227" y="81"/>
                        <a:pt x="227" y="81"/>
                        <a:pt x="227" y="81"/>
                      </a:cubicBezTo>
                      <a:cubicBezTo>
                        <a:pt x="228" y="80"/>
                        <a:pt x="229" y="78"/>
                        <a:pt x="231" y="77"/>
                      </a:cubicBezTo>
                      <a:cubicBezTo>
                        <a:pt x="232" y="76"/>
                        <a:pt x="233" y="75"/>
                        <a:pt x="234" y="74"/>
                      </a:cubicBezTo>
                      <a:cubicBezTo>
                        <a:pt x="234" y="74"/>
                        <a:pt x="234" y="74"/>
                        <a:pt x="234" y="74"/>
                      </a:cubicBezTo>
                      <a:cubicBezTo>
                        <a:pt x="233" y="72"/>
                        <a:pt x="233" y="70"/>
                        <a:pt x="233" y="68"/>
                      </a:cubicBezTo>
                      <a:cubicBezTo>
                        <a:pt x="235" y="65"/>
                        <a:pt x="236" y="61"/>
                        <a:pt x="237" y="58"/>
                      </a:cubicBezTo>
                      <a:cubicBezTo>
                        <a:pt x="238" y="54"/>
                        <a:pt x="239" y="50"/>
                        <a:pt x="238" y="46"/>
                      </a:cubicBezTo>
                      <a:cubicBezTo>
                        <a:pt x="237" y="44"/>
                        <a:pt x="235" y="42"/>
                        <a:pt x="233" y="43"/>
                      </a:cubicBezTo>
                      <a:cubicBezTo>
                        <a:pt x="230" y="43"/>
                        <a:pt x="227" y="43"/>
                        <a:pt x="225" y="45"/>
                      </a:cubicBezTo>
                      <a:cubicBezTo>
                        <a:pt x="220" y="47"/>
                        <a:pt x="215" y="47"/>
                        <a:pt x="209" y="48"/>
                      </a:cubicBezTo>
                      <a:cubicBezTo>
                        <a:pt x="201" y="50"/>
                        <a:pt x="194" y="50"/>
                        <a:pt x="186" y="51"/>
                      </a:cubicBezTo>
                      <a:cubicBezTo>
                        <a:pt x="183" y="51"/>
                        <a:pt x="181" y="53"/>
                        <a:pt x="181" y="56"/>
                      </a:cubicBezTo>
                      <a:cubicBezTo>
                        <a:pt x="181" y="58"/>
                        <a:pt x="182" y="59"/>
                        <a:pt x="181" y="61"/>
                      </a:cubicBezTo>
                      <a:cubicBezTo>
                        <a:pt x="181" y="61"/>
                        <a:pt x="181" y="62"/>
                        <a:pt x="181" y="62"/>
                      </a:cubicBezTo>
                      <a:cubicBezTo>
                        <a:pt x="180" y="62"/>
                        <a:pt x="179" y="62"/>
                        <a:pt x="179" y="62"/>
                      </a:cubicBezTo>
                      <a:cubicBezTo>
                        <a:pt x="178" y="60"/>
                        <a:pt x="177" y="58"/>
                        <a:pt x="175" y="57"/>
                      </a:cubicBezTo>
                      <a:cubicBezTo>
                        <a:pt x="172" y="55"/>
                        <a:pt x="170" y="57"/>
                        <a:pt x="167" y="58"/>
                      </a:cubicBezTo>
                      <a:cubicBezTo>
                        <a:pt x="165" y="59"/>
                        <a:pt x="163" y="61"/>
                        <a:pt x="162" y="64"/>
                      </a:cubicBezTo>
                      <a:cubicBezTo>
                        <a:pt x="162" y="65"/>
                        <a:pt x="161" y="67"/>
                        <a:pt x="161" y="69"/>
                      </a:cubicBezTo>
                      <a:cubicBezTo>
                        <a:pt x="160" y="72"/>
                        <a:pt x="161" y="75"/>
                        <a:pt x="159" y="78"/>
                      </a:cubicBezTo>
                      <a:cubicBezTo>
                        <a:pt x="158" y="81"/>
                        <a:pt x="155" y="83"/>
                        <a:pt x="153" y="85"/>
                      </a:cubicBezTo>
                      <a:cubicBezTo>
                        <a:pt x="152" y="86"/>
                        <a:pt x="152" y="87"/>
                        <a:pt x="151" y="88"/>
                      </a:cubicBezTo>
                      <a:cubicBezTo>
                        <a:pt x="150" y="90"/>
                        <a:pt x="147" y="90"/>
                        <a:pt x="145" y="89"/>
                      </a:cubicBezTo>
                      <a:cubicBezTo>
                        <a:pt x="142" y="85"/>
                        <a:pt x="138" y="85"/>
                        <a:pt x="133" y="86"/>
                      </a:cubicBezTo>
                      <a:cubicBezTo>
                        <a:pt x="128" y="87"/>
                        <a:pt x="123" y="89"/>
                        <a:pt x="119" y="94"/>
                      </a:cubicBezTo>
                      <a:cubicBezTo>
                        <a:pt x="116" y="98"/>
                        <a:pt x="111" y="100"/>
                        <a:pt x="105" y="101"/>
                      </a:cubicBezTo>
                      <a:cubicBezTo>
                        <a:pt x="104" y="102"/>
                        <a:pt x="103" y="103"/>
                        <a:pt x="102" y="104"/>
                      </a:cubicBezTo>
                      <a:cubicBezTo>
                        <a:pt x="96" y="107"/>
                        <a:pt x="93" y="113"/>
                        <a:pt x="90" y="118"/>
                      </a:cubicBezTo>
                      <a:cubicBezTo>
                        <a:pt x="87" y="122"/>
                        <a:pt x="89" y="126"/>
                        <a:pt x="93" y="127"/>
                      </a:cubicBezTo>
                      <a:cubicBezTo>
                        <a:pt x="97" y="129"/>
                        <a:pt x="101" y="130"/>
                        <a:pt x="105" y="131"/>
                      </a:cubicBezTo>
                      <a:cubicBezTo>
                        <a:pt x="105" y="131"/>
                        <a:pt x="105" y="131"/>
                        <a:pt x="105" y="131"/>
                      </a:cubicBezTo>
                      <a:cubicBezTo>
                        <a:pt x="106" y="130"/>
                        <a:pt x="106" y="130"/>
                        <a:pt x="106" y="130"/>
                      </a:cubicBezTo>
                      <a:cubicBezTo>
                        <a:pt x="105" y="131"/>
                        <a:pt x="105" y="131"/>
                        <a:pt x="105" y="131"/>
                      </a:cubicBezTo>
                      <a:cubicBezTo>
                        <a:pt x="105" y="131"/>
                        <a:pt x="105" y="131"/>
                        <a:pt x="105" y="131"/>
                      </a:cubicBezTo>
                      <a:cubicBezTo>
                        <a:pt x="105" y="132"/>
                        <a:pt x="105" y="133"/>
                        <a:pt x="106" y="134"/>
                      </a:cubicBezTo>
                      <a:cubicBezTo>
                        <a:pt x="107" y="136"/>
                        <a:pt x="106" y="137"/>
                        <a:pt x="105" y="138"/>
                      </a:cubicBezTo>
                      <a:cubicBezTo>
                        <a:pt x="102" y="140"/>
                        <a:pt x="100" y="141"/>
                        <a:pt x="100" y="144"/>
                      </a:cubicBezTo>
                      <a:cubicBezTo>
                        <a:pt x="100" y="146"/>
                        <a:pt x="98" y="148"/>
                        <a:pt x="97" y="150"/>
                      </a:cubicBezTo>
                      <a:cubicBezTo>
                        <a:pt x="94" y="154"/>
                        <a:pt x="90" y="157"/>
                        <a:pt x="87" y="161"/>
                      </a:cubicBezTo>
                      <a:cubicBezTo>
                        <a:pt x="85" y="163"/>
                        <a:pt x="83" y="163"/>
                        <a:pt x="81" y="162"/>
                      </a:cubicBezTo>
                      <a:cubicBezTo>
                        <a:pt x="74" y="159"/>
                        <a:pt x="67" y="160"/>
                        <a:pt x="60" y="160"/>
                      </a:cubicBezTo>
                      <a:cubicBezTo>
                        <a:pt x="57" y="160"/>
                        <a:pt x="55" y="161"/>
                        <a:pt x="52" y="162"/>
                      </a:cubicBezTo>
                      <a:cubicBezTo>
                        <a:pt x="49" y="165"/>
                        <a:pt x="46" y="166"/>
                        <a:pt x="42" y="167"/>
                      </a:cubicBezTo>
                      <a:cubicBezTo>
                        <a:pt x="34" y="168"/>
                        <a:pt x="27" y="170"/>
                        <a:pt x="19" y="171"/>
                      </a:cubicBezTo>
                      <a:cubicBezTo>
                        <a:pt x="13" y="172"/>
                        <a:pt x="9" y="176"/>
                        <a:pt x="6" y="181"/>
                      </a:cubicBezTo>
                      <a:cubicBezTo>
                        <a:pt x="4" y="185"/>
                        <a:pt x="3" y="188"/>
                        <a:pt x="6" y="192"/>
                      </a:cubicBezTo>
                      <a:cubicBezTo>
                        <a:pt x="10" y="196"/>
                        <a:pt x="11" y="202"/>
                        <a:pt x="15" y="206"/>
                      </a:cubicBezTo>
                      <a:cubicBezTo>
                        <a:pt x="16" y="206"/>
                        <a:pt x="16" y="206"/>
                        <a:pt x="16" y="206"/>
                      </a:cubicBezTo>
                      <a:cubicBezTo>
                        <a:pt x="17" y="206"/>
                        <a:pt x="17" y="205"/>
                        <a:pt x="18" y="205"/>
                      </a:cubicBezTo>
                      <a:cubicBezTo>
                        <a:pt x="18" y="206"/>
                        <a:pt x="17" y="206"/>
                        <a:pt x="16" y="206"/>
                      </a:cubicBezTo>
                      <a:cubicBezTo>
                        <a:pt x="16" y="206"/>
                        <a:pt x="16" y="207"/>
                        <a:pt x="16" y="207"/>
                      </a:cubicBezTo>
                      <a:cubicBezTo>
                        <a:pt x="15" y="207"/>
                        <a:pt x="15" y="207"/>
                        <a:pt x="15" y="206"/>
                      </a:cubicBezTo>
                      <a:cubicBezTo>
                        <a:pt x="15" y="206"/>
                        <a:pt x="15" y="206"/>
                        <a:pt x="15" y="206"/>
                      </a:cubicBezTo>
                      <a:cubicBezTo>
                        <a:pt x="17" y="209"/>
                        <a:pt x="18" y="213"/>
                        <a:pt x="19" y="215"/>
                      </a:cubicBezTo>
                      <a:cubicBezTo>
                        <a:pt x="21" y="218"/>
                        <a:pt x="24" y="220"/>
                        <a:pt x="28" y="220"/>
                      </a:cubicBezTo>
                      <a:cubicBezTo>
                        <a:pt x="30" y="219"/>
                        <a:pt x="33" y="217"/>
                        <a:pt x="36" y="219"/>
                      </a:cubicBezTo>
                      <a:cubicBezTo>
                        <a:pt x="39" y="220"/>
                        <a:pt x="42" y="219"/>
                        <a:pt x="45" y="219"/>
                      </a:cubicBezTo>
                      <a:cubicBezTo>
                        <a:pt x="46" y="219"/>
                        <a:pt x="48" y="219"/>
                        <a:pt x="48" y="220"/>
                      </a:cubicBezTo>
                      <a:cubicBezTo>
                        <a:pt x="49" y="220"/>
                        <a:pt x="50" y="222"/>
                        <a:pt x="50" y="222"/>
                      </a:cubicBezTo>
                      <a:cubicBezTo>
                        <a:pt x="50" y="223"/>
                        <a:pt x="49" y="225"/>
                        <a:pt x="48" y="225"/>
                      </a:cubicBezTo>
                      <a:cubicBezTo>
                        <a:pt x="46" y="225"/>
                        <a:pt x="45" y="225"/>
                        <a:pt x="43" y="225"/>
                      </a:cubicBezTo>
                      <a:cubicBezTo>
                        <a:pt x="37" y="222"/>
                        <a:pt x="30" y="222"/>
                        <a:pt x="24" y="225"/>
                      </a:cubicBezTo>
                      <a:cubicBezTo>
                        <a:pt x="21" y="227"/>
                        <a:pt x="19" y="226"/>
                        <a:pt x="16" y="226"/>
                      </a:cubicBezTo>
                      <a:cubicBezTo>
                        <a:pt x="13" y="225"/>
                        <a:pt x="9" y="226"/>
                        <a:pt x="6" y="228"/>
                      </a:cubicBezTo>
                      <a:cubicBezTo>
                        <a:pt x="2" y="230"/>
                        <a:pt x="0" y="237"/>
                        <a:pt x="3" y="240"/>
                      </a:cubicBezTo>
                      <a:cubicBezTo>
                        <a:pt x="7" y="243"/>
                        <a:pt x="9" y="248"/>
                        <a:pt x="14" y="250"/>
                      </a:cubicBezTo>
                      <a:cubicBezTo>
                        <a:pt x="16" y="251"/>
                        <a:pt x="16" y="252"/>
                        <a:pt x="14" y="253"/>
                      </a:cubicBezTo>
                      <a:cubicBezTo>
                        <a:pt x="12" y="254"/>
                        <a:pt x="10" y="255"/>
                        <a:pt x="8" y="256"/>
                      </a:cubicBezTo>
                      <a:cubicBezTo>
                        <a:pt x="7" y="257"/>
                        <a:pt x="6" y="260"/>
                        <a:pt x="7" y="261"/>
                      </a:cubicBezTo>
                      <a:cubicBezTo>
                        <a:pt x="9" y="268"/>
                        <a:pt x="14" y="273"/>
                        <a:pt x="20" y="277"/>
                      </a:cubicBezTo>
                      <a:cubicBezTo>
                        <a:pt x="24" y="280"/>
                        <a:pt x="26" y="280"/>
                        <a:pt x="29" y="275"/>
                      </a:cubicBezTo>
                      <a:cubicBezTo>
                        <a:pt x="30" y="272"/>
                        <a:pt x="31" y="272"/>
                        <a:pt x="34" y="273"/>
                      </a:cubicBezTo>
                      <a:cubicBezTo>
                        <a:pt x="36" y="274"/>
                        <a:pt x="38" y="275"/>
                        <a:pt x="39" y="277"/>
                      </a:cubicBezTo>
                      <a:cubicBezTo>
                        <a:pt x="39" y="278"/>
                        <a:pt x="41" y="278"/>
                        <a:pt x="42" y="278"/>
                      </a:cubicBezTo>
                      <a:cubicBezTo>
                        <a:pt x="48" y="275"/>
                        <a:pt x="56" y="280"/>
                        <a:pt x="62" y="276"/>
                      </a:cubicBezTo>
                      <a:cubicBezTo>
                        <a:pt x="63" y="275"/>
                        <a:pt x="64" y="275"/>
                        <a:pt x="64" y="276"/>
                      </a:cubicBezTo>
                      <a:cubicBezTo>
                        <a:pt x="71" y="278"/>
                        <a:pt x="77" y="281"/>
                        <a:pt x="83" y="285"/>
                      </a:cubicBezTo>
                      <a:cubicBezTo>
                        <a:pt x="88" y="289"/>
                        <a:pt x="93" y="293"/>
                        <a:pt x="97" y="296"/>
                      </a:cubicBezTo>
                      <a:cubicBezTo>
                        <a:pt x="99" y="298"/>
                        <a:pt x="101" y="300"/>
                        <a:pt x="102" y="301"/>
                      </a:cubicBezTo>
                      <a:cubicBezTo>
                        <a:pt x="102" y="303"/>
                        <a:pt x="103" y="304"/>
                        <a:pt x="103" y="306"/>
                      </a:cubicBezTo>
                      <a:cubicBezTo>
                        <a:pt x="102" y="309"/>
                        <a:pt x="102" y="311"/>
                        <a:pt x="100" y="314"/>
                      </a:cubicBezTo>
                      <a:cubicBezTo>
                        <a:pt x="97" y="318"/>
                        <a:pt x="99" y="322"/>
                        <a:pt x="102" y="326"/>
                      </a:cubicBezTo>
                      <a:cubicBezTo>
                        <a:pt x="103" y="327"/>
                        <a:pt x="104" y="330"/>
                        <a:pt x="104" y="332"/>
                      </a:cubicBezTo>
                      <a:cubicBezTo>
                        <a:pt x="105" y="334"/>
                        <a:pt x="105" y="337"/>
                        <a:pt x="102" y="339"/>
                      </a:cubicBezTo>
                      <a:cubicBezTo>
                        <a:pt x="101" y="340"/>
                        <a:pt x="100" y="341"/>
                        <a:pt x="102" y="342"/>
                      </a:cubicBezTo>
                      <a:cubicBezTo>
                        <a:pt x="103" y="342"/>
                        <a:pt x="105" y="343"/>
                        <a:pt x="106" y="343"/>
                      </a:cubicBezTo>
                      <a:cubicBezTo>
                        <a:pt x="108" y="344"/>
                        <a:pt x="109" y="346"/>
                        <a:pt x="108" y="347"/>
                      </a:cubicBezTo>
                      <a:cubicBezTo>
                        <a:pt x="108" y="348"/>
                        <a:pt x="107" y="349"/>
                        <a:pt x="106" y="350"/>
                      </a:cubicBezTo>
                      <a:cubicBezTo>
                        <a:pt x="104" y="352"/>
                        <a:pt x="104" y="354"/>
                        <a:pt x="106" y="357"/>
                      </a:cubicBezTo>
                      <a:cubicBezTo>
                        <a:pt x="107" y="357"/>
                        <a:pt x="107" y="359"/>
                        <a:pt x="107" y="360"/>
                      </a:cubicBezTo>
                      <a:cubicBezTo>
                        <a:pt x="107" y="361"/>
                        <a:pt x="105" y="363"/>
                        <a:pt x="105" y="364"/>
                      </a:cubicBezTo>
                      <a:cubicBezTo>
                        <a:pt x="105" y="366"/>
                        <a:pt x="107" y="368"/>
                        <a:pt x="107" y="370"/>
                      </a:cubicBezTo>
                      <a:cubicBezTo>
                        <a:pt x="108" y="373"/>
                        <a:pt x="108" y="377"/>
                        <a:pt x="109" y="380"/>
                      </a:cubicBezTo>
                      <a:cubicBezTo>
                        <a:pt x="110" y="383"/>
                        <a:pt x="109" y="386"/>
                        <a:pt x="107" y="389"/>
                      </a:cubicBezTo>
                      <a:cubicBezTo>
                        <a:pt x="107" y="390"/>
                        <a:pt x="107" y="391"/>
                        <a:pt x="107" y="392"/>
                      </a:cubicBezTo>
                      <a:cubicBezTo>
                        <a:pt x="108" y="393"/>
                        <a:pt x="109" y="393"/>
                        <a:pt x="110" y="394"/>
                      </a:cubicBezTo>
                      <a:cubicBezTo>
                        <a:pt x="112" y="397"/>
                        <a:pt x="111" y="399"/>
                        <a:pt x="107" y="400"/>
                      </a:cubicBezTo>
                      <a:cubicBezTo>
                        <a:pt x="105" y="400"/>
                        <a:pt x="103" y="400"/>
                        <a:pt x="102" y="402"/>
                      </a:cubicBezTo>
                      <a:cubicBezTo>
                        <a:pt x="101" y="403"/>
                        <a:pt x="101" y="404"/>
                        <a:pt x="102" y="405"/>
                      </a:cubicBezTo>
                      <a:cubicBezTo>
                        <a:pt x="103" y="406"/>
                        <a:pt x="107" y="406"/>
                        <a:pt x="103" y="408"/>
                      </a:cubicBezTo>
                      <a:cubicBezTo>
                        <a:pt x="99" y="410"/>
                        <a:pt x="99" y="414"/>
                        <a:pt x="99" y="418"/>
                      </a:cubicBezTo>
                      <a:cubicBezTo>
                        <a:pt x="100" y="418"/>
                        <a:pt x="101" y="419"/>
                        <a:pt x="102" y="419"/>
                      </a:cubicBezTo>
                      <a:cubicBezTo>
                        <a:pt x="102" y="419"/>
                        <a:pt x="102" y="419"/>
                        <a:pt x="102" y="419"/>
                      </a:cubicBezTo>
                      <a:cubicBezTo>
                        <a:pt x="103" y="418"/>
                        <a:pt x="103" y="418"/>
                        <a:pt x="103" y="418"/>
                      </a:cubicBezTo>
                      <a:cubicBezTo>
                        <a:pt x="102" y="419"/>
                        <a:pt x="102" y="419"/>
                        <a:pt x="102" y="419"/>
                      </a:cubicBezTo>
                      <a:cubicBezTo>
                        <a:pt x="102" y="419"/>
                        <a:pt x="102" y="419"/>
                        <a:pt x="102" y="419"/>
                      </a:cubicBezTo>
                      <a:cubicBezTo>
                        <a:pt x="101" y="420"/>
                        <a:pt x="100" y="421"/>
                        <a:pt x="99" y="422"/>
                      </a:cubicBezTo>
                      <a:cubicBezTo>
                        <a:pt x="98" y="422"/>
                        <a:pt x="98" y="421"/>
                        <a:pt x="98" y="421"/>
                      </a:cubicBezTo>
                      <a:cubicBezTo>
                        <a:pt x="98" y="422"/>
                        <a:pt x="98" y="422"/>
                        <a:pt x="98" y="422"/>
                      </a:cubicBezTo>
                      <a:cubicBezTo>
                        <a:pt x="99" y="422"/>
                        <a:pt x="99" y="422"/>
                        <a:pt x="99" y="422"/>
                      </a:cubicBezTo>
                      <a:cubicBezTo>
                        <a:pt x="98" y="426"/>
                        <a:pt x="96" y="430"/>
                        <a:pt x="93" y="433"/>
                      </a:cubicBezTo>
                      <a:cubicBezTo>
                        <a:pt x="91" y="435"/>
                        <a:pt x="92" y="438"/>
                        <a:pt x="94" y="440"/>
                      </a:cubicBezTo>
                      <a:cubicBezTo>
                        <a:pt x="99" y="447"/>
                        <a:pt x="105" y="447"/>
                        <a:pt x="110" y="441"/>
                      </a:cubicBezTo>
                      <a:cubicBezTo>
                        <a:pt x="111" y="440"/>
                        <a:pt x="112" y="439"/>
                        <a:pt x="113" y="437"/>
                      </a:cubicBezTo>
                      <a:cubicBezTo>
                        <a:pt x="115" y="436"/>
                        <a:pt x="117" y="436"/>
                        <a:pt x="119" y="437"/>
                      </a:cubicBezTo>
                      <a:cubicBezTo>
                        <a:pt x="120" y="437"/>
                        <a:pt x="121" y="437"/>
                        <a:pt x="121" y="438"/>
                      </a:cubicBezTo>
                      <a:cubicBezTo>
                        <a:pt x="121" y="438"/>
                        <a:pt x="121" y="438"/>
                        <a:pt x="121" y="438"/>
                      </a:cubicBezTo>
                      <a:cubicBezTo>
                        <a:pt x="121" y="438"/>
                        <a:pt x="122" y="438"/>
                        <a:pt x="122" y="438"/>
                      </a:cubicBezTo>
                      <a:cubicBezTo>
                        <a:pt x="121" y="438"/>
                        <a:pt x="121" y="438"/>
                        <a:pt x="121" y="438"/>
                      </a:cubicBezTo>
                      <a:cubicBezTo>
                        <a:pt x="122" y="438"/>
                        <a:pt x="124" y="439"/>
                        <a:pt x="124" y="439"/>
                      </a:cubicBezTo>
                      <a:cubicBezTo>
                        <a:pt x="125" y="441"/>
                        <a:pt x="123" y="441"/>
                        <a:pt x="122" y="442"/>
                      </a:cubicBezTo>
                      <a:cubicBezTo>
                        <a:pt x="120" y="444"/>
                        <a:pt x="118" y="447"/>
                        <a:pt x="116" y="449"/>
                      </a:cubicBezTo>
                      <a:cubicBezTo>
                        <a:pt x="115" y="451"/>
                        <a:pt x="116" y="452"/>
                        <a:pt x="117" y="453"/>
                      </a:cubicBezTo>
                      <a:cubicBezTo>
                        <a:pt x="119" y="454"/>
                        <a:pt x="120" y="454"/>
                        <a:pt x="121" y="455"/>
                      </a:cubicBezTo>
                      <a:cubicBezTo>
                        <a:pt x="124" y="456"/>
                        <a:pt x="124" y="458"/>
                        <a:pt x="123" y="461"/>
                      </a:cubicBezTo>
                      <a:cubicBezTo>
                        <a:pt x="123" y="462"/>
                        <a:pt x="122" y="463"/>
                        <a:pt x="121" y="464"/>
                      </a:cubicBezTo>
                      <a:cubicBezTo>
                        <a:pt x="121" y="464"/>
                        <a:pt x="121" y="464"/>
                        <a:pt x="121" y="464"/>
                      </a:cubicBezTo>
                      <a:cubicBezTo>
                        <a:pt x="122" y="465"/>
                        <a:pt x="122" y="465"/>
                        <a:pt x="122" y="465"/>
                      </a:cubicBezTo>
                      <a:cubicBezTo>
                        <a:pt x="126" y="465"/>
                        <a:pt x="128" y="467"/>
                        <a:pt x="129" y="471"/>
                      </a:cubicBezTo>
                      <a:cubicBezTo>
                        <a:pt x="129" y="472"/>
                        <a:pt x="128" y="472"/>
                        <a:pt x="128" y="473"/>
                      </a:cubicBezTo>
                      <a:cubicBezTo>
                        <a:pt x="127" y="473"/>
                        <a:pt x="126" y="473"/>
                        <a:pt x="126" y="473"/>
                      </a:cubicBezTo>
                      <a:cubicBezTo>
                        <a:pt x="125" y="470"/>
                        <a:pt x="123" y="468"/>
                        <a:pt x="122" y="465"/>
                      </a:cubicBezTo>
                      <a:cubicBezTo>
                        <a:pt x="122" y="465"/>
                        <a:pt x="121" y="465"/>
                        <a:pt x="121" y="465"/>
                      </a:cubicBezTo>
                      <a:cubicBezTo>
                        <a:pt x="121" y="465"/>
                        <a:pt x="121" y="465"/>
                        <a:pt x="121" y="464"/>
                      </a:cubicBezTo>
                      <a:cubicBezTo>
                        <a:pt x="117" y="464"/>
                        <a:pt x="113" y="463"/>
                        <a:pt x="109" y="462"/>
                      </a:cubicBezTo>
                      <a:cubicBezTo>
                        <a:pt x="106" y="461"/>
                        <a:pt x="104" y="460"/>
                        <a:pt x="101" y="460"/>
                      </a:cubicBezTo>
                      <a:cubicBezTo>
                        <a:pt x="98" y="459"/>
                        <a:pt x="95" y="462"/>
                        <a:pt x="95" y="466"/>
                      </a:cubicBezTo>
                      <a:cubicBezTo>
                        <a:pt x="95" y="466"/>
                        <a:pt x="95" y="467"/>
                        <a:pt x="95" y="467"/>
                      </a:cubicBezTo>
                      <a:cubicBezTo>
                        <a:pt x="96" y="469"/>
                        <a:pt x="97" y="471"/>
                        <a:pt x="96" y="472"/>
                      </a:cubicBezTo>
                      <a:cubicBezTo>
                        <a:pt x="95" y="473"/>
                        <a:pt x="93" y="474"/>
                        <a:pt x="92" y="474"/>
                      </a:cubicBezTo>
                      <a:cubicBezTo>
                        <a:pt x="90" y="475"/>
                        <a:pt x="88" y="477"/>
                        <a:pt x="88" y="479"/>
                      </a:cubicBezTo>
                      <a:cubicBezTo>
                        <a:pt x="87" y="482"/>
                        <a:pt x="86" y="485"/>
                        <a:pt x="86" y="489"/>
                      </a:cubicBezTo>
                      <a:cubicBezTo>
                        <a:pt x="86" y="495"/>
                        <a:pt x="89" y="500"/>
                        <a:pt x="94" y="504"/>
                      </a:cubicBezTo>
                      <a:cubicBezTo>
                        <a:pt x="95" y="504"/>
                        <a:pt x="95" y="504"/>
                        <a:pt x="96" y="504"/>
                      </a:cubicBezTo>
                      <a:cubicBezTo>
                        <a:pt x="102" y="505"/>
                        <a:pt x="108" y="505"/>
                        <a:pt x="113" y="502"/>
                      </a:cubicBezTo>
                      <a:cubicBezTo>
                        <a:pt x="116" y="501"/>
                        <a:pt x="117" y="496"/>
                        <a:pt x="115" y="493"/>
                      </a:cubicBezTo>
                      <a:cubicBezTo>
                        <a:pt x="115" y="492"/>
                        <a:pt x="113" y="491"/>
                        <a:pt x="112" y="490"/>
                      </a:cubicBezTo>
                      <a:cubicBezTo>
                        <a:pt x="109" y="488"/>
                        <a:pt x="109" y="485"/>
                        <a:pt x="109" y="482"/>
                      </a:cubicBezTo>
                      <a:cubicBezTo>
                        <a:pt x="108" y="482"/>
                        <a:pt x="108" y="482"/>
                        <a:pt x="108" y="482"/>
                      </a:cubicBezTo>
                      <a:cubicBezTo>
                        <a:pt x="108" y="481"/>
                        <a:pt x="108" y="481"/>
                        <a:pt x="108" y="481"/>
                      </a:cubicBezTo>
                      <a:cubicBezTo>
                        <a:pt x="108" y="481"/>
                        <a:pt x="108" y="481"/>
                        <a:pt x="108" y="481"/>
                      </a:cubicBezTo>
                      <a:cubicBezTo>
                        <a:pt x="108" y="481"/>
                        <a:pt x="108" y="482"/>
                        <a:pt x="109" y="482"/>
                      </a:cubicBezTo>
                      <a:cubicBezTo>
                        <a:pt x="116" y="485"/>
                        <a:pt x="122" y="490"/>
                        <a:pt x="131" y="490"/>
                      </a:cubicBezTo>
                      <a:cubicBezTo>
                        <a:pt x="132" y="490"/>
                        <a:pt x="133" y="492"/>
                        <a:pt x="132" y="493"/>
                      </a:cubicBezTo>
                      <a:cubicBezTo>
                        <a:pt x="131" y="495"/>
                        <a:pt x="130" y="496"/>
                        <a:pt x="128" y="498"/>
                      </a:cubicBezTo>
                      <a:cubicBezTo>
                        <a:pt x="128" y="498"/>
                        <a:pt x="128" y="497"/>
                        <a:pt x="128" y="497"/>
                      </a:cubicBezTo>
                      <a:cubicBezTo>
                        <a:pt x="128" y="498"/>
                        <a:pt x="128" y="498"/>
                        <a:pt x="128" y="498"/>
                      </a:cubicBezTo>
                      <a:cubicBezTo>
                        <a:pt x="128" y="498"/>
                        <a:pt x="128" y="498"/>
                        <a:pt x="128" y="498"/>
                      </a:cubicBezTo>
                      <a:cubicBezTo>
                        <a:pt x="127" y="500"/>
                        <a:pt x="127" y="502"/>
                        <a:pt x="126" y="504"/>
                      </a:cubicBezTo>
                      <a:cubicBezTo>
                        <a:pt x="125" y="505"/>
                        <a:pt x="125" y="507"/>
                        <a:pt x="125" y="508"/>
                      </a:cubicBezTo>
                      <a:cubicBezTo>
                        <a:pt x="126" y="511"/>
                        <a:pt x="126" y="512"/>
                        <a:pt x="123" y="512"/>
                      </a:cubicBezTo>
                      <a:cubicBezTo>
                        <a:pt x="121" y="512"/>
                        <a:pt x="119" y="512"/>
                        <a:pt x="119" y="514"/>
                      </a:cubicBezTo>
                      <a:cubicBezTo>
                        <a:pt x="118" y="521"/>
                        <a:pt x="114" y="525"/>
                        <a:pt x="106" y="523"/>
                      </a:cubicBezTo>
                      <a:cubicBezTo>
                        <a:pt x="104" y="523"/>
                        <a:pt x="101" y="524"/>
                        <a:pt x="99" y="524"/>
                      </a:cubicBezTo>
                      <a:cubicBezTo>
                        <a:pt x="99" y="528"/>
                        <a:pt x="100" y="531"/>
                        <a:pt x="101" y="534"/>
                      </a:cubicBezTo>
                      <a:cubicBezTo>
                        <a:pt x="101" y="534"/>
                        <a:pt x="101" y="534"/>
                        <a:pt x="102" y="534"/>
                      </a:cubicBezTo>
                      <a:cubicBezTo>
                        <a:pt x="102" y="534"/>
                        <a:pt x="102" y="534"/>
                        <a:pt x="102" y="534"/>
                      </a:cubicBezTo>
                      <a:cubicBezTo>
                        <a:pt x="101" y="534"/>
                        <a:pt x="101" y="534"/>
                        <a:pt x="101" y="534"/>
                      </a:cubicBezTo>
                      <a:cubicBezTo>
                        <a:pt x="101" y="534"/>
                        <a:pt x="101" y="534"/>
                        <a:pt x="101" y="534"/>
                      </a:cubicBezTo>
                      <a:cubicBezTo>
                        <a:pt x="100" y="533"/>
                        <a:pt x="98" y="533"/>
                        <a:pt x="97" y="533"/>
                      </a:cubicBezTo>
                      <a:cubicBezTo>
                        <a:pt x="94" y="533"/>
                        <a:pt x="94" y="533"/>
                        <a:pt x="92" y="535"/>
                      </a:cubicBezTo>
                      <a:cubicBezTo>
                        <a:pt x="91" y="537"/>
                        <a:pt x="91" y="539"/>
                        <a:pt x="90" y="540"/>
                      </a:cubicBezTo>
                      <a:cubicBezTo>
                        <a:pt x="88" y="542"/>
                        <a:pt x="85" y="544"/>
                        <a:pt x="84" y="547"/>
                      </a:cubicBezTo>
                      <a:cubicBezTo>
                        <a:pt x="83" y="550"/>
                        <a:pt x="82" y="553"/>
                        <a:pt x="81" y="556"/>
                      </a:cubicBezTo>
                      <a:cubicBezTo>
                        <a:pt x="79" y="557"/>
                        <a:pt x="79" y="560"/>
                        <a:pt x="79" y="562"/>
                      </a:cubicBezTo>
                      <a:cubicBezTo>
                        <a:pt x="79" y="564"/>
                        <a:pt x="79" y="566"/>
                        <a:pt x="81" y="568"/>
                      </a:cubicBezTo>
                      <a:cubicBezTo>
                        <a:pt x="82" y="569"/>
                        <a:pt x="83" y="569"/>
                        <a:pt x="85" y="570"/>
                      </a:cubicBezTo>
                      <a:cubicBezTo>
                        <a:pt x="85" y="570"/>
                        <a:pt x="85" y="570"/>
                        <a:pt x="85" y="570"/>
                      </a:cubicBezTo>
                      <a:cubicBezTo>
                        <a:pt x="85" y="570"/>
                        <a:pt x="86" y="570"/>
                        <a:pt x="86" y="570"/>
                      </a:cubicBezTo>
                      <a:cubicBezTo>
                        <a:pt x="86" y="569"/>
                        <a:pt x="87" y="569"/>
                        <a:pt x="87" y="569"/>
                      </a:cubicBezTo>
                      <a:cubicBezTo>
                        <a:pt x="87" y="569"/>
                        <a:pt x="88" y="569"/>
                        <a:pt x="88" y="569"/>
                      </a:cubicBezTo>
                      <a:cubicBezTo>
                        <a:pt x="87" y="569"/>
                        <a:pt x="87" y="570"/>
                        <a:pt x="86" y="570"/>
                      </a:cubicBezTo>
                      <a:cubicBezTo>
                        <a:pt x="86" y="570"/>
                        <a:pt x="85" y="570"/>
                        <a:pt x="85" y="571"/>
                      </a:cubicBezTo>
                      <a:cubicBezTo>
                        <a:pt x="85" y="571"/>
                        <a:pt x="85" y="570"/>
                        <a:pt x="85" y="570"/>
                      </a:cubicBezTo>
                      <a:cubicBezTo>
                        <a:pt x="82" y="573"/>
                        <a:pt x="80" y="575"/>
                        <a:pt x="78" y="577"/>
                      </a:cubicBezTo>
                      <a:cubicBezTo>
                        <a:pt x="75" y="580"/>
                        <a:pt x="74" y="584"/>
                        <a:pt x="77" y="588"/>
                      </a:cubicBezTo>
                      <a:cubicBezTo>
                        <a:pt x="79" y="590"/>
                        <a:pt x="80" y="592"/>
                        <a:pt x="80" y="595"/>
                      </a:cubicBezTo>
                      <a:cubicBezTo>
                        <a:pt x="79" y="597"/>
                        <a:pt x="80" y="599"/>
                        <a:pt x="81" y="601"/>
                      </a:cubicBezTo>
                      <a:cubicBezTo>
                        <a:pt x="83" y="609"/>
                        <a:pt x="84" y="616"/>
                        <a:pt x="84" y="624"/>
                      </a:cubicBezTo>
                      <a:cubicBezTo>
                        <a:pt x="84" y="625"/>
                        <a:pt x="84" y="626"/>
                        <a:pt x="84" y="627"/>
                      </a:cubicBezTo>
                      <a:cubicBezTo>
                        <a:pt x="84" y="629"/>
                        <a:pt x="86" y="631"/>
                        <a:pt x="87" y="630"/>
                      </a:cubicBezTo>
                      <a:cubicBezTo>
                        <a:pt x="91" y="629"/>
                        <a:pt x="94" y="628"/>
                        <a:pt x="97" y="627"/>
                      </a:cubicBezTo>
                      <a:cubicBezTo>
                        <a:pt x="98" y="627"/>
                        <a:pt x="98" y="627"/>
                        <a:pt x="98" y="626"/>
                      </a:cubicBezTo>
                      <a:cubicBezTo>
                        <a:pt x="98" y="626"/>
                        <a:pt x="98" y="626"/>
                        <a:pt x="99" y="626"/>
                      </a:cubicBezTo>
                      <a:cubicBezTo>
                        <a:pt x="99" y="626"/>
                        <a:pt x="100" y="625"/>
                        <a:pt x="100" y="625"/>
                      </a:cubicBezTo>
                      <a:cubicBezTo>
                        <a:pt x="100" y="626"/>
                        <a:pt x="100" y="626"/>
                        <a:pt x="99" y="626"/>
                      </a:cubicBezTo>
                      <a:cubicBezTo>
                        <a:pt x="99" y="626"/>
                        <a:pt x="98" y="627"/>
                        <a:pt x="98" y="627"/>
                      </a:cubicBezTo>
                      <a:cubicBezTo>
                        <a:pt x="98" y="627"/>
                        <a:pt x="98" y="627"/>
                        <a:pt x="97" y="627"/>
                      </a:cubicBezTo>
                      <a:cubicBezTo>
                        <a:pt x="96" y="630"/>
                        <a:pt x="93" y="632"/>
                        <a:pt x="90" y="634"/>
                      </a:cubicBezTo>
                      <a:cubicBezTo>
                        <a:pt x="86" y="637"/>
                        <a:pt x="86" y="641"/>
                        <a:pt x="87" y="644"/>
                      </a:cubicBezTo>
                      <a:cubicBezTo>
                        <a:pt x="88" y="649"/>
                        <a:pt x="88" y="655"/>
                        <a:pt x="92" y="660"/>
                      </a:cubicBezTo>
                      <a:cubicBezTo>
                        <a:pt x="92" y="660"/>
                        <a:pt x="92" y="660"/>
                        <a:pt x="92" y="660"/>
                      </a:cubicBezTo>
                      <a:cubicBezTo>
                        <a:pt x="92" y="660"/>
                        <a:pt x="92" y="660"/>
                        <a:pt x="92" y="660"/>
                      </a:cubicBezTo>
                      <a:cubicBezTo>
                        <a:pt x="92" y="660"/>
                        <a:pt x="92" y="660"/>
                        <a:pt x="92" y="660"/>
                      </a:cubicBezTo>
                      <a:cubicBezTo>
                        <a:pt x="92" y="660"/>
                        <a:pt x="92" y="660"/>
                        <a:pt x="92" y="660"/>
                      </a:cubicBezTo>
                      <a:cubicBezTo>
                        <a:pt x="93" y="661"/>
                        <a:pt x="93" y="663"/>
                        <a:pt x="95" y="664"/>
                      </a:cubicBezTo>
                      <a:cubicBezTo>
                        <a:pt x="97" y="666"/>
                        <a:pt x="98" y="668"/>
                        <a:pt x="97" y="671"/>
                      </a:cubicBezTo>
                      <a:cubicBezTo>
                        <a:pt x="96" y="672"/>
                        <a:pt x="95" y="674"/>
                        <a:pt x="97" y="676"/>
                      </a:cubicBezTo>
                      <a:cubicBezTo>
                        <a:pt x="100" y="679"/>
                        <a:pt x="100" y="684"/>
                        <a:pt x="101" y="688"/>
                      </a:cubicBezTo>
                      <a:cubicBezTo>
                        <a:pt x="103" y="690"/>
                        <a:pt x="102" y="693"/>
                        <a:pt x="101" y="695"/>
                      </a:cubicBezTo>
                      <a:cubicBezTo>
                        <a:pt x="101" y="696"/>
                        <a:pt x="101" y="698"/>
                        <a:pt x="101" y="698"/>
                      </a:cubicBezTo>
                      <a:cubicBezTo>
                        <a:pt x="103" y="701"/>
                        <a:pt x="105" y="703"/>
                        <a:pt x="108" y="706"/>
                      </a:cubicBezTo>
                      <a:cubicBezTo>
                        <a:pt x="113" y="706"/>
                        <a:pt x="115" y="709"/>
                        <a:pt x="115" y="715"/>
                      </a:cubicBezTo>
                      <a:cubicBezTo>
                        <a:pt x="115" y="715"/>
                        <a:pt x="117" y="716"/>
                        <a:pt x="117" y="716"/>
                      </a:cubicBezTo>
                      <a:cubicBezTo>
                        <a:pt x="121" y="715"/>
                        <a:pt x="124" y="715"/>
                        <a:pt x="127" y="714"/>
                      </a:cubicBezTo>
                      <a:cubicBezTo>
                        <a:pt x="129" y="713"/>
                        <a:pt x="130" y="713"/>
                        <a:pt x="132" y="712"/>
                      </a:cubicBezTo>
                      <a:cubicBezTo>
                        <a:pt x="135" y="711"/>
                        <a:pt x="138" y="713"/>
                        <a:pt x="138" y="715"/>
                      </a:cubicBezTo>
                      <a:cubicBezTo>
                        <a:pt x="138" y="720"/>
                        <a:pt x="139" y="724"/>
                        <a:pt x="143" y="727"/>
                      </a:cubicBezTo>
                      <a:cubicBezTo>
                        <a:pt x="144" y="728"/>
                        <a:pt x="144" y="730"/>
                        <a:pt x="146" y="731"/>
                      </a:cubicBezTo>
                      <a:cubicBezTo>
                        <a:pt x="147" y="732"/>
                        <a:pt x="148" y="734"/>
                        <a:pt x="149" y="733"/>
                      </a:cubicBezTo>
                      <a:cubicBezTo>
                        <a:pt x="153" y="733"/>
                        <a:pt x="157" y="735"/>
                        <a:pt x="161" y="735"/>
                      </a:cubicBezTo>
                      <a:cubicBezTo>
                        <a:pt x="163" y="736"/>
                        <a:pt x="166" y="734"/>
                        <a:pt x="167" y="732"/>
                      </a:cubicBezTo>
                      <a:cubicBezTo>
                        <a:pt x="171" y="726"/>
                        <a:pt x="171" y="718"/>
                        <a:pt x="175" y="712"/>
                      </a:cubicBezTo>
                      <a:cubicBezTo>
                        <a:pt x="175" y="707"/>
                        <a:pt x="178" y="703"/>
                        <a:pt x="181" y="699"/>
                      </a:cubicBezTo>
                      <a:cubicBezTo>
                        <a:pt x="183" y="696"/>
                        <a:pt x="185" y="693"/>
                        <a:pt x="185" y="689"/>
                      </a:cubicBezTo>
                      <a:cubicBezTo>
                        <a:pt x="186" y="686"/>
                        <a:pt x="187" y="683"/>
                        <a:pt x="188" y="680"/>
                      </a:cubicBezTo>
                      <a:cubicBezTo>
                        <a:pt x="188" y="680"/>
                        <a:pt x="188" y="680"/>
                        <a:pt x="188" y="680"/>
                      </a:cubicBezTo>
                      <a:cubicBezTo>
                        <a:pt x="188" y="680"/>
                        <a:pt x="187" y="679"/>
                        <a:pt x="187" y="679"/>
                      </a:cubicBezTo>
                      <a:cubicBezTo>
                        <a:pt x="187" y="679"/>
                        <a:pt x="186" y="679"/>
                        <a:pt x="185" y="678"/>
                      </a:cubicBezTo>
                      <a:cubicBezTo>
                        <a:pt x="185" y="678"/>
                        <a:pt x="185" y="678"/>
                        <a:pt x="185" y="677"/>
                      </a:cubicBezTo>
                      <a:cubicBezTo>
                        <a:pt x="185" y="676"/>
                        <a:pt x="186" y="676"/>
                        <a:pt x="186" y="677"/>
                      </a:cubicBezTo>
                      <a:cubicBezTo>
                        <a:pt x="187" y="678"/>
                        <a:pt x="187" y="678"/>
                        <a:pt x="187" y="679"/>
                      </a:cubicBezTo>
                      <a:cubicBezTo>
                        <a:pt x="188" y="679"/>
                        <a:pt x="188" y="679"/>
                        <a:pt x="188" y="679"/>
                      </a:cubicBezTo>
                      <a:cubicBezTo>
                        <a:pt x="188" y="680"/>
                        <a:pt x="188" y="680"/>
                        <a:pt x="188" y="680"/>
                      </a:cubicBezTo>
                      <a:cubicBezTo>
                        <a:pt x="191" y="678"/>
                        <a:pt x="194" y="676"/>
                        <a:pt x="195" y="673"/>
                      </a:cubicBezTo>
                      <a:cubicBezTo>
                        <a:pt x="197" y="667"/>
                        <a:pt x="200" y="663"/>
                        <a:pt x="205" y="659"/>
                      </a:cubicBezTo>
                      <a:cubicBezTo>
                        <a:pt x="210" y="655"/>
                        <a:pt x="212" y="649"/>
                        <a:pt x="210" y="643"/>
                      </a:cubicBezTo>
                      <a:cubicBezTo>
                        <a:pt x="208" y="640"/>
                        <a:pt x="210" y="639"/>
                        <a:pt x="212" y="638"/>
                      </a:cubicBezTo>
                      <a:cubicBezTo>
                        <a:pt x="213" y="637"/>
                        <a:pt x="214" y="636"/>
                        <a:pt x="215" y="636"/>
                      </a:cubicBezTo>
                      <a:cubicBezTo>
                        <a:pt x="216" y="635"/>
                        <a:pt x="216" y="633"/>
                        <a:pt x="216" y="631"/>
                      </a:cubicBezTo>
                      <a:cubicBezTo>
                        <a:pt x="216" y="630"/>
                        <a:pt x="215" y="629"/>
                        <a:pt x="215" y="628"/>
                      </a:cubicBezTo>
                      <a:cubicBezTo>
                        <a:pt x="213" y="624"/>
                        <a:pt x="213" y="624"/>
                        <a:pt x="217" y="624"/>
                      </a:cubicBezTo>
                      <a:cubicBezTo>
                        <a:pt x="220" y="623"/>
                        <a:pt x="223" y="623"/>
                        <a:pt x="224" y="620"/>
                      </a:cubicBezTo>
                      <a:cubicBezTo>
                        <a:pt x="225" y="616"/>
                        <a:pt x="228" y="613"/>
                        <a:pt x="233" y="614"/>
                      </a:cubicBezTo>
                      <a:cubicBezTo>
                        <a:pt x="239" y="615"/>
                        <a:pt x="244" y="611"/>
                        <a:pt x="250" y="613"/>
                      </a:cubicBezTo>
                      <a:cubicBezTo>
                        <a:pt x="252" y="613"/>
                        <a:pt x="253" y="612"/>
                        <a:pt x="255" y="611"/>
                      </a:cubicBezTo>
                      <a:cubicBezTo>
                        <a:pt x="256" y="610"/>
                        <a:pt x="257" y="608"/>
                        <a:pt x="259" y="608"/>
                      </a:cubicBezTo>
                      <a:cubicBezTo>
                        <a:pt x="267" y="607"/>
                        <a:pt x="274" y="605"/>
                        <a:pt x="281" y="599"/>
                      </a:cubicBezTo>
                      <a:cubicBezTo>
                        <a:pt x="281" y="598"/>
                        <a:pt x="283" y="598"/>
                        <a:pt x="284" y="598"/>
                      </a:cubicBezTo>
                      <a:cubicBezTo>
                        <a:pt x="289" y="596"/>
                        <a:pt x="293" y="593"/>
                        <a:pt x="295" y="589"/>
                      </a:cubicBezTo>
                      <a:cubicBezTo>
                        <a:pt x="298" y="582"/>
                        <a:pt x="305" y="578"/>
                        <a:pt x="308" y="572"/>
                      </a:cubicBezTo>
                      <a:cubicBezTo>
                        <a:pt x="312" y="565"/>
                        <a:pt x="320" y="564"/>
                        <a:pt x="324" y="558"/>
                      </a:cubicBezTo>
                      <a:cubicBezTo>
                        <a:pt x="328" y="556"/>
                        <a:pt x="332" y="558"/>
                        <a:pt x="335" y="557"/>
                      </a:cubicBezTo>
                      <a:cubicBezTo>
                        <a:pt x="338" y="557"/>
                        <a:pt x="340" y="556"/>
                        <a:pt x="342" y="555"/>
                      </a:cubicBezTo>
                      <a:cubicBezTo>
                        <a:pt x="343" y="555"/>
                        <a:pt x="345" y="554"/>
                        <a:pt x="346" y="554"/>
                      </a:cubicBezTo>
                      <a:cubicBezTo>
                        <a:pt x="350" y="555"/>
                        <a:pt x="353" y="554"/>
                        <a:pt x="356" y="553"/>
                      </a:cubicBezTo>
                      <a:cubicBezTo>
                        <a:pt x="361" y="550"/>
                        <a:pt x="367" y="549"/>
                        <a:pt x="373" y="548"/>
                      </a:cubicBezTo>
                      <a:cubicBezTo>
                        <a:pt x="383" y="546"/>
                        <a:pt x="392" y="543"/>
                        <a:pt x="400" y="536"/>
                      </a:cubicBezTo>
                      <a:cubicBezTo>
                        <a:pt x="411" y="528"/>
                        <a:pt x="422" y="521"/>
                        <a:pt x="432" y="513"/>
                      </a:cubicBezTo>
                      <a:close/>
                      <a:moveTo>
                        <a:pt x="507" y="180"/>
                      </a:moveTo>
                      <a:cubicBezTo>
                        <a:pt x="507" y="180"/>
                        <a:pt x="508" y="180"/>
                        <a:pt x="508" y="180"/>
                      </a:cubicBezTo>
                      <a:cubicBezTo>
                        <a:pt x="508" y="180"/>
                        <a:pt x="509" y="180"/>
                        <a:pt x="509" y="181"/>
                      </a:cubicBezTo>
                      <a:cubicBezTo>
                        <a:pt x="510" y="182"/>
                        <a:pt x="509" y="182"/>
                        <a:pt x="508" y="182"/>
                      </a:cubicBezTo>
                      <a:cubicBezTo>
                        <a:pt x="507" y="182"/>
                        <a:pt x="507" y="182"/>
                        <a:pt x="507" y="182"/>
                      </a:cubicBezTo>
                      <a:cubicBezTo>
                        <a:pt x="506" y="181"/>
                        <a:pt x="507" y="180"/>
                        <a:pt x="507" y="180"/>
                      </a:cubicBezTo>
                      <a:close/>
                      <a:moveTo>
                        <a:pt x="495" y="185"/>
                      </a:moveTo>
                      <a:cubicBezTo>
                        <a:pt x="495" y="184"/>
                        <a:pt x="496" y="184"/>
                        <a:pt x="497" y="183"/>
                      </a:cubicBezTo>
                      <a:cubicBezTo>
                        <a:pt x="498" y="183"/>
                        <a:pt x="498" y="184"/>
                        <a:pt x="499" y="184"/>
                      </a:cubicBezTo>
                      <a:cubicBezTo>
                        <a:pt x="500" y="185"/>
                        <a:pt x="500" y="186"/>
                        <a:pt x="499" y="187"/>
                      </a:cubicBezTo>
                      <a:cubicBezTo>
                        <a:pt x="498" y="188"/>
                        <a:pt x="497" y="188"/>
                        <a:pt x="496" y="189"/>
                      </a:cubicBezTo>
                      <a:cubicBezTo>
                        <a:pt x="495" y="189"/>
                        <a:pt x="494" y="187"/>
                        <a:pt x="495" y="185"/>
                      </a:cubicBezTo>
                      <a:close/>
                      <a:moveTo>
                        <a:pt x="247" y="606"/>
                      </a:moveTo>
                      <a:cubicBezTo>
                        <a:pt x="247" y="606"/>
                        <a:pt x="247" y="605"/>
                        <a:pt x="246" y="605"/>
                      </a:cubicBezTo>
                      <a:cubicBezTo>
                        <a:pt x="247" y="605"/>
                        <a:pt x="247" y="605"/>
                        <a:pt x="248" y="605"/>
                      </a:cubicBezTo>
                      <a:cubicBezTo>
                        <a:pt x="248" y="605"/>
                        <a:pt x="248" y="605"/>
                        <a:pt x="249" y="605"/>
                      </a:cubicBezTo>
                      <a:cubicBezTo>
                        <a:pt x="248" y="606"/>
                        <a:pt x="248" y="606"/>
                        <a:pt x="247" y="606"/>
                      </a:cubicBezTo>
                      <a:close/>
                      <a:moveTo>
                        <a:pt x="332" y="42"/>
                      </a:moveTo>
                      <a:cubicBezTo>
                        <a:pt x="333" y="41"/>
                        <a:pt x="332" y="40"/>
                        <a:pt x="333" y="41"/>
                      </a:cubicBezTo>
                      <a:cubicBezTo>
                        <a:pt x="333" y="42"/>
                        <a:pt x="334" y="42"/>
                        <a:pt x="334" y="42"/>
                      </a:cubicBezTo>
                      <a:cubicBezTo>
                        <a:pt x="334" y="42"/>
                        <a:pt x="333" y="42"/>
                        <a:pt x="332" y="42"/>
                      </a:cubicBezTo>
                      <a:close/>
                      <a:moveTo>
                        <a:pt x="338" y="48"/>
                      </a:moveTo>
                      <a:cubicBezTo>
                        <a:pt x="337" y="47"/>
                        <a:pt x="337" y="46"/>
                        <a:pt x="337" y="45"/>
                      </a:cubicBezTo>
                      <a:cubicBezTo>
                        <a:pt x="337" y="45"/>
                        <a:pt x="336" y="45"/>
                        <a:pt x="336" y="45"/>
                      </a:cubicBezTo>
                      <a:cubicBezTo>
                        <a:pt x="336" y="44"/>
                        <a:pt x="336" y="44"/>
                        <a:pt x="335" y="43"/>
                      </a:cubicBezTo>
                      <a:cubicBezTo>
                        <a:pt x="336" y="44"/>
                        <a:pt x="336" y="44"/>
                        <a:pt x="337" y="45"/>
                      </a:cubicBezTo>
                      <a:cubicBezTo>
                        <a:pt x="337" y="45"/>
                        <a:pt x="337" y="45"/>
                        <a:pt x="337" y="45"/>
                      </a:cubicBezTo>
                      <a:cubicBezTo>
                        <a:pt x="337" y="46"/>
                        <a:pt x="338" y="46"/>
                        <a:pt x="338" y="47"/>
                      </a:cubicBezTo>
                      <a:cubicBezTo>
                        <a:pt x="338" y="47"/>
                        <a:pt x="338" y="48"/>
                        <a:pt x="338" y="48"/>
                      </a:cubicBezTo>
                      <a:close/>
                      <a:moveTo>
                        <a:pt x="381" y="488"/>
                      </a:moveTo>
                      <a:cubicBezTo>
                        <a:pt x="381" y="487"/>
                        <a:pt x="381" y="487"/>
                        <a:pt x="381" y="487"/>
                      </a:cubicBezTo>
                      <a:cubicBezTo>
                        <a:pt x="381" y="487"/>
                        <a:pt x="381" y="487"/>
                        <a:pt x="381" y="487"/>
                      </a:cubicBezTo>
                      <a:lnTo>
                        <a:pt x="381" y="488"/>
                      </a:lnTo>
                      <a:close/>
                      <a:moveTo>
                        <a:pt x="386" y="461"/>
                      </a:moveTo>
                      <a:cubicBezTo>
                        <a:pt x="385" y="460"/>
                        <a:pt x="385" y="460"/>
                        <a:pt x="385" y="460"/>
                      </a:cubicBezTo>
                      <a:cubicBezTo>
                        <a:pt x="386" y="461"/>
                        <a:pt x="386" y="461"/>
                        <a:pt x="386" y="461"/>
                      </a:cubicBezTo>
                      <a:cubicBezTo>
                        <a:pt x="387" y="462"/>
                        <a:pt x="387" y="462"/>
                        <a:pt x="387" y="462"/>
                      </a:cubicBezTo>
                      <a:lnTo>
                        <a:pt x="386" y="46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9" name="Freeform 38"/>
                <p:cNvSpPr>
                  <a:spLocks/>
                </p:cNvSpPr>
                <p:nvPr/>
              </p:nvSpPr>
              <p:spPr bwMode="auto">
                <a:xfrm>
                  <a:off x="7562850" y="2498725"/>
                  <a:ext cx="0" cy="1588"/>
                </a:xfrm>
                <a:custGeom>
                  <a:avLst/>
                  <a:gdLst>
                    <a:gd name="T0" fmla="*/ 1 h 1"/>
                    <a:gd name="T1" fmla="*/ 1 h 1"/>
                    <a:gd name="T2" fmla="*/ 0 h 1"/>
                    <a:gd name="T3" fmla="*/ 0 h 1"/>
                    <a:gd name="T4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3" name="Freeform 62"/>
                <p:cNvSpPr>
                  <a:spLocks/>
                </p:cNvSpPr>
                <p:nvPr/>
              </p:nvSpPr>
              <p:spPr bwMode="auto">
                <a:xfrm>
                  <a:off x="7459662" y="2909888"/>
                  <a:ext cx="173038" cy="107950"/>
                </a:xfrm>
                <a:custGeom>
                  <a:avLst/>
                  <a:gdLst>
                    <a:gd name="T0" fmla="*/ 61 w 118"/>
                    <a:gd name="T1" fmla="*/ 73 h 74"/>
                    <a:gd name="T2" fmla="*/ 85 w 118"/>
                    <a:gd name="T3" fmla="*/ 62 h 74"/>
                    <a:gd name="T4" fmla="*/ 89 w 118"/>
                    <a:gd name="T5" fmla="*/ 60 h 74"/>
                    <a:gd name="T6" fmla="*/ 103 w 118"/>
                    <a:gd name="T7" fmla="*/ 52 h 74"/>
                    <a:gd name="T8" fmla="*/ 109 w 118"/>
                    <a:gd name="T9" fmla="*/ 48 h 74"/>
                    <a:gd name="T10" fmla="*/ 114 w 118"/>
                    <a:gd name="T11" fmla="*/ 42 h 74"/>
                    <a:gd name="T12" fmla="*/ 115 w 118"/>
                    <a:gd name="T13" fmla="*/ 39 h 74"/>
                    <a:gd name="T14" fmla="*/ 117 w 118"/>
                    <a:gd name="T15" fmla="*/ 27 h 74"/>
                    <a:gd name="T16" fmla="*/ 118 w 118"/>
                    <a:gd name="T17" fmla="*/ 25 h 74"/>
                    <a:gd name="T18" fmla="*/ 117 w 118"/>
                    <a:gd name="T19" fmla="*/ 24 h 74"/>
                    <a:gd name="T20" fmla="*/ 111 w 118"/>
                    <a:gd name="T21" fmla="*/ 21 h 74"/>
                    <a:gd name="T22" fmla="*/ 109 w 118"/>
                    <a:gd name="T23" fmla="*/ 13 h 74"/>
                    <a:gd name="T24" fmla="*/ 105 w 118"/>
                    <a:gd name="T25" fmla="*/ 6 h 74"/>
                    <a:gd name="T26" fmla="*/ 103 w 118"/>
                    <a:gd name="T27" fmla="*/ 5 h 74"/>
                    <a:gd name="T28" fmla="*/ 97 w 118"/>
                    <a:gd name="T29" fmla="*/ 4 h 74"/>
                    <a:gd name="T30" fmla="*/ 88 w 118"/>
                    <a:gd name="T31" fmla="*/ 4 h 74"/>
                    <a:gd name="T32" fmla="*/ 72 w 118"/>
                    <a:gd name="T33" fmla="*/ 8 h 74"/>
                    <a:gd name="T34" fmla="*/ 65 w 118"/>
                    <a:gd name="T35" fmla="*/ 8 h 74"/>
                    <a:gd name="T36" fmla="*/ 55 w 118"/>
                    <a:gd name="T37" fmla="*/ 13 h 74"/>
                    <a:gd name="T38" fmla="*/ 52 w 118"/>
                    <a:gd name="T39" fmla="*/ 13 h 74"/>
                    <a:gd name="T40" fmla="*/ 49 w 118"/>
                    <a:gd name="T41" fmla="*/ 9 h 74"/>
                    <a:gd name="T42" fmla="*/ 45 w 118"/>
                    <a:gd name="T43" fmla="*/ 10 h 74"/>
                    <a:gd name="T44" fmla="*/ 44 w 118"/>
                    <a:gd name="T45" fmla="*/ 16 h 74"/>
                    <a:gd name="T46" fmla="*/ 40 w 118"/>
                    <a:gd name="T47" fmla="*/ 22 h 74"/>
                    <a:gd name="T48" fmla="*/ 37 w 118"/>
                    <a:gd name="T49" fmla="*/ 24 h 74"/>
                    <a:gd name="T50" fmla="*/ 37 w 118"/>
                    <a:gd name="T51" fmla="*/ 24 h 74"/>
                    <a:gd name="T52" fmla="*/ 36 w 118"/>
                    <a:gd name="T53" fmla="*/ 25 h 74"/>
                    <a:gd name="T54" fmla="*/ 37 w 118"/>
                    <a:gd name="T55" fmla="*/ 24 h 74"/>
                    <a:gd name="T56" fmla="*/ 37 w 118"/>
                    <a:gd name="T57" fmla="*/ 24 h 74"/>
                    <a:gd name="T58" fmla="*/ 35 w 118"/>
                    <a:gd name="T59" fmla="*/ 15 h 74"/>
                    <a:gd name="T60" fmla="*/ 31 w 118"/>
                    <a:gd name="T61" fmla="*/ 7 h 74"/>
                    <a:gd name="T62" fmla="*/ 28 w 118"/>
                    <a:gd name="T63" fmla="*/ 3 h 74"/>
                    <a:gd name="T64" fmla="*/ 17 w 118"/>
                    <a:gd name="T65" fmla="*/ 4 h 74"/>
                    <a:gd name="T66" fmla="*/ 17 w 118"/>
                    <a:gd name="T67" fmla="*/ 4 h 74"/>
                    <a:gd name="T68" fmla="*/ 17 w 118"/>
                    <a:gd name="T69" fmla="*/ 4 h 74"/>
                    <a:gd name="T70" fmla="*/ 17 w 118"/>
                    <a:gd name="T71" fmla="*/ 4 h 74"/>
                    <a:gd name="T72" fmla="*/ 17 w 118"/>
                    <a:gd name="T73" fmla="*/ 3 h 74"/>
                    <a:gd name="T74" fmla="*/ 10 w 118"/>
                    <a:gd name="T75" fmla="*/ 7 h 74"/>
                    <a:gd name="T76" fmla="*/ 1 w 118"/>
                    <a:gd name="T77" fmla="*/ 19 h 74"/>
                    <a:gd name="T78" fmla="*/ 5 w 118"/>
                    <a:gd name="T79" fmla="*/ 24 h 74"/>
                    <a:gd name="T80" fmla="*/ 9 w 118"/>
                    <a:gd name="T81" fmla="*/ 23 h 74"/>
                    <a:gd name="T82" fmla="*/ 20 w 118"/>
                    <a:gd name="T83" fmla="*/ 24 h 74"/>
                    <a:gd name="T84" fmla="*/ 21 w 118"/>
                    <a:gd name="T85" fmla="*/ 27 h 74"/>
                    <a:gd name="T86" fmla="*/ 16 w 118"/>
                    <a:gd name="T87" fmla="*/ 32 h 74"/>
                    <a:gd name="T88" fmla="*/ 4 w 118"/>
                    <a:gd name="T89" fmla="*/ 34 h 74"/>
                    <a:gd name="T90" fmla="*/ 3 w 118"/>
                    <a:gd name="T91" fmla="*/ 37 h 74"/>
                    <a:gd name="T92" fmla="*/ 5 w 118"/>
                    <a:gd name="T93" fmla="*/ 39 h 74"/>
                    <a:gd name="T94" fmla="*/ 13 w 118"/>
                    <a:gd name="T95" fmla="*/ 41 h 74"/>
                    <a:gd name="T96" fmla="*/ 17 w 118"/>
                    <a:gd name="T97" fmla="*/ 43 h 74"/>
                    <a:gd name="T98" fmla="*/ 21 w 118"/>
                    <a:gd name="T99" fmla="*/ 50 h 74"/>
                    <a:gd name="T100" fmla="*/ 20 w 118"/>
                    <a:gd name="T101" fmla="*/ 53 h 74"/>
                    <a:gd name="T102" fmla="*/ 17 w 118"/>
                    <a:gd name="T103" fmla="*/ 55 h 74"/>
                    <a:gd name="T104" fmla="*/ 14 w 118"/>
                    <a:gd name="T105" fmla="*/ 59 h 74"/>
                    <a:gd name="T106" fmla="*/ 19 w 118"/>
                    <a:gd name="T107" fmla="*/ 64 h 74"/>
                    <a:gd name="T108" fmla="*/ 24 w 118"/>
                    <a:gd name="T109" fmla="*/ 64 h 74"/>
                    <a:gd name="T110" fmla="*/ 39 w 118"/>
                    <a:gd name="T111" fmla="*/ 68 h 74"/>
                    <a:gd name="T112" fmla="*/ 55 w 118"/>
                    <a:gd name="T113" fmla="*/ 73 h 74"/>
                    <a:gd name="T114" fmla="*/ 61 w 118"/>
                    <a:gd name="T115" fmla="*/ 7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8" h="74">
                      <a:moveTo>
                        <a:pt x="61" y="73"/>
                      </a:moveTo>
                      <a:cubicBezTo>
                        <a:pt x="69" y="70"/>
                        <a:pt x="77" y="65"/>
                        <a:pt x="85" y="62"/>
                      </a:cubicBezTo>
                      <a:cubicBezTo>
                        <a:pt x="87" y="62"/>
                        <a:pt x="88" y="61"/>
                        <a:pt x="89" y="60"/>
                      </a:cubicBezTo>
                      <a:cubicBezTo>
                        <a:pt x="93" y="56"/>
                        <a:pt x="98" y="53"/>
                        <a:pt x="103" y="52"/>
                      </a:cubicBezTo>
                      <a:cubicBezTo>
                        <a:pt x="106" y="51"/>
                        <a:pt x="107" y="50"/>
                        <a:pt x="109" y="48"/>
                      </a:cubicBezTo>
                      <a:cubicBezTo>
                        <a:pt x="110" y="46"/>
                        <a:pt x="112" y="44"/>
                        <a:pt x="114" y="42"/>
                      </a:cubicBezTo>
                      <a:cubicBezTo>
                        <a:pt x="115" y="41"/>
                        <a:pt x="115" y="40"/>
                        <a:pt x="115" y="39"/>
                      </a:cubicBezTo>
                      <a:cubicBezTo>
                        <a:pt x="113" y="34"/>
                        <a:pt x="115" y="31"/>
                        <a:pt x="117" y="27"/>
                      </a:cubicBezTo>
                      <a:cubicBezTo>
                        <a:pt x="118" y="27"/>
                        <a:pt x="118" y="26"/>
                        <a:pt x="118" y="25"/>
                      </a:cubicBezTo>
                      <a:cubicBezTo>
                        <a:pt x="117" y="25"/>
                        <a:pt x="117" y="24"/>
                        <a:pt x="117" y="24"/>
                      </a:cubicBezTo>
                      <a:cubicBezTo>
                        <a:pt x="115" y="23"/>
                        <a:pt x="113" y="22"/>
                        <a:pt x="111" y="21"/>
                      </a:cubicBezTo>
                      <a:cubicBezTo>
                        <a:pt x="108" y="19"/>
                        <a:pt x="110" y="16"/>
                        <a:pt x="109" y="13"/>
                      </a:cubicBezTo>
                      <a:cubicBezTo>
                        <a:pt x="108" y="11"/>
                        <a:pt x="107" y="8"/>
                        <a:pt x="105" y="6"/>
                      </a:cubicBezTo>
                      <a:cubicBezTo>
                        <a:pt x="105" y="5"/>
                        <a:pt x="104" y="5"/>
                        <a:pt x="103" y="5"/>
                      </a:cubicBezTo>
                      <a:cubicBezTo>
                        <a:pt x="100" y="6"/>
                        <a:pt x="98" y="5"/>
                        <a:pt x="97" y="4"/>
                      </a:cubicBezTo>
                      <a:cubicBezTo>
                        <a:pt x="94" y="1"/>
                        <a:pt x="91" y="1"/>
                        <a:pt x="88" y="4"/>
                      </a:cubicBezTo>
                      <a:cubicBezTo>
                        <a:pt x="83" y="8"/>
                        <a:pt x="78" y="10"/>
                        <a:pt x="72" y="8"/>
                      </a:cubicBezTo>
                      <a:cubicBezTo>
                        <a:pt x="70" y="7"/>
                        <a:pt x="67" y="9"/>
                        <a:pt x="65" y="8"/>
                      </a:cubicBezTo>
                      <a:cubicBezTo>
                        <a:pt x="60" y="6"/>
                        <a:pt x="57" y="9"/>
                        <a:pt x="55" y="13"/>
                      </a:cubicBezTo>
                      <a:cubicBezTo>
                        <a:pt x="54" y="13"/>
                        <a:pt x="52" y="13"/>
                        <a:pt x="52" y="13"/>
                      </a:cubicBezTo>
                      <a:cubicBezTo>
                        <a:pt x="51" y="12"/>
                        <a:pt x="50" y="10"/>
                        <a:pt x="49" y="9"/>
                      </a:cubicBezTo>
                      <a:cubicBezTo>
                        <a:pt x="48" y="8"/>
                        <a:pt x="46" y="9"/>
                        <a:pt x="45" y="10"/>
                      </a:cubicBezTo>
                      <a:cubicBezTo>
                        <a:pt x="43" y="12"/>
                        <a:pt x="43" y="14"/>
                        <a:pt x="44" y="16"/>
                      </a:cubicBezTo>
                      <a:cubicBezTo>
                        <a:pt x="45" y="19"/>
                        <a:pt x="43" y="21"/>
                        <a:pt x="40" y="22"/>
                      </a:cubicBezTo>
                      <a:cubicBezTo>
                        <a:pt x="39" y="23"/>
                        <a:pt x="38" y="23"/>
                        <a:pt x="37" y="24"/>
                      </a:cubicBezTo>
                      <a:cubicBezTo>
                        <a:pt x="37" y="24"/>
                        <a:pt x="37" y="24"/>
                        <a:pt x="37" y="24"/>
                      </a:cubicBezTo>
                      <a:cubicBezTo>
                        <a:pt x="37" y="24"/>
                        <a:pt x="37" y="24"/>
                        <a:pt x="36" y="25"/>
                      </a:cubicBezTo>
                      <a:cubicBezTo>
                        <a:pt x="36" y="24"/>
                        <a:pt x="37" y="24"/>
                        <a:pt x="37" y="24"/>
                      </a:cubicBezTo>
                      <a:cubicBezTo>
                        <a:pt x="37" y="24"/>
                        <a:pt x="37" y="24"/>
                        <a:pt x="37" y="24"/>
                      </a:cubicBezTo>
                      <a:cubicBezTo>
                        <a:pt x="35" y="21"/>
                        <a:pt x="34" y="18"/>
                        <a:pt x="35" y="15"/>
                      </a:cubicBezTo>
                      <a:cubicBezTo>
                        <a:pt x="35" y="12"/>
                        <a:pt x="34" y="9"/>
                        <a:pt x="31" y="7"/>
                      </a:cubicBezTo>
                      <a:cubicBezTo>
                        <a:pt x="30" y="6"/>
                        <a:pt x="29" y="4"/>
                        <a:pt x="28" y="3"/>
                      </a:cubicBezTo>
                      <a:cubicBezTo>
                        <a:pt x="24" y="0"/>
                        <a:pt x="22" y="0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4" y="4"/>
                        <a:pt x="11" y="4"/>
                        <a:pt x="10" y="7"/>
                      </a:cubicBezTo>
                      <a:cubicBezTo>
                        <a:pt x="7" y="11"/>
                        <a:pt x="4" y="15"/>
                        <a:pt x="1" y="19"/>
                      </a:cubicBezTo>
                      <a:cubicBezTo>
                        <a:pt x="0" y="20"/>
                        <a:pt x="3" y="24"/>
                        <a:pt x="5" y="24"/>
                      </a:cubicBezTo>
                      <a:cubicBezTo>
                        <a:pt x="6" y="24"/>
                        <a:pt x="8" y="24"/>
                        <a:pt x="9" y="23"/>
                      </a:cubicBezTo>
                      <a:cubicBezTo>
                        <a:pt x="13" y="21"/>
                        <a:pt x="17" y="23"/>
                        <a:pt x="20" y="24"/>
                      </a:cubicBezTo>
                      <a:cubicBezTo>
                        <a:pt x="22" y="25"/>
                        <a:pt x="22" y="26"/>
                        <a:pt x="21" y="27"/>
                      </a:cubicBezTo>
                      <a:cubicBezTo>
                        <a:pt x="20" y="29"/>
                        <a:pt x="19" y="32"/>
                        <a:pt x="16" y="32"/>
                      </a:cubicBezTo>
                      <a:cubicBezTo>
                        <a:pt x="12" y="32"/>
                        <a:pt x="8" y="33"/>
                        <a:pt x="4" y="34"/>
                      </a:cubicBezTo>
                      <a:cubicBezTo>
                        <a:pt x="4" y="34"/>
                        <a:pt x="3" y="36"/>
                        <a:pt x="3" y="37"/>
                      </a:cubicBezTo>
                      <a:cubicBezTo>
                        <a:pt x="3" y="38"/>
                        <a:pt x="4" y="39"/>
                        <a:pt x="5" y="39"/>
                      </a:cubicBezTo>
                      <a:cubicBezTo>
                        <a:pt x="7" y="40"/>
                        <a:pt x="10" y="40"/>
                        <a:pt x="13" y="41"/>
                      </a:cubicBezTo>
                      <a:cubicBezTo>
                        <a:pt x="14" y="41"/>
                        <a:pt x="16" y="42"/>
                        <a:pt x="17" y="43"/>
                      </a:cubicBezTo>
                      <a:cubicBezTo>
                        <a:pt x="19" y="45"/>
                        <a:pt x="20" y="48"/>
                        <a:pt x="21" y="50"/>
                      </a:cubicBezTo>
                      <a:cubicBezTo>
                        <a:pt x="21" y="51"/>
                        <a:pt x="21" y="52"/>
                        <a:pt x="20" y="53"/>
                      </a:cubicBezTo>
                      <a:cubicBezTo>
                        <a:pt x="19" y="54"/>
                        <a:pt x="18" y="54"/>
                        <a:pt x="17" y="55"/>
                      </a:cubicBezTo>
                      <a:cubicBezTo>
                        <a:pt x="15" y="55"/>
                        <a:pt x="14" y="56"/>
                        <a:pt x="14" y="59"/>
                      </a:cubicBezTo>
                      <a:cubicBezTo>
                        <a:pt x="14" y="62"/>
                        <a:pt x="15" y="64"/>
                        <a:pt x="19" y="64"/>
                      </a:cubicBezTo>
                      <a:cubicBezTo>
                        <a:pt x="21" y="64"/>
                        <a:pt x="22" y="64"/>
                        <a:pt x="24" y="64"/>
                      </a:cubicBezTo>
                      <a:cubicBezTo>
                        <a:pt x="29" y="64"/>
                        <a:pt x="35" y="64"/>
                        <a:pt x="39" y="68"/>
                      </a:cubicBezTo>
                      <a:cubicBezTo>
                        <a:pt x="44" y="70"/>
                        <a:pt x="49" y="72"/>
                        <a:pt x="55" y="73"/>
                      </a:cubicBezTo>
                      <a:cubicBezTo>
                        <a:pt x="57" y="74"/>
                        <a:pt x="59" y="74"/>
                        <a:pt x="61" y="7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0" name="Freeform 139"/>
                <p:cNvSpPr>
                  <a:spLocks/>
                </p:cNvSpPr>
                <p:nvPr/>
              </p:nvSpPr>
              <p:spPr bwMode="auto">
                <a:xfrm>
                  <a:off x="7585075" y="2543175"/>
                  <a:ext cx="20638" cy="23813"/>
                </a:xfrm>
                <a:custGeom>
                  <a:avLst/>
                  <a:gdLst>
                    <a:gd name="T0" fmla="*/ 2 w 14"/>
                    <a:gd name="T1" fmla="*/ 3 h 17"/>
                    <a:gd name="T2" fmla="*/ 1 w 14"/>
                    <a:gd name="T3" fmla="*/ 8 h 17"/>
                    <a:gd name="T4" fmla="*/ 4 w 14"/>
                    <a:gd name="T5" fmla="*/ 15 h 17"/>
                    <a:gd name="T6" fmla="*/ 13 w 14"/>
                    <a:gd name="T7" fmla="*/ 15 h 17"/>
                    <a:gd name="T8" fmla="*/ 14 w 14"/>
                    <a:gd name="T9" fmla="*/ 14 h 17"/>
                    <a:gd name="T10" fmla="*/ 14 w 14"/>
                    <a:gd name="T11" fmla="*/ 12 h 17"/>
                    <a:gd name="T12" fmla="*/ 10 w 14"/>
                    <a:gd name="T13" fmla="*/ 3 h 17"/>
                    <a:gd name="T14" fmla="*/ 2 w 14"/>
                    <a:gd name="T15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17">
                      <a:moveTo>
                        <a:pt x="2" y="3"/>
                      </a:moveTo>
                      <a:cubicBezTo>
                        <a:pt x="1" y="5"/>
                        <a:pt x="1" y="6"/>
                        <a:pt x="1" y="8"/>
                      </a:cubicBezTo>
                      <a:cubicBezTo>
                        <a:pt x="0" y="11"/>
                        <a:pt x="1" y="13"/>
                        <a:pt x="4" y="15"/>
                      </a:cubicBezTo>
                      <a:cubicBezTo>
                        <a:pt x="7" y="16"/>
                        <a:pt x="10" y="17"/>
                        <a:pt x="13" y="15"/>
                      </a:cubicBezTo>
                      <a:cubicBezTo>
                        <a:pt x="13" y="14"/>
                        <a:pt x="13" y="14"/>
                        <a:pt x="14" y="14"/>
                      </a:cubicBezTo>
                      <a:cubicBezTo>
                        <a:pt x="14" y="13"/>
                        <a:pt x="14" y="12"/>
                        <a:pt x="14" y="12"/>
                      </a:cubicBezTo>
                      <a:cubicBezTo>
                        <a:pt x="13" y="9"/>
                        <a:pt x="12" y="6"/>
                        <a:pt x="10" y="3"/>
                      </a:cubicBezTo>
                      <a:cubicBezTo>
                        <a:pt x="9" y="0"/>
                        <a:pt x="4" y="0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8" name="Freeform 177"/>
                <p:cNvSpPr>
                  <a:spLocks/>
                </p:cNvSpPr>
                <p:nvPr/>
              </p:nvSpPr>
              <p:spPr bwMode="auto">
                <a:xfrm>
                  <a:off x="7331075" y="2065338"/>
                  <a:ext cx="14288" cy="14288"/>
                </a:xfrm>
                <a:custGeom>
                  <a:avLst/>
                  <a:gdLst>
                    <a:gd name="T0" fmla="*/ 3 w 10"/>
                    <a:gd name="T1" fmla="*/ 9 h 10"/>
                    <a:gd name="T2" fmla="*/ 7 w 10"/>
                    <a:gd name="T3" fmla="*/ 10 h 10"/>
                    <a:gd name="T4" fmla="*/ 9 w 10"/>
                    <a:gd name="T5" fmla="*/ 7 h 10"/>
                    <a:gd name="T6" fmla="*/ 6 w 10"/>
                    <a:gd name="T7" fmla="*/ 1 h 10"/>
                    <a:gd name="T8" fmla="*/ 1 w 10"/>
                    <a:gd name="T9" fmla="*/ 4 h 10"/>
                    <a:gd name="T10" fmla="*/ 3 w 10"/>
                    <a:gd name="T11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10">
                      <a:moveTo>
                        <a:pt x="3" y="9"/>
                      </a:moveTo>
                      <a:cubicBezTo>
                        <a:pt x="4" y="9"/>
                        <a:pt x="5" y="9"/>
                        <a:pt x="7" y="10"/>
                      </a:cubicBezTo>
                      <a:cubicBezTo>
                        <a:pt x="7" y="9"/>
                        <a:pt x="9" y="8"/>
                        <a:pt x="9" y="7"/>
                      </a:cubicBezTo>
                      <a:cubicBezTo>
                        <a:pt x="10" y="4"/>
                        <a:pt x="9" y="1"/>
                        <a:pt x="6" y="1"/>
                      </a:cubicBezTo>
                      <a:cubicBezTo>
                        <a:pt x="4" y="0"/>
                        <a:pt x="3" y="1"/>
                        <a:pt x="1" y="4"/>
                      </a:cubicBezTo>
                      <a:cubicBezTo>
                        <a:pt x="0" y="5"/>
                        <a:pt x="1" y="8"/>
                        <a:pt x="3" y="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235"/>
                <p:cNvSpPr>
                  <a:spLocks/>
                </p:cNvSpPr>
                <p:nvPr/>
              </p:nvSpPr>
              <p:spPr bwMode="auto">
                <a:xfrm>
                  <a:off x="7624763" y="2178050"/>
                  <a:ext cx="7938" cy="11113"/>
                </a:xfrm>
                <a:custGeom>
                  <a:avLst/>
                  <a:gdLst>
                    <a:gd name="T0" fmla="*/ 3 w 5"/>
                    <a:gd name="T1" fmla="*/ 8 h 8"/>
                    <a:gd name="T2" fmla="*/ 5 w 5"/>
                    <a:gd name="T3" fmla="*/ 4 h 8"/>
                    <a:gd name="T4" fmla="*/ 4 w 5"/>
                    <a:gd name="T5" fmla="*/ 1 h 8"/>
                    <a:gd name="T6" fmla="*/ 0 w 5"/>
                    <a:gd name="T7" fmla="*/ 3 h 8"/>
                    <a:gd name="T8" fmla="*/ 3 w 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8">
                      <a:moveTo>
                        <a:pt x="3" y="8"/>
                      </a:moveTo>
                      <a:cubicBezTo>
                        <a:pt x="4" y="7"/>
                        <a:pt x="4" y="6"/>
                        <a:pt x="5" y="4"/>
                      </a:cubicBezTo>
                      <a:cubicBezTo>
                        <a:pt x="5" y="3"/>
                        <a:pt x="4" y="2"/>
                        <a:pt x="4" y="1"/>
                      </a:cubicBezTo>
                      <a:cubicBezTo>
                        <a:pt x="3" y="0"/>
                        <a:pt x="0" y="2"/>
                        <a:pt x="0" y="3"/>
                      </a:cubicBezTo>
                      <a:cubicBezTo>
                        <a:pt x="0" y="6"/>
                        <a:pt x="1" y="7"/>
                        <a:pt x="3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237"/>
                <p:cNvSpPr>
                  <a:spLocks/>
                </p:cNvSpPr>
                <p:nvPr/>
              </p:nvSpPr>
              <p:spPr bwMode="auto">
                <a:xfrm>
                  <a:off x="7616825" y="2347913"/>
                  <a:ext cx="7938" cy="9525"/>
                </a:xfrm>
                <a:custGeom>
                  <a:avLst/>
                  <a:gdLst>
                    <a:gd name="T0" fmla="*/ 2 w 5"/>
                    <a:gd name="T1" fmla="*/ 1 h 6"/>
                    <a:gd name="T2" fmla="*/ 0 w 5"/>
                    <a:gd name="T3" fmla="*/ 4 h 6"/>
                    <a:gd name="T4" fmla="*/ 1 w 5"/>
                    <a:gd name="T5" fmla="*/ 6 h 6"/>
                    <a:gd name="T6" fmla="*/ 4 w 5"/>
                    <a:gd name="T7" fmla="*/ 6 h 6"/>
                    <a:gd name="T8" fmla="*/ 5 w 5"/>
                    <a:gd name="T9" fmla="*/ 2 h 6"/>
                    <a:gd name="T10" fmla="*/ 2 w 5"/>
                    <a:gd name="T1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6">
                      <a:moveTo>
                        <a:pt x="2" y="1"/>
                      </a:moveTo>
                      <a:cubicBezTo>
                        <a:pt x="1" y="1"/>
                        <a:pt x="0" y="3"/>
                        <a:pt x="0" y="4"/>
                      </a:cubicBezTo>
                      <a:cubicBezTo>
                        <a:pt x="0" y="5"/>
                        <a:pt x="1" y="6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4" y="5"/>
                        <a:pt x="5" y="3"/>
                        <a:pt x="5" y="2"/>
                      </a:cubicBezTo>
                      <a:cubicBezTo>
                        <a:pt x="4" y="0"/>
                        <a:pt x="4" y="0"/>
                        <a:pt x="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2" name="Freeform 272"/>
                <p:cNvSpPr>
                  <a:spLocks/>
                </p:cNvSpPr>
                <p:nvPr/>
              </p:nvSpPr>
              <p:spPr bwMode="auto">
                <a:xfrm>
                  <a:off x="7307263" y="2071688"/>
                  <a:ext cx="9525" cy="4763"/>
                </a:xfrm>
                <a:custGeom>
                  <a:avLst/>
                  <a:gdLst>
                    <a:gd name="T0" fmla="*/ 4 w 6"/>
                    <a:gd name="T1" fmla="*/ 4 h 4"/>
                    <a:gd name="T2" fmla="*/ 5 w 6"/>
                    <a:gd name="T3" fmla="*/ 2 h 4"/>
                    <a:gd name="T4" fmla="*/ 3 w 6"/>
                    <a:gd name="T5" fmla="*/ 0 h 4"/>
                    <a:gd name="T6" fmla="*/ 2 w 6"/>
                    <a:gd name="T7" fmla="*/ 0 h 4"/>
                    <a:gd name="T8" fmla="*/ 1 w 6"/>
                    <a:gd name="T9" fmla="*/ 3 h 4"/>
                    <a:gd name="T10" fmla="*/ 4 w 6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4" y="4"/>
                      </a:moveTo>
                      <a:cubicBezTo>
                        <a:pt x="5" y="4"/>
                        <a:pt x="6" y="3"/>
                        <a:pt x="5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2" y="3"/>
                        <a:pt x="3" y="4"/>
                        <a:pt x="4" y="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3" name="Freeform 293"/>
                <p:cNvSpPr>
                  <a:spLocks/>
                </p:cNvSpPr>
                <p:nvPr/>
              </p:nvSpPr>
              <p:spPr bwMode="auto">
                <a:xfrm>
                  <a:off x="7608888" y="2430463"/>
                  <a:ext cx="4763" cy="4763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1 h 3"/>
                    <a:gd name="T4" fmla="*/ 2 w 3"/>
                    <a:gd name="T5" fmla="*/ 0 h 3"/>
                    <a:gd name="T6" fmla="*/ 0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0" y="2"/>
                        <a:pt x="1" y="2"/>
                        <a:pt x="1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0" name="Freeform 300"/>
                <p:cNvSpPr>
                  <a:spLocks/>
                </p:cNvSpPr>
                <p:nvPr/>
              </p:nvSpPr>
              <p:spPr bwMode="auto">
                <a:xfrm>
                  <a:off x="7643813" y="2174875"/>
                  <a:ext cx="4763" cy="7938"/>
                </a:xfrm>
                <a:custGeom>
                  <a:avLst/>
                  <a:gdLst>
                    <a:gd name="T0" fmla="*/ 3 w 3"/>
                    <a:gd name="T1" fmla="*/ 3 h 5"/>
                    <a:gd name="T2" fmla="*/ 1 w 3"/>
                    <a:gd name="T3" fmla="*/ 0 h 5"/>
                    <a:gd name="T4" fmla="*/ 0 w 3"/>
                    <a:gd name="T5" fmla="*/ 3 h 5"/>
                    <a:gd name="T6" fmla="*/ 2 w 3"/>
                    <a:gd name="T7" fmla="*/ 5 h 5"/>
                    <a:gd name="T8" fmla="*/ 3 w 3"/>
                    <a:gd name="T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3" y="3"/>
                      </a:moveTo>
                      <a:cubicBezTo>
                        <a:pt x="3" y="2"/>
                        <a:pt x="2" y="1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1" y="4"/>
                        <a:pt x="2" y="5"/>
                      </a:cubicBezTo>
                      <a:cubicBezTo>
                        <a:pt x="2" y="4"/>
                        <a:pt x="3" y="3"/>
                        <a:pt x="3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329"/>
                <p:cNvSpPr>
                  <a:spLocks/>
                </p:cNvSpPr>
                <p:nvPr/>
              </p:nvSpPr>
              <p:spPr bwMode="auto">
                <a:xfrm>
                  <a:off x="7562850" y="2490788"/>
                  <a:ext cx="4763" cy="7938"/>
                </a:xfrm>
                <a:custGeom>
                  <a:avLst/>
                  <a:gdLst>
                    <a:gd name="T0" fmla="*/ 0 w 3"/>
                    <a:gd name="T1" fmla="*/ 0 h 6"/>
                    <a:gd name="T2" fmla="*/ 0 w 3"/>
                    <a:gd name="T3" fmla="*/ 6 h 6"/>
                    <a:gd name="T4" fmla="*/ 0 w 3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6">
                      <a:moveTo>
                        <a:pt x="0" y="0"/>
                      </a:move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3" y="3"/>
                        <a:pt x="3" y="3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2" name="Freeform 332"/>
                <p:cNvSpPr>
                  <a:spLocks/>
                </p:cNvSpPr>
                <p:nvPr/>
              </p:nvSpPr>
              <p:spPr bwMode="auto">
                <a:xfrm>
                  <a:off x="7629525" y="2190750"/>
                  <a:ext cx="4763" cy="6350"/>
                </a:xfrm>
                <a:custGeom>
                  <a:avLst/>
                  <a:gdLst>
                    <a:gd name="T0" fmla="*/ 2 w 3"/>
                    <a:gd name="T1" fmla="*/ 3 h 4"/>
                    <a:gd name="T2" fmla="*/ 2 w 3"/>
                    <a:gd name="T3" fmla="*/ 2 h 4"/>
                    <a:gd name="T4" fmla="*/ 0 w 3"/>
                    <a:gd name="T5" fmla="*/ 0 h 4"/>
                    <a:gd name="T6" fmla="*/ 1 w 3"/>
                    <a:gd name="T7" fmla="*/ 2 h 4"/>
                    <a:gd name="T8" fmla="*/ 2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2" y="3"/>
                      </a:moveTo>
                      <a:cubicBezTo>
                        <a:pt x="3" y="3"/>
                        <a:pt x="2" y="2"/>
                        <a:pt x="2" y="2"/>
                      </a:cubicBezTo>
                      <a:cubicBezTo>
                        <a:pt x="2" y="1"/>
                        <a:pt x="1" y="1"/>
                        <a:pt x="0" y="0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4"/>
                        <a:pt x="2" y="4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3" name="Freeform 333"/>
                <p:cNvSpPr>
                  <a:spLocks/>
                </p:cNvSpPr>
                <p:nvPr/>
              </p:nvSpPr>
              <p:spPr bwMode="auto">
                <a:xfrm>
                  <a:off x="7629525" y="2189163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  <a:gd name="T4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0" name="Freeform 410"/>
                <p:cNvSpPr>
                  <a:spLocks/>
                </p:cNvSpPr>
                <p:nvPr/>
              </p:nvSpPr>
              <p:spPr bwMode="auto">
                <a:xfrm>
                  <a:off x="7418388" y="2047875"/>
                  <a:ext cx="3175" cy="3175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2 h 2"/>
                    <a:gd name="T4" fmla="*/ 2 w 2"/>
                    <a:gd name="T5" fmla="*/ 1 h 2"/>
                    <a:gd name="T6" fmla="*/ 1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0" y="1"/>
                        <a:pt x="1" y="1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463" name="Group 462"/>
              <p:cNvGrpSpPr/>
              <p:nvPr/>
            </p:nvGrpSpPr>
            <p:grpSpPr>
              <a:xfrm>
                <a:off x="4786312" y="1971675"/>
                <a:ext cx="2514601" cy="3830638"/>
                <a:chOff x="4786312" y="1971675"/>
                <a:chExt cx="2514601" cy="3830638"/>
              </a:xfrm>
              <a:solidFill>
                <a:schemeClr val="accent1"/>
              </a:solidFill>
            </p:grpSpPr>
            <p:sp>
              <p:nvSpPr>
                <p:cNvPr id="266" name="Freeform 25"/>
                <p:cNvSpPr>
                  <a:spLocks/>
                </p:cNvSpPr>
                <p:nvPr/>
              </p:nvSpPr>
              <p:spPr bwMode="auto">
                <a:xfrm>
                  <a:off x="6883400" y="4503738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7" name="Freeform 26"/>
                <p:cNvSpPr>
                  <a:spLocks/>
                </p:cNvSpPr>
                <p:nvPr/>
              </p:nvSpPr>
              <p:spPr bwMode="auto">
                <a:xfrm>
                  <a:off x="6361112" y="2649538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8" name="Freeform 27"/>
                <p:cNvSpPr>
                  <a:spLocks/>
                </p:cNvSpPr>
                <p:nvPr/>
              </p:nvSpPr>
              <p:spPr bwMode="auto">
                <a:xfrm>
                  <a:off x="6408737" y="2825750"/>
                  <a:ext cx="109538" cy="106363"/>
                </a:xfrm>
                <a:custGeom>
                  <a:avLst/>
                  <a:gdLst>
                    <a:gd name="T0" fmla="*/ 24 w 75"/>
                    <a:gd name="T1" fmla="*/ 4 h 73"/>
                    <a:gd name="T2" fmla="*/ 23 w 75"/>
                    <a:gd name="T3" fmla="*/ 5 h 73"/>
                    <a:gd name="T4" fmla="*/ 24 w 75"/>
                    <a:gd name="T5" fmla="*/ 4 h 73"/>
                    <a:gd name="T6" fmla="*/ 21 w 75"/>
                    <a:gd name="T7" fmla="*/ 14 h 73"/>
                    <a:gd name="T8" fmla="*/ 9 w 75"/>
                    <a:gd name="T9" fmla="*/ 43 h 73"/>
                    <a:gd name="T10" fmla="*/ 5 w 75"/>
                    <a:gd name="T11" fmla="*/ 47 h 73"/>
                    <a:gd name="T12" fmla="*/ 1 w 75"/>
                    <a:gd name="T13" fmla="*/ 51 h 73"/>
                    <a:gd name="T14" fmla="*/ 3 w 75"/>
                    <a:gd name="T15" fmla="*/ 58 h 73"/>
                    <a:gd name="T16" fmla="*/ 6 w 75"/>
                    <a:gd name="T17" fmla="*/ 59 h 73"/>
                    <a:gd name="T18" fmla="*/ 9 w 75"/>
                    <a:gd name="T19" fmla="*/ 64 h 73"/>
                    <a:gd name="T20" fmla="*/ 9 w 75"/>
                    <a:gd name="T21" fmla="*/ 67 h 73"/>
                    <a:gd name="T22" fmla="*/ 15 w 75"/>
                    <a:gd name="T23" fmla="*/ 72 h 73"/>
                    <a:gd name="T24" fmla="*/ 22 w 75"/>
                    <a:gd name="T25" fmla="*/ 70 h 73"/>
                    <a:gd name="T26" fmla="*/ 39 w 75"/>
                    <a:gd name="T27" fmla="*/ 53 h 73"/>
                    <a:gd name="T28" fmla="*/ 42 w 75"/>
                    <a:gd name="T29" fmla="*/ 53 h 73"/>
                    <a:gd name="T30" fmla="*/ 49 w 75"/>
                    <a:gd name="T31" fmla="*/ 61 h 73"/>
                    <a:gd name="T32" fmla="*/ 52 w 75"/>
                    <a:gd name="T33" fmla="*/ 65 h 73"/>
                    <a:gd name="T34" fmla="*/ 64 w 75"/>
                    <a:gd name="T35" fmla="*/ 69 h 73"/>
                    <a:gd name="T36" fmla="*/ 67 w 75"/>
                    <a:gd name="T37" fmla="*/ 69 h 73"/>
                    <a:gd name="T38" fmla="*/ 73 w 75"/>
                    <a:gd name="T39" fmla="*/ 63 h 73"/>
                    <a:gd name="T40" fmla="*/ 71 w 75"/>
                    <a:gd name="T41" fmla="*/ 56 h 73"/>
                    <a:gd name="T42" fmla="*/ 69 w 75"/>
                    <a:gd name="T43" fmla="*/ 56 h 73"/>
                    <a:gd name="T44" fmla="*/ 64 w 75"/>
                    <a:gd name="T45" fmla="*/ 49 h 73"/>
                    <a:gd name="T46" fmla="*/ 59 w 75"/>
                    <a:gd name="T47" fmla="*/ 37 h 73"/>
                    <a:gd name="T48" fmla="*/ 54 w 75"/>
                    <a:gd name="T49" fmla="*/ 30 h 73"/>
                    <a:gd name="T50" fmla="*/ 41 w 75"/>
                    <a:gd name="T51" fmla="*/ 15 h 73"/>
                    <a:gd name="T52" fmla="*/ 38 w 75"/>
                    <a:gd name="T53" fmla="*/ 14 h 73"/>
                    <a:gd name="T54" fmla="*/ 37 w 75"/>
                    <a:gd name="T55" fmla="*/ 11 h 73"/>
                    <a:gd name="T56" fmla="*/ 42 w 75"/>
                    <a:gd name="T57" fmla="*/ 5 h 73"/>
                    <a:gd name="T58" fmla="*/ 42 w 75"/>
                    <a:gd name="T59" fmla="*/ 1 h 73"/>
                    <a:gd name="T60" fmla="*/ 40 w 75"/>
                    <a:gd name="T61" fmla="*/ 1 h 73"/>
                    <a:gd name="T62" fmla="*/ 33 w 75"/>
                    <a:gd name="T63" fmla="*/ 2 h 73"/>
                    <a:gd name="T64" fmla="*/ 27 w 75"/>
                    <a:gd name="T65" fmla="*/ 1 h 73"/>
                    <a:gd name="T66" fmla="*/ 24 w 75"/>
                    <a:gd name="T67" fmla="*/ 4 h 73"/>
                    <a:gd name="T68" fmla="*/ 24 w 75"/>
                    <a:gd name="T69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75" h="73">
                      <a:moveTo>
                        <a:pt x="24" y="4"/>
                      </a:moveTo>
                      <a:cubicBezTo>
                        <a:pt x="24" y="5"/>
                        <a:pt x="24" y="5"/>
                        <a:pt x="23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8"/>
                        <a:pt x="22" y="11"/>
                        <a:pt x="21" y="14"/>
                      </a:cubicBezTo>
                      <a:cubicBezTo>
                        <a:pt x="18" y="24"/>
                        <a:pt x="12" y="33"/>
                        <a:pt x="9" y="43"/>
                      </a:cubicBezTo>
                      <a:cubicBezTo>
                        <a:pt x="9" y="45"/>
                        <a:pt x="7" y="46"/>
                        <a:pt x="5" y="47"/>
                      </a:cubicBezTo>
                      <a:cubicBezTo>
                        <a:pt x="4" y="48"/>
                        <a:pt x="2" y="49"/>
                        <a:pt x="1" y="51"/>
                      </a:cubicBezTo>
                      <a:cubicBezTo>
                        <a:pt x="0" y="52"/>
                        <a:pt x="1" y="57"/>
                        <a:pt x="3" y="58"/>
                      </a:cubicBezTo>
                      <a:cubicBezTo>
                        <a:pt x="4" y="58"/>
                        <a:pt x="5" y="58"/>
                        <a:pt x="6" y="59"/>
                      </a:cubicBezTo>
                      <a:cubicBezTo>
                        <a:pt x="8" y="60"/>
                        <a:pt x="10" y="61"/>
                        <a:pt x="9" y="64"/>
                      </a:cubicBezTo>
                      <a:cubicBezTo>
                        <a:pt x="9" y="65"/>
                        <a:pt x="9" y="66"/>
                        <a:pt x="9" y="67"/>
                      </a:cubicBezTo>
                      <a:cubicBezTo>
                        <a:pt x="9" y="71"/>
                        <a:pt x="12" y="73"/>
                        <a:pt x="15" y="72"/>
                      </a:cubicBezTo>
                      <a:cubicBezTo>
                        <a:pt x="18" y="71"/>
                        <a:pt x="20" y="71"/>
                        <a:pt x="22" y="70"/>
                      </a:cubicBezTo>
                      <a:cubicBezTo>
                        <a:pt x="27" y="64"/>
                        <a:pt x="36" y="61"/>
                        <a:pt x="39" y="53"/>
                      </a:cubicBezTo>
                      <a:cubicBezTo>
                        <a:pt x="40" y="53"/>
                        <a:pt x="41" y="52"/>
                        <a:pt x="42" y="53"/>
                      </a:cubicBezTo>
                      <a:cubicBezTo>
                        <a:pt x="46" y="54"/>
                        <a:pt x="49" y="56"/>
                        <a:pt x="49" y="61"/>
                      </a:cubicBezTo>
                      <a:cubicBezTo>
                        <a:pt x="49" y="63"/>
                        <a:pt x="50" y="64"/>
                        <a:pt x="52" y="65"/>
                      </a:cubicBezTo>
                      <a:cubicBezTo>
                        <a:pt x="56" y="67"/>
                        <a:pt x="60" y="68"/>
                        <a:pt x="64" y="69"/>
                      </a:cubicBezTo>
                      <a:cubicBezTo>
                        <a:pt x="65" y="70"/>
                        <a:pt x="66" y="69"/>
                        <a:pt x="67" y="69"/>
                      </a:cubicBezTo>
                      <a:cubicBezTo>
                        <a:pt x="69" y="67"/>
                        <a:pt x="71" y="65"/>
                        <a:pt x="73" y="63"/>
                      </a:cubicBezTo>
                      <a:cubicBezTo>
                        <a:pt x="75" y="61"/>
                        <a:pt x="73" y="58"/>
                        <a:pt x="71" y="56"/>
                      </a:cubicBezTo>
                      <a:cubicBezTo>
                        <a:pt x="70" y="56"/>
                        <a:pt x="70" y="56"/>
                        <a:pt x="69" y="56"/>
                      </a:cubicBezTo>
                      <a:cubicBezTo>
                        <a:pt x="66" y="55"/>
                        <a:pt x="64" y="52"/>
                        <a:pt x="64" y="49"/>
                      </a:cubicBezTo>
                      <a:cubicBezTo>
                        <a:pt x="64" y="44"/>
                        <a:pt x="62" y="40"/>
                        <a:pt x="59" y="37"/>
                      </a:cubicBezTo>
                      <a:cubicBezTo>
                        <a:pt x="57" y="35"/>
                        <a:pt x="55" y="33"/>
                        <a:pt x="54" y="30"/>
                      </a:cubicBezTo>
                      <a:cubicBezTo>
                        <a:pt x="51" y="24"/>
                        <a:pt x="44" y="22"/>
                        <a:pt x="41" y="15"/>
                      </a:cubicBezTo>
                      <a:cubicBezTo>
                        <a:pt x="41" y="15"/>
                        <a:pt x="39" y="15"/>
                        <a:pt x="38" y="14"/>
                      </a:cubicBezTo>
                      <a:cubicBezTo>
                        <a:pt x="35" y="13"/>
                        <a:pt x="35" y="13"/>
                        <a:pt x="37" y="11"/>
                      </a:cubicBezTo>
                      <a:cubicBezTo>
                        <a:pt x="39" y="9"/>
                        <a:pt x="41" y="7"/>
                        <a:pt x="42" y="5"/>
                      </a:cubicBezTo>
                      <a:cubicBezTo>
                        <a:pt x="43" y="4"/>
                        <a:pt x="43" y="2"/>
                        <a:pt x="42" y="1"/>
                      </a:cubicBezTo>
                      <a:cubicBezTo>
                        <a:pt x="42" y="0"/>
                        <a:pt x="41" y="0"/>
                        <a:pt x="40" y="1"/>
                      </a:cubicBezTo>
                      <a:cubicBezTo>
                        <a:pt x="38" y="2"/>
                        <a:pt x="36" y="3"/>
                        <a:pt x="33" y="2"/>
                      </a:cubicBezTo>
                      <a:cubicBezTo>
                        <a:pt x="31" y="1"/>
                        <a:pt x="29" y="2"/>
                        <a:pt x="27" y="1"/>
                      </a:cubicBezTo>
                      <a:cubicBezTo>
                        <a:pt x="26" y="2"/>
                        <a:pt x="25" y="3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9" name="Oval 28"/>
                <p:cNvSpPr>
                  <a:spLocks noChangeArrowheads="1"/>
                </p:cNvSpPr>
                <p:nvPr/>
              </p:nvSpPr>
              <p:spPr bwMode="auto">
                <a:xfrm>
                  <a:off x="6573837" y="5764213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0" name="Freeform 29"/>
                <p:cNvSpPr>
                  <a:spLocks/>
                </p:cNvSpPr>
                <p:nvPr/>
              </p:nvSpPr>
              <p:spPr bwMode="auto">
                <a:xfrm>
                  <a:off x="6550025" y="2673350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1" name="Freeform 30"/>
                <p:cNvSpPr>
                  <a:spLocks/>
                </p:cNvSpPr>
                <p:nvPr/>
              </p:nvSpPr>
              <p:spPr bwMode="auto">
                <a:xfrm>
                  <a:off x="6704012" y="3489325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2" name="Freeform 31"/>
                <p:cNvSpPr>
                  <a:spLocks/>
                </p:cNvSpPr>
                <p:nvPr/>
              </p:nvSpPr>
              <p:spPr bwMode="auto">
                <a:xfrm>
                  <a:off x="6611937" y="57927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3" name="Freeform 32"/>
                <p:cNvSpPr>
                  <a:spLocks/>
                </p:cNvSpPr>
                <p:nvPr/>
              </p:nvSpPr>
              <p:spPr bwMode="auto">
                <a:xfrm>
                  <a:off x="5300662" y="2841625"/>
                  <a:ext cx="0" cy="1588"/>
                </a:xfrm>
                <a:custGeom>
                  <a:avLst/>
                  <a:gdLst>
                    <a:gd name="T0" fmla="*/ 0 h 1"/>
                    <a:gd name="T1" fmla="*/ 0 h 1"/>
                    <a:gd name="T2" fmla="*/ 1 h 1"/>
                    <a:gd name="T3" fmla="*/ 0 h 1"/>
                    <a:gd name="T4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4" name="Freeform 33"/>
                <p:cNvSpPr>
                  <a:spLocks noEditPoints="1"/>
                </p:cNvSpPr>
                <p:nvPr/>
              </p:nvSpPr>
              <p:spPr bwMode="auto">
                <a:xfrm>
                  <a:off x="4889500" y="2292350"/>
                  <a:ext cx="2293938" cy="3509963"/>
                </a:xfrm>
                <a:custGeom>
                  <a:avLst/>
                  <a:gdLst>
                    <a:gd name="T0" fmla="*/ 1303 w 1567"/>
                    <a:gd name="T1" fmla="*/ 1434 h 2403"/>
                    <a:gd name="T2" fmla="*/ 1064 w 1567"/>
                    <a:gd name="T3" fmla="*/ 1356 h 2403"/>
                    <a:gd name="T4" fmla="*/ 890 w 1567"/>
                    <a:gd name="T5" fmla="*/ 1293 h 2403"/>
                    <a:gd name="T6" fmla="*/ 784 w 1567"/>
                    <a:gd name="T7" fmla="*/ 1085 h 2403"/>
                    <a:gd name="T8" fmla="*/ 1033 w 1567"/>
                    <a:gd name="T9" fmla="*/ 998 h 2403"/>
                    <a:gd name="T10" fmla="*/ 1183 w 1567"/>
                    <a:gd name="T11" fmla="*/ 834 h 2403"/>
                    <a:gd name="T12" fmla="*/ 1219 w 1567"/>
                    <a:gd name="T13" fmla="*/ 761 h 2403"/>
                    <a:gd name="T14" fmla="*/ 1334 w 1567"/>
                    <a:gd name="T15" fmla="*/ 677 h 2403"/>
                    <a:gd name="T16" fmla="*/ 1212 w 1567"/>
                    <a:gd name="T17" fmla="*/ 557 h 2403"/>
                    <a:gd name="T18" fmla="*/ 1056 w 1567"/>
                    <a:gd name="T19" fmla="*/ 673 h 2403"/>
                    <a:gd name="T20" fmla="*/ 934 w 1567"/>
                    <a:gd name="T21" fmla="*/ 470 h 2403"/>
                    <a:gd name="T22" fmla="*/ 1134 w 1567"/>
                    <a:gd name="T23" fmla="*/ 303 h 2403"/>
                    <a:gd name="T24" fmla="*/ 1063 w 1567"/>
                    <a:gd name="T25" fmla="*/ 267 h 2403"/>
                    <a:gd name="T26" fmla="*/ 1049 w 1567"/>
                    <a:gd name="T27" fmla="*/ 146 h 2403"/>
                    <a:gd name="T28" fmla="*/ 976 w 1567"/>
                    <a:gd name="T29" fmla="*/ 311 h 2403"/>
                    <a:gd name="T30" fmla="*/ 934 w 1567"/>
                    <a:gd name="T31" fmla="*/ 286 h 2403"/>
                    <a:gd name="T32" fmla="*/ 787 w 1567"/>
                    <a:gd name="T33" fmla="*/ 228 h 2403"/>
                    <a:gd name="T34" fmla="*/ 648 w 1567"/>
                    <a:gd name="T35" fmla="*/ 133 h 2403"/>
                    <a:gd name="T36" fmla="*/ 414 w 1567"/>
                    <a:gd name="T37" fmla="*/ 25 h 2403"/>
                    <a:gd name="T38" fmla="*/ 220 w 1567"/>
                    <a:gd name="T39" fmla="*/ 84 h 2403"/>
                    <a:gd name="T40" fmla="*/ 144 w 1567"/>
                    <a:gd name="T41" fmla="*/ 166 h 2403"/>
                    <a:gd name="T42" fmla="*/ 106 w 1567"/>
                    <a:gd name="T43" fmla="*/ 340 h 2403"/>
                    <a:gd name="T44" fmla="*/ 3 w 1567"/>
                    <a:gd name="T45" fmla="*/ 489 h 2403"/>
                    <a:gd name="T46" fmla="*/ 266 w 1567"/>
                    <a:gd name="T47" fmla="*/ 345 h 2403"/>
                    <a:gd name="T48" fmla="*/ 350 w 1567"/>
                    <a:gd name="T49" fmla="*/ 403 h 2403"/>
                    <a:gd name="T50" fmla="*/ 400 w 1567"/>
                    <a:gd name="T51" fmla="*/ 498 h 2403"/>
                    <a:gd name="T52" fmla="*/ 404 w 1567"/>
                    <a:gd name="T53" fmla="*/ 519 h 2403"/>
                    <a:gd name="T54" fmla="*/ 422 w 1567"/>
                    <a:gd name="T55" fmla="*/ 574 h 2403"/>
                    <a:gd name="T56" fmla="*/ 466 w 1567"/>
                    <a:gd name="T57" fmla="*/ 687 h 2403"/>
                    <a:gd name="T58" fmla="*/ 413 w 1567"/>
                    <a:gd name="T59" fmla="*/ 878 h 2403"/>
                    <a:gd name="T60" fmla="*/ 535 w 1567"/>
                    <a:gd name="T61" fmla="*/ 1117 h 2403"/>
                    <a:gd name="T62" fmla="*/ 845 w 1567"/>
                    <a:gd name="T63" fmla="*/ 1334 h 2403"/>
                    <a:gd name="T64" fmla="*/ 948 w 1567"/>
                    <a:gd name="T65" fmla="*/ 1557 h 2403"/>
                    <a:gd name="T66" fmla="*/ 1087 w 1567"/>
                    <a:gd name="T67" fmla="*/ 2023 h 2403"/>
                    <a:gd name="T68" fmla="*/ 1095 w 1567"/>
                    <a:gd name="T69" fmla="*/ 2255 h 2403"/>
                    <a:gd name="T70" fmla="*/ 1109 w 1567"/>
                    <a:gd name="T71" fmla="*/ 2329 h 2403"/>
                    <a:gd name="T72" fmla="*/ 1188 w 1567"/>
                    <a:gd name="T73" fmla="*/ 2400 h 2403"/>
                    <a:gd name="T74" fmla="*/ 1187 w 1567"/>
                    <a:gd name="T75" fmla="*/ 2336 h 2403"/>
                    <a:gd name="T76" fmla="*/ 1199 w 1567"/>
                    <a:gd name="T77" fmla="*/ 2140 h 2403"/>
                    <a:gd name="T78" fmla="*/ 1349 w 1567"/>
                    <a:gd name="T79" fmla="*/ 1974 h 2403"/>
                    <a:gd name="T80" fmla="*/ 1554 w 1567"/>
                    <a:gd name="T81" fmla="*/ 1650 h 2403"/>
                    <a:gd name="T82" fmla="*/ 1180 w 1567"/>
                    <a:gd name="T83" fmla="*/ 659 h 2403"/>
                    <a:gd name="T84" fmla="*/ 952 w 1567"/>
                    <a:gd name="T85" fmla="*/ 395 h 2403"/>
                    <a:gd name="T86" fmla="*/ 984 w 1567"/>
                    <a:gd name="T87" fmla="*/ 869 h 2403"/>
                    <a:gd name="T88" fmla="*/ 907 w 1567"/>
                    <a:gd name="T89" fmla="*/ 847 h 2403"/>
                    <a:gd name="T90" fmla="*/ 899 w 1567"/>
                    <a:gd name="T91" fmla="*/ 432 h 2403"/>
                    <a:gd name="T92" fmla="*/ 916 w 1567"/>
                    <a:gd name="T93" fmla="*/ 780 h 2403"/>
                    <a:gd name="T94" fmla="*/ 853 w 1567"/>
                    <a:gd name="T95" fmla="*/ 489 h 2403"/>
                    <a:gd name="T96" fmla="*/ 828 w 1567"/>
                    <a:gd name="T97" fmla="*/ 688 h 2403"/>
                    <a:gd name="T98" fmla="*/ 792 w 1567"/>
                    <a:gd name="T99" fmla="*/ 627 h 2403"/>
                    <a:gd name="T100" fmla="*/ 799 w 1567"/>
                    <a:gd name="T101" fmla="*/ 522 h 2403"/>
                    <a:gd name="T102" fmla="*/ 782 w 1567"/>
                    <a:gd name="T103" fmla="*/ 317 h 2403"/>
                    <a:gd name="T104" fmla="*/ 414 w 1567"/>
                    <a:gd name="T105" fmla="*/ 516 h 2403"/>
                    <a:gd name="T106" fmla="*/ 604 w 1567"/>
                    <a:gd name="T107" fmla="*/ 155 h 2403"/>
                    <a:gd name="T108" fmla="*/ 634 w 1567"/>
                    <a:gd name="T109" fmla="*/ 238 h 2403"/>
                    <a:gd name="T110" fmla="*/ 705 w 1567"/>
                    <a:gd name="T111" fmla="*/ 292 h 2403"/>
                    <a:gd name="T112" fmla="*/ 669 w 1567"/>
                    <a:gd name="T113" fmla="*/ 360 h 2403"/>
                    <a:gd name="T114" fmla="*/ 758 w 1567"/>
                    <a:gd name="T115" fmla="*/ 399 h 2403"/>
                    <a:gd name="T116" fmla="*/ 1062 w 1567"/>
                    <a:gd name="T117" fmla="*/ 1384 h 2403"/>
                    <a:gd name="T118" fmla="*/ 1148 w 1567"/>
                    <a:gd name="T119" fmla="*/ 2366 h 2403"/>
                    <a:gd name="T120" fmla="*/ 1168 w 1567"/>
                    <a:gd name="T121" fmla="*/ 2374 h 2403"/>
                    <a:gd name="T122" fmla="*/ 1367 w 1567"/>
                    <a:gd name="T123" fmla="*/ 1579 h 2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567" h="2403">
                      <a:moveTo>
                        <a:pt x="1558" y="1591"/>
                      </a:moveTo>
                      <a:cubicBezTo>
                        <a:pt x="1557" y="1589"/>
                        <a:pt x="1556" y="1588"/>
                        <a:pt x="1554" y="1587"/>
                      </a:cubicBezTo>
                      <a:cubicBezTo>
                        <a:pt x="1552" y="1586"/>
                        <a:pt x="1549" y="1585"/>
                        <a:pt x="1546" y="1585"/>
                      </a:cubicBezTo>
                      <a:cubicBezTo>
                        <a:pt x="1542" y="1586"/>
                        <a:pt x="1538" y="1584"/>
                        <a:pt x="1534" y="1581"/>
                      </a:cubicBezTo>
                      <a:cubicBezTo>
                        <a:pt x="1530" y="1577"/>
                        <a:pt x="1524" y="1576"/>
                        <a:pt x="1521" y="1571"/>
                      </a:cubicBezTo>
                      <a:cubicBezTo>
                        <a:pt x="1516" y="1564"/>
                        <a:pt x="1508" y="1560"/>
                        <a:pt x="1500" y="1556"/>
                      </a:cubicBezTo>
                      <a:cubicBezTo>
                        <a:pt x="1497" y="1554"/>
                        <a:pt x="1493" y="1553"/>
                        <a:pt x="1489" y="1553"/>
                      </a:cubicBezTo>
                      <a:cubicBezTo>
                        <a:pt x="1476" y="1554"/>
                        <a:pt x="1463" y="1551"/>
                        <a:pt x="1450" y="1548"/>
                      </a:cubicBezTo>
                      <a:cubicBezTo>
                        <a:pt x="1449" y="1547"/>
                        <a:pt x="1447" y="1548"/>
                        <a:pt x="1445" y="1548"/>
                      </a:cubicBezTo>
                      <a:cubicBezTo>
                        <a:pt x="1443" y="1549"/>
                        <a:pt x="1441" y="1550"/>
                        <a:pt x="1439" y="1551"/>
                      </a:cubicBezTo>
                      <a:cubicBezTo>
                        <a:pt x="1438" y="1552"/>
                        <a:pt x="1436" y="1551"/>
                        <a:pt x="1436" y="1549"/>
                      </a:cubicBezTo>
                      <a:cubicBezTo>
                        <a:pt x="1435" y="1547"/>
                        <a:pt x="1434" y="1544"/>
                        <a:pt x="1433" y="1542"/>
                      </a:cubicBezTo>
                      <a:cubicBezTo>
                        <a:pt x="1432" y="1540"/>
                        <a:pt x="1430" y="1538"/>
                        <a:pt x="1428" y="1537"/>
                      </a:cubicBezTo>
                      <a:cubicBezTo>
                        <a:pt x="1420" y="1537"/>
                        <a:pt x="1415" y="1532"/>
                        <a:pt x="1408" y="1530"/>
                      </a:cubicBezTo>
                      <a:cubicBezTo>
                        <a:pt x="1403" y="1528"/>
                        <a:pt x="1398" y="1526"/>
                        <a:pt x="1392" y="1526"/>
                      </a:cubicBezTo>
                      <a:cubicBezTo>
                        <a:pt x="1387" y="1525"/>
                        <a:pt x="1384" y="1526"/>
                        <a:pt x="1381" y="1531"/>
                      </a:cubicBezTo>
                      <a:cubicBezTo>
                        <a:pt x="1381" y="1531"/>
                        <a:pt x="1380" y="1532"/>
                        <a:pt x="1380" y="1532"/>
                      </a:cubicBezTo>
                      <a:cubicBezTo>
                        <a:pt x="1379" y="1532"/>
                        <a:pt x="1378" y="1531"/>
                        <a:pt x="1379" y="1529"/>
                      </a:cubicBezTo>
                      <a:cubicBezTo>
                        <a:pt x="1379" y="1528"/>
                        <a:pt x="1379" y="1527"/>
                        <a:pt x="1379" y="1526"/>
                      </a:cubicBezTo>
                      <a:cubicBezTo>
                        <a:pt x="1381" y="1522"/>
                        <a:pt x="1378" y="1519"/>
                        <a:pt x="1375" y="1518"/>
                      </a:cubicBezTo>
                      <a:cubicBezTo>
                        <a:pt x="1371" y="1517"/>
                        <a:pt x="1367" y="1516"/>
                        <a:pt x="1363" y="1514"/>
                      </a:cubicBezTo>
                      <a:cubicBezTo>
                        <a:pt x="1363" y="1515"/>
                        <a:pt x="1362" y="1516"/>
                        <a:pt x="1362" y="1517"/>
                      </a:cubicBezTo>
                      <a:cubicBezTo>
                        <a:pt x="1362" y="1517"/>
                        <a:pt x="1362" y="1517"/>
                        <a:pt x="1363" y="1517"/>
                      </a:cubicBezTo>
                      <a:cubicBezTo>
                        <a:pt x="1363" y="1518"/>
                        <a:pt x="1363" y="1518"/>
                        <a:pt x="1363" y="1518"/>
                      </a:cubicBezTo>
                      <a:cubicBezTo>
                        <a:pt x="1362" y="1517"/>
                        <a:pt x="1362" y="1517"/>
                        <a:pt x="1362" y="1517"/>
                      </a:cubicBezTo>
                      <a:cubicBezTo>
                        <a:pt x="1362" y="1517"/>
                        <a:pt x="1362" y="1517"/>
                        <a:pt x="1362" y="1517"/>
                      </a:cubicBezTo>
                      <a:cubicBezTo>
                        <a:pt x="1358" y="1516"/>
                        <a:pt x="1353" y="1517"/>
                        <a:pt x="1350" y="1520"/>
                      </a:cubicBezTo>
                      <a:cubicBezTo>
                        <a:pt x="1348" y="1518"/>
                        <a:pt x="1346" y="1517"/>
                        <a:pt x="1343" y="1517"/>
                      </a:cubicBezTo>
                      <a:cubicBezTo>
                        <a:pt x="1347" y="1514"/>
                        <a:pt x="1351" y="1512"/>
                        <a:pt x="1356" y="1511"/>
                      </a:cubicBezTo>
                      <a:cubicBezTo>
                        <a:pt x="1357" y="1506"/>
                        <a:pt x="1358" y="1502"/>
                        <a:pt x="1359" y="1498"/>
                      </a:cubicBezTo>
                      <a:cubicBezTo>
                        <a:pt x="1360" y="1495"/>
                        <a:pt x="1360" y="1493"/>
                        <a:pt x="1358" y="1490"/>
                      </a:cubicBezTo>
                      <a:cubicBezTo>
                        <a:pt x="1356" y="1488"/>
                        <a:pt x="1354" y="1485"/>
                        <a:pt x="1352" y="1482"/>
                      </a:cubicBezTo>
                      <a:cubicBezTo>
                        <a:pt x="1348" y="1477"/>
                        <a:pt x="1344" y="1472"/>
                        <a:pt x="1343" y="1465"/>
                      </a:cubicBezTo>
                      <a:cubicBezTo>
                        <a:pt x="1343" y="1462"/>
                        <a:pt x="1341" y="1459"/>
                        <a:pt x="1339" y="1456"/>
                      </a:cubicBezTo>
                      <a:cubicBezTo>
                        <a:pt x="1330" y="1447"/>
                        <a:pt x="1321" y="1438"/>
                        <a:pt x="1308" y="1435"/>
                      </a:cubicBezTo>
                      <a:cubicBezTo>
                        <a:pt x="1306" y="1435"/>
                        <a:pt x="1305" y="1434"/>
                        <a:pt x="1303" y="1434"/>
                      </a:cubicBezTo>
                      <a:cubicBezTo>
                        <a:pt x="1298" y="1431"/>
                        <a:pt x="1292" y="1430"/>
                        <a:pt x="1286" y="1430"/>
                      </a:cubicBezTo>
                      <a:cubicBezTo>
                        <a:pt x="1280" y="1431"/>
                        <a:pt x="1273" y="1430"/>
                        <a:pt x="1267" y="1430"/>
                      </a:cubicBezTo>
                      <a:cubicBezTo>
                        <a:pt x="1266" y="1430"/>
                        <a:pt x="1264" y="1430"/>
                        <a:pt x="1263" y="1429"/>
                      </a:cubicBezTo>
                      <a:cubicBezTo>
                        <a:pt x="1257" y="1426"/>
                        <a:pt x="1253" y="1420"/>
                        <a:pt x="1246" y="1419"/>
                      </a:cubicBezTo>
                      <a:cubicBezTo>
                        <a:pt x="1245" y="1419"/>
                        <a:pt x="1244" y="1417"/>
                        <a:pt x="1244" y="1417"/>
                      </a:cubicBezTo>
                      <a:cubicBezTo>
                        <a:pt x="1243" y="1414"/>
                        <a:pt x="1242" y="1411"/>
                        <a:pt x="1240" y="1409"/>
                      </a:cubicBezTo>
                      <a:cubicBezTo>
                        <a:pt x="1237" y="1406"/>
                        <a:pt x="1233" y="1402"/>
                        <a:pt x="1229" y="1399"/>
                      </a:cubicBezTo>
                      <a:cubicBezTo>
                        <a:pt x="1227" y="1397"/>
                        <a:pt x="1224" y="1396"/>
                        <a:pt x="1221" y="1395"/>
                      </a:cubicBezTo>
                      <a:cubicBezTo>
                        <a:pt x="1218" y="1394"/>
                        <a:pt x="1215" y="1394"/>
                        <a:pt x="1213" y="1394"/>
                      </a:cubicBezTo>
                      <a:cubicBezTo>
                        <a:pt x="1211" y="1393"/>
                        <a:pt x="1209" y="1392"/>
                        <a:pt x="1210" y="1391"/>
                      </a:cubicBezTo>
                      <a:cubicBezTo>
                        <a:pt x="1210" y="1385"/>
                        <a:pt x="1207" y="1382"/>
                        <a:pt x="1203" y="1380"/>
                      </a:cubicBezTo>
                      <a:cubicBezTo>
                        <a:pt x="1199" y="1379"/>
                        <a:pt x="1195" y="1377"/>
                        <a:pt x="1191" y="1375"/>
                      </a:cubicBezTo>
                      <a:cubicBezTo>
                        <a:pt x="1189" y="1374"/>
                        <a:pt x="1188" y="1373"/>
                        <a:pt x="1187" y="1372"/>
                      </a:cubicBezTo>
                      <a:cubicBezTo>
                        <a:pt x="1187" y="1370"/>
                        <a:pt x="1189" y="1370"/>
                        <a:pt x="1190" y="1369"/>
                      </a:cubicBezTo>
                      <a:cubicBezTo>
                        <a:pt x="1191" y="1369"/>
                        <a:pt x="1192" y="1369"/>
                        <a:pt x="1192" y="1368"/>
                      </a:cubicBezTo>
                      <a:cubicBezTo>
                        <a:pt x="1193" y="1368"/>
                        <a:pt x="1194" y="1367"/>
                        <a:pt x="1193" y="1366"/>
                      </a:cubicBezTo>
                      <a:cubicBezTo>
                        <a:pt x="1193" y="1366"/>
                        <a:pt x="1192" y="1365"/>
                        <a:pt x="1192" y="1365"/>
                      </a:cubicBezTo>
                      <a:cubicBezTo>
                        <a:pt x="1187" y="1363"/>
                        <a:pt x="1182" y="1364"/>
                        <a:pt x="1177" y="1365"/>
                      </a:cubicBezTo>
                      <a:cubicBezTo>
                        <a:pt x="1174" y="1365"/>
                        <a:pt x="1172" y="1364"/>
                        <a:pt x="1170" y="1361"/>
                      </a:cubicBezTo>
                      <a:cubicBezTo>
                        <a:pt x="1169" y="1361"/>
                        <a:pt x="1168" y="1361"/>
                        <a:pt x="1167" y="1362"/>
                      </a:cubicBezTo>
                      <a:cubicBezTo>
                        <a:pt x="1166" y="1364"/>
                        <a:pt x="1166" y="1366"/>
                        <a:pt x="1165" y="1367"/>
                      </a:cubicBezTo>
                      <a:cubicBezTo>
                        <a:pt x="1160" y="1371"/>
                        <a:pt x="1152" y="1375"/>
                        <a:pt x="1146" y="1370"/>
                      </a:cubicBezTo>
                      <a:cubicBezTo>
                        <a:pt x="1142" y="1367"/>
                        <a:pt x="1138" y="1367"/>
                        <a:pt x="1133" y="1367"/>
                      </a:cubicBezTo>
                      <a:cubicBezTo>
                        <a:pt x="1128" y="1368"/>
                        <a:pt x="1123" y="1368"/>
                        <a:pt x="1118" y="1368"/>
                      </a:cubicBezTo>
                      <a:cubicBezTo>
                        <a:pt x="1116" y="1368"/>
                        <a:pt x="1114" y="1367"/>
                        <a:pt x="1113" y="1365"/>
                      </a:cubicBezTo>
                      <a:cubicBezTo>
                        <a:pt x="1113" y="1364"/>
                        <a:pt x="1113" y="1364"/>
                        <a:pt x="1113" y="1363"/>
                      </a:cubicBezTo>
                      <a:cubicBezTo>
                        <a:pt x="1112" y="1360"/>
                        <a:pt x="1110" y="1357"/>
                        <a:pt x="1107" y="1357"/>
                      </a:cubicBezTo>
                      <a:cubicBezTo>
                        <a:pt x="1104" y="1356"/>
                        <a:pt x="1102" y="1356"/>
                        <a:pt x="1100" y="1355"/>
                      </a:cubicBezTo>
                      <a:cubicBezTo>
                        <a:pt x="1096" y="1355"/>
                        <a:pt x="1093" y="1353"/>
                        <a:pt x="1092" y="1348"/>
                      </a:cubicBezTo>
                      <a:cubicBezTo>
                        <a:pt x="1091" y="1347"/>
                        <a:pt x="1090" y="1346"/>
                        <a:pt x="1088" y="1346"/>
                      </a:cubicBezTo>
                      <a:cubicBezTo>
                        <a:pt x="1087" y="1345"/>
                        <a:pt x="1084" y="1347"/>
                        <a:pt x="1083" y="1349"/>
                      </a:cubicBezTo>
                      <a:cubicBezTo>
                        <a:pt x="1083" y="1350"/>
                        <a:pt x="1082" y="1351"/>
                        <a:pt x="1082" y="1352"/>
                      </a:cubicBezTo>
                      <a:cubicBezTo>
                        <a:pt x="1082" y="1356"/>
                        <a:pt x="1080" y="1358"/>
                        <a:pt x="1076" y="1359"/>
                      </a:cubicBezTo>
                      <a:cubicBezTo>
                        <a:pt x="1074" y="1360"/>
                        <a:pt x="1071" y="1361"/>
                        <a:pt x="1069" y="1362"/>
                      </a:cubicBezTo>
                      <a:cubicBezTo>
                        <a:pt x="1067" y="1363"/>
                        <a:pt x="1066" y="1362"/>
                        <a:pt x="1065" y="1360"/>
                      </a:cubicBezTo>
                      <a:cubicBezTo>
                        <a:pt x="1064" y="1359"/>
                        <a:pt x="1063" y="1357"/>
                        <a:pt x="1064" y="1356"/>
                      </a:cubicBezTo>
                      <a:cubicBezTo>
                        <a:pt x="1067" y="1353"/>
                        <a:pt x="1069" y="1351"/>
                        <a:pt x="1071" y="1349"/>
                      </a:cubicBezTo>
                      <a:cubicBezTo>
                        <a:pt x="1073" y="1347"/>
                        <a:pt x="1072" y="1344"/>
                        <a:pt x="1070" y="1343"/>
                      </a:cubicBezTo>
                      <a:cubicBezTo>
                        <a:pt x="1068" y="1342"/>
                        <a:pt x="1067" y="1342"/>
                        <a:pt x="1065" y="1342"/>
                      </a:cubicBezTo>
                      <a:cubicBezTo>
                        <a:pt x="1061" y="1343"/>
                        <a:pt x="1058" y="1344"/>
                        <a:pt x="1055" y="1347"/>
                      </a:cubicBezTo>
                      <a:cubicBezTo>
                        <a:pt x="1051" y="1351"/>
                        <a:pt x="1047" y="1353"/>
                        <a:pt x="1042" y="1355"/>
                      </a:cubicBezTo>
                      <a:cubicBezTo>
                        <a:pt x="1037" y="1356"/>
                        <a:pt x="1031" y="1356"/>
                        <a:pt x="1027" y="1360"/>
                      </a:cubicBezTo>
                      <a:cubicBezTo>
                        <a:pt x="1026" y="1360"/>
                        <a:pt x="1025" y="1360"/>
                        <a:pt x="1024" y="1360"/>
                      </a:cubicBezTo>
                      <a:cubicBezTo>
                        <a:pt x="1020" y="1360"/>
                        <a:pt x="1017" y="1361"/>
                        <a:pt x="1015" y="1364"/>
                      </a:cubicBezTo>
                      <a:cubicBezTo>
                        <a:pt x="1012" y="1367"/>
                        <a:pt x="1009" y="1371"/>
                        <a:pt x="1009" y="1375"/>
                      </a:cubicBezTo>
                      <a:cubicBezTo>
                        <a:pt x="1008" y="1379"/>
                        <a:pt x="1007" y="1382"/>
                        <a:pt x="1003" y="1384"/>
                      </a:cubicBezTo>
                      <a:cubicBezTo>
                        <a:pt x="1000" y="1387"/>
                        <a:pt x="997" y="1389"/>
                        <a:pt x="994" y="1392"/>
                      </a:cubicBezTo>
                      <a:cubicBezTo>
                        <a:pt x="993" y="1393"/>
                        <a:pt x="993" y="1396"/>
                        <a:pt x="992" y="1398"/>
                      </a:cubicBezTo>
                      <a:cubicBezTo>
                        <a:pt x="992" y="1398"/>
                        <a:pt x="993" y="1398"/>
                        <a:pt x="993" y="1398"/>
                      </a:cubicBezTo>
                      <a:cubicBezTo>
                        <a:pt x="993" y="1399"/>
                        <a:pt x="993" y="1399"/>
                        <a:pt x="993" y="1399"/>
                      </a:cubicBezTo>
                      <a:cubicBezTo>
                        <a:pt x="992" y="1398"/>
                        <a:pt x="992" y="1398"/>
                        <a:pt x="992" y="1398"/>
                      </a:cubicBezTo>
                      <a:cubicBezTo>
                        <a:pt x="992" y="1398"/>
                        <a:pt x="992" y="1398"/>
                        <a:pt x="992" y="1398"/>
                      </a:cubicBezTo>
                      <a:cubicBezTo>
                        <a:pt x="991" y="1397"/>
                        <a:pt x="990" y="1397"/>
                        <a:pt x="990" y="1397"/>
                      </a:cubicBezTo>
                      <a:cubicBezTo>
                        <a:pt x="987" y="1394"/>
                        <a:pt x="984" y="1392"/>
                        <a:pt x="981" y="1389"/>
                      </a:cubicBezTo>
                      <a:cubicBezTo>
                        <a:pt x="978" y="1385"/>
                        <a:pt x="973" y="1383"/>
                        <a:pt x="968" y="1382"/>
                      </a:cubicBezTo>
                      <a:cubicBezTo>
                        <a:pt x="962" y="1381"/>
                        <a:pt x="955" y="1381"/>
                        <a:pt x="949" y="1384"/>
                      </a:cubicBezTo>
                      <a:cubicBezTo>
                        <a:pt x="947" y="1385"/>
                        <a:pt x="945" y="1386"/>
                        <a:pt x="943" y="1387"/>
                      </a:cubicBezTo>
                      <a:cubicBezTo>
                        <a:pt x="939" y="1390"/>
                        <a:pt x="934" y="1392"/>
                        <a:pt x="929" y="1388"/>
                      </a:cubicBezTo>
                      <a:cubicBezTo>
                        <a:pt x="920" y="1388"/>
                        <a:pt x="915" y="1382"/>
                        <a:pt x="910" y="1375"/>
                      </a:cubicBezTo>
                      <a:cubicBezTo>
                        <a:pt x="907" y="1371"/>
                        <a:pt x="904" y="1367"/>
                        <a:pt x="902" y="1362"/>
                      </a:cubicBezTo>
                      <a:cubicBezTo>
                        <a:pt x="901" y="1361"/>
                        <a:pt x="901" y="1359"/>
                        <a:pt x="901" y="1358"/>
                      </a:cubicBezTo>
                      <a:cubicBezTo>
                        <a:pt x="901" y="1352"/>
                        <a:pt x="901" y="1347"/>
                        <a:pt x="904" y="1342"/>
                      </a:cubicBezTo>
                      <a:cubicBezTo>
                        <a:pt x="905" y="1340"/>
                        <a:pt x="906" y="1338"/>
                        <a:pt x="906" y="1336"/>
                      </a:cubicBezTo>
                      <a:cubicBezTo>
                        <a:pt x="906" y="1330"/>
                        <a:pt x="908" y="1325"/>
                        <a:pt x="909" y="1320"/>
                      </a:cubicBezTo>
                      <a:cubicBezTo>
                        <a:pt x="911" y="1315"/>
                        <a:pt x="910" y="1309"/>
                        <a:pt x="911" y="1304"/>
                      </a:cubicBezTo>
                      <a:cubicBezTo>
                        <a:pt x="911" y="1303"/>
                        <a:pt x="910" y="1302"/>
                        <a:pt x="909" y="1301"/>
                      </a:cubicBezTo>
                      <a:cubicBezTo>
                        <a:pt x="907" y="1300"/>
                        <a:pt x="905" y="1300"/>
                        <a:pt x="903" y="1299"/>
                      </a:cubicBezTo>
                      <a:cubicBezTo>
                        <a:pt x="903" y="1299"/>
                        <a:pt x="903" y="1299"/>
                        <a:pt x="903" y="1299"/>
                      </a:cubicBezTo>
                      <a:cubicBezTo>
                        <a:pt x="903" y="1299"/>
                        <a:pt x="903" y="1299"/>
                        <a:pt x="903" y="1299"/>
                      </a:cubicBezTo>
                      <a:cubicBezTo>
                        <a:pt x="902" y="1300"/>
                        <a:pt x="902" y="1300"/>
                        <a:pt x="902" y="1300"/>
                      </a:cubicBezTo>
                      <a:cubicBezTo>
                        <a:pt x="903" y="1299"/>
                        <a:pt x="903" y="1299"/>
                        <a:pt x="903" y="1299"/>
                      </a:cubicBezTo>
                      <a:cubicBezTo>
                        <a:pt x="899" y="1296"/>
                        <a:pt x="895" y="1293"/>
                        <a:pt x="890" y="1293"/>
                      </a:cubicBezTo>
                      <a:cubicBezTo>
                        <a:pt x="885" y="1293"/>
                        <a:pt x="880" y="1292"/>
                        <a:pt x="876" y="1291"/>
                      </a:cubicBezTo>
                      <a:cubicBezTo>
                        <a:pt x="870" y="1290"/>
                        <a:pt x="865" y="1293"/>
                        <a:pt x="859" y="1293"/>
                      </a:cubicBezTo>
                      <a:cubicBezTo>
                        <a:pt x="855" y="1292"/>
                        <a:pt x="851" y="1293"/>
                        <a:pt x="846" y="1293"/>
                      </a:cubicBezTo>
                      <a:cubicBezTo>
                        <a:pt x="844" y="1293"/>
                        <a:pt x="841" y="1293"/>
                        <a:pt x="838" y="1292"/>
                      </a:cubicBezTo>
                      <a:cubicBezTo>
                        <a:pt x="837" y="1292"/>
                        <a:pt x="836" y="1290"/>
                        <a:pt x="837" y="1290"/>
                      </a:cubicBezTo>
                      <a:cubicBezTo>
                        <a:pt x="842" y="1285"/>
                        <a:pt x="844" y="1279"/>
                        <a:pt x="844" y="1272"/>
                      </a:cubicBezTo>
                      <a:cubicBezTo>
                        <a:pt x="844" y="1269"/>
                        <a:pt x="844" y="1265"/>
                        <a:pt x="845" y="1262"/>
                      </a:cubicBezTo>
                      <a:cubicBezTo>
                        <a:pt x="845" y="1260"/>
                        <a:pt x="846" y="1259"/>
                        <a:pt x="848" y="1259"/>
                      </a:cubicBezTo>
                      <a:cubicBezTo>
                        <a:pt x="852" y="1259"/>
                        <a:pt x="854" y="1256"/>
                        <a:pt x="854" y="1253"/>
                      </a:cubicBezTo>
                      <a:cubicBezTo>
                        <a:pt x="855" y="1249"/>
                        <a:pt x="856" y="1245"/>
                        <a:pt x="856" y="1241"/>
                      </a:cubicBezTo>
                      <a:cubicBezTo>
                        <a:pt x="856" y="1236"/>
                        <a:pt x="857" y="1232"/>
                        <a:pt x="861" y="1228"/>
                      </a:cubicBezTo>
                      <a:cubicBezTo>
                        <a:pt x="863" y="1226"/>
                        <a:pt x="865" y="1223"/>
                        <a:pt x="867" y="1220"/>
                      </a:cubicBezTo>
                      <a:cubicBezTo>
                        <a:pt x="868" y="1219"/>
                        <a:pt x="868" y="1217"/>
                        <a:pt x="869" y="1216"/>
                      </a:cubicBezTo>
                      <a:cubicBezTo>
                        <a:pt x="869" y="1213"/>
                        <a:pt x="867" y="1208"/>
                        <a:pt x="864" y="1208"/>
                      </a:cubicBezTo>
                      <a:cubicBezTo>
                        <a:pt x="857" y="1208"/>
                        <a:pt x="850" y="1207"/>
                        <a:pt x="844" y="1210"/>
                      </a:cubicBezTo>
                      <a:cubicBezTo>
                        <a:pt x="839" y="1212"/>
                        <a:pt x="833" y="1213"/>
                        <a:pt x="828" y="1213"/>
                      </a:cubicBezTo>
                      <a:cubicBezTo>
                        <a:pt x="823" y="1213"/>
                        <a:pt x="820" y="1216"/>
                        <a:pt x="818" y="1220"/>
                      </a:cubicBezTo>
                      <a:cubicBezTo>
                        <a:pt x="817" y="1222"/>
                        <a:pt x="816" y="1225"/>
                        <a:pt x="815" y="1228"/>
                      </a:cubicBezTo>
                      <a:cubicBezTo>
                        <a:pt x="813" y="1236"/>
                        <a:pt x="810" y="1243"/>
                        <a:pt x="803" y="1249"/>
                      </a:cubicBezTo>
                      <a:cubicBezTo>
                        <a:pt x="801" y="1255"/>
                        <a:pt x="797" y="1255"/>
                        <a:pt x="792" y="1253"/>
                      </a:cubicBezTo>
                      <a:cubicBezTo>
                        <a:pt x="789" y="1252"/>
                        <a:pt x="786" y="1253"/>
                        <a:pt x="784" y="1253"/>
                      </a:cubicBezTo>
                      <a:cubicBezTo>
                        <a:pt x="778" y="1255"/>
                        <a:pt x="773" y="1257"/>
                        <a:pt x="768" y="1258"/>
                      </a:cubicBezTo>
                      <a:cubicBezTo>
                        <a:pt x="764" y="1259"/>
                        <a:pt x="759" y="1259"/>
                        <a:pt x="756" y="1255"/>
                      </a:cubicBezTo>
                      <a:cubicBezTo>
                        <a:pt x="753" y="1252"/>
                        <a:pt x="750" y="1251"/>
                        <a:pt x="746" y="1249"/>
                      </a:cubicBezTo>
                      <a:cubicBezTo>
                        <a:pt x="742" y="1248"/>
                        <a:pt x="739" y="1245"/>
                        <a:pt x="737" y="1240"/>
                      </a:cubicBezTo>
                      <a:cubicBezTo>
                        <a:pt x="735" y="1235"/>
                        <a:pt x="732" y="1230"/>
                        <a:pt x="728" y="1225"/>
                      </a:cubicBezTo>
                      <a:cubicBezTo>
                        <a:pt x="726" y="1223"/>
                        <a:pt x="725" y="1220"/>
                        <a:pt x="724" y="1218"/>
                      </a:cubicBezTo>
                      <a:cubicBezTo>
                        <a:pt x="724" y="1213"/>
                        <a:pt x="723" y="1208"/>
                        <a:pt x="722" y="1203"/>
                      </a:cubicBezTo>
                      <a:cubicBezTo>
                        <a:pt x="721" y="1200"/>
                        <a:pt x="721" y="1196"/>
                        <a:pt x="721" y="1193"/>
                      </a:cubicBezTo>
                      <a:cubicBezTo>
                        <a:pt x="722" y="1182"/>
                        <a:pt x="723" y="1170"/>
                        <a:pt x="726" y="1159"/>
                      </a:cubicBezTo>
                      <a:cubicBezTo>
                        <a:pt x="726" y="1157"/>
                        <a:pt x="727" y="1154"/>
                        <a:pt x="728" y="1153"/>
                      </a:cubicBezTo>
                      <a:cubicBezTo>
                        <a:pt x="732" y="1148"/>
                        <a:pt x="733" y="1143"/>
                        <a:pt x="732" y="1138"/>
                      </a:cubicBezTo>
                      <a:cubicBezTo>
                        <a:pt x="731" y="1130"/>
                        <a:pt x="733" y="1122"/>
                        <a:pt x="736" y="1115"/>
                      </a:cubicBezTo>
                      <a:cubicBezTo>
                        <a:pt x="738" y="1108"/>
                        <a:pt x="742" y="1103"/>
                        <a:pt x="749" y="1101"/>
                      </a:cubicBezTo>
                      <a:cubicBezTo>
                        <a:pt x="757" y="1100"/>
                        <a:pt x="764" y="1097"/>
                        <a:pt x="769" y="1092"/>
                      </a:cubicBezTo>
                      <a:cubicBezTo>
                        <a:pt x="774" y="1088"/>
                        <a:pt x="779" y="1087"/>
                        <a:pt x="784" y="1085"/>
                      </a:cubicBezTo>
                      <a:cubicBezTo>
                        <a:pt x="788" y="1084"/>
                        <a:pt x="793" y="1085"/>
                        <a:pt x="797" y="1086"/>
                      </a:cubicBezTo>
                      <a:cubicBezTo>
                        <a:pt x="800" y="1087"/>
                        <a:pt x="803" y="1088"/>
                        <a:pt x="807" y="1087"/>
                      </a:cubicBezTo>
                      <a:cubicBezTo>
                        <a:pt x="810" y="1085"/>
                        <a:pt x="813" y="1086"/>
                        <a:pt x="815" y="1089"/>
                      </a:cubicBezTo>
                      <a:cubicBezTo>
                        <a:pt x="819" y="1095"/>
                        <a:pt x="825" y="1095"/>
                        <a:pt x="831" y="1094"/>
                      </a:cubicBezTo>
                      <a:cubicBezTo>
                        <a:pt x="834" y="1093"/>
                        <a:pt x="837" y="1092"/>
                        <a:pt x="840" y="1091"/>
                      </a:cubicBezTo>
                      <a:cubicBezTo>
                        <a:pt x="841" y="1087"/>
                        <a:pt x="842" y="1084"/>
                        <a:pt x="842" y="1081"/>
                      </a:cubicBezTo>
                      <a:cubicBezTo>
                        <a:pt x="843" y="1078"/>
                        <a:pt x="845" y="1077"/>
                        <a:pt x="847" y="1076"/>
                      </a:cubicBezTo>
                      <a:cubicBezTo>
                        <a:pt x="849" y="1075"/>
                        <a:pt x="852" y="1075"/>
                        <a:pt x="854" y="1075"/>
                      </a:cubicBezTo>
                      <a:cubicBezTo>
                        <a:pt x="862" y="1073"/>
                        <a:pt x="869" y="1075"/>
                        <a:pt x="877" y="1075"/>
                      </a:cubicBezTo>
                      <a:cubicBezTo>
                        <a:pt x="886" y="1074"/>
                        <a:pt x="893" y="1076"/>
                        <a:pt x="899" y="1083"/>
                      </a:cubicBezTo>
                      <a:cubicBezTo>
                        <a:pt x="901" y="1085"/>
                        <a:pt x="904" y="1085"/>
                        <a:pt x="907" y="1084"/>
                      </a:cubicBezTo>
                      <a:cubicBezTo>
                        <a:pt x="909" y="1083"/>
                        <a:pt x="911" y="1082"/>
                        <a:pt x="913" y="1081"/>
                      </a:cubicBezTo>
                      <a:cubicBezTo>
                        <a:pt x="915" y="1081"/>
                        <a:pt x="918" y="1081"/>
                        <a:pt x="919" y="1083"/>
                      </a:cubicBezTo>
                      <a:cubicBezTo>
                        <a:pt x="923" y="1087"/>
                        <a:pt x="926" y="1092"/>
                        <a:pt x="929" y="1096"/>
                      </a:cubicBezTo>
                      <a:cubicBezTo>
                        <a:pt x="931" y="1098"/>
                        <a:pt x="931" y="1101"/>
                        <a:pt x="930" y="1104"/>
                      </a:cubicBezTo>
                      <a:cubicBezTo>
                        <a:pt x="930" y="1105"/>
                        <a:pt x="929" y="1107"/>
                        <a:pt x="929" y="1108"/>
                      </a:cubicBezTo>
                      <a:cubicBezTo>
                        <a:pt x="927" y="1112"/>
                        <a:pt x="927" y="1115"/>
                        <a:pt x="930" y="1118"/>
                      </a:cubicBezTo>
                      <a:cubicBezTo>
                        <a:pt x="932" y="1127"/>
                        <a:pt x="937" y="1135"/>
                        <a:pt x="941" y="1143"/>
                      </a:cubicBezTo>
                      <a:cubicBezTo>
                        <a:pt x="942" y="1147"/>
                        <a:pt x="945" y="1150"/>
                        <a:pt x="948" y="1154"/>
                      </a:cubicBezTo>
                      <a:cubicBezTo>
                        <a:pt x="951" y="1157"/>
                        <a:pt x="956" y="1156"/>
                        <a:pt x="958" y="1153"/>
                      </a:cubicBezTo>
                      <a:cubicBezTo>
                        <a:pt x="962" y="1146"/>
                        <a:pt x="965" y="1139"/>
                        <a:pt x="966" y="1131"/>
                      </a:cubicBezTo>
                      <a:cubicBezTo>
                        <a:pt x="966" y="1130"/>
                        <a:pt x="966" y="1129"/>
                        <a:pt x="965" y="1128"/>
                      </a:cubicBezTo>
                      <a:cubicBezTo>
                        <a:pt x="964" y="1124"/>
                        <a:pt x="962" y="1119"/>
                        <a:pt x="961" y="1115"/>
                      </a:cubicBezTo>
                      <a:cubicBezTo>
                        <a:pt x="960" y="1111"/>
                        <a:pt x="960" y="1107"/>
                        <a:pt x="960" y="1102"/>
                      </a:cubicBezTo>
                      <a:cubicBezTo>
                        <a:pt x="960" y="1102"/>
                        <a:pt x="960" y="1101"/>
                        <a:pt x="959" y="1101"/>
                      </a:cubicBezTo>
                      <a:cubicBezTo>
                        <a:pt x="954" y="1088"/>
                        <a:pt x="955" y="1075"/>
                        <a:pt x="956" y="1062"/>
                      </a:cubicBezTo>
                      <a:cubicBezTo>
                        <a:pt x="956" y="1059"/>
                        <a:pt x="957" y="1057"/>
                        <a:pt x="958" y="1055"/>
                      </a:cubicBezTo>
                      <a:cubicBezTo>
                        <a:pt x="964" y="1049"/>
                        <a:pt x="970" y="1042"/>
                        <a:pt x="979" y="1039"/>
                      </a:cubicBezTo>
                      <a:cubicBezTo>
                        <a:pt x="980" y="1039"/>
                        <a:pt x="981" y="1039"/>
                        <a:pt x="982" y="1038"/>
                      </a:cubicBezTo>
                      <a:cubicBezTo>
                        <a:pt x="985" y="1037"/>
                        <a:pt x="988" y="1035"/>
                        <a:pt x="990" y="1033"/>
                      </a:cubicBezTo>
                      <a:cubicBezTo>
                        <a:pt x="992" y="1030"/>
                        <a:pt x="993" y="1028"/>
                        <a:pt x="995" y="1026"/>
                      </a:cubicBezTo>
                      <a:cubicBezTo>
                        <a:pt x="996" y="1024"/>
                        <a:pt x="998" y="1023"/>
                        <a:pt x="1000" y="1022"/>
                      </a:cubicBezTo>
                      <a:cubicBezTo>
                        <a:pt x="1004" y="1021"/>
                        <a:pt x="1007" y="1019"/>
                        <a:pt x="1010" y="1016"/>
                      </a:cubicBezTo>
                      <a:cubicBezTo>
                        <a:pt x="1014" y="1012"/>
                        <a:pt x="1019" y="1009"/>
                        <a:pt x="1025" y="1007"/>
                      </a:cubicBezTo>
                      <a:cubicBezTo>
                        <a:pt x="1028" y="1007"/>
                        <a:pt x="1030" y="1005"/>
                        <a:pt x="1030" y="1001"/>
                      </a:cubicBezTo>
                      <a:cubicBezTo>
                        <a:pt x="1030" y="999"/>
                        <a:pt x="1032" y="999"/>
                        <a:pt x="1033" y="998"/>
                      </a:cubicBezTo>
                      <a:cubicBezTo>
                        <a:pt x="1035" y="997"/>
                        <a:pt x="1037" y="996"/>
                        <a:pt x="1038" y="994"/>
                      </a:cubicBezTo>
                      <a:cubicBezTo>
                        <a:pt x="1039" y="993"/>
                        <a:pt x="1040" y="991"/>
                        <a:pt x="1039" y="990"/>
                      </a:cubicBezTo>
                      <a:cubicBezTo>
                        <a:pt x="1038" y="987"/>
                        <a:pt x="1037" y="985"/>
                        <a:pt x="1038" y="982"/>
                      </a:cubicBezTo>
                      <a:cubicBezTo>
                        <a:pt x="1040" y="978"/>
                        <a:pt x="1041" y="974"/>
                        <a:pt x="1038" y="970"/>
                      </a:cubicBezTo>
                      <a:cubicBezTo>
                        <a:pt x="1037" y="968"/>
                        <a:pt x="1037" y="966"/>
                        <a:pt x="1037" y="965"/>
                      </a:cubicBezTo>
                      <a:cubicBezTo>
                        <a:pt x="1037" y="960"/>
                        <a:pt x="1038" y="955"/>
                        <a:pt x="1038" y="950"/>
                      </a:cubicBezTo>
                      <a:cubicBezTo>
                        <a:pt x="1038" y="950"/>
                        <a:pt x="1039" y="950"/>
                        <a:pt x="1039" y="950"/>
                      </a:cubicBezTo>
                      <a:cubicBezTo>
                        <a:pt x="1040" y="950"/>
                        <a:pt x="1040" y="950"/>
                        <a:pt x="1041" y="950"/>
                      </a:cubicBezTo>
                      <a:cubicBezTo>
                        <a:pt x="1043" y="952"/>
                        <a:pt x="1043" y="955"/>
                        <a:pt x="1043" y="958"/>
                      </a:cubicBezTo>
                      <a:cubicBezTo>
                        <a:pt x="1043" y="959"/>
                        <a:pt x="1044" y="959"/>
                        <a:pt x="1045" y="960"/>
                      </a:cubicBezTo>
                      <a:cubicBezTo>
                        <a:pt x="1045" y="960"/>
                        <a:pt x="1046" y="960"/>
                        <a:pt x="1046" y="959"/>
                      </a:cubicBezTo>
                      <a:cubicBezTo>
                        <a:pt x="1049" y="955"/>
                        <a:pt x="1052" y="951"/>
                        <a:pt x="1054" y="947"/>
                      </a:cubicBezTo>
                      <a:cubicBezTo>
                        <a:pt x="1055" y="945"/>
                        <a:pt x="1056" y="943"/>
                        <a:pt x="1056" y="941"/>
                      </a:cubicBezTo>
                      <a:cubicBezTo>
                        <a:pt x="1056" y="939"/>
                        <a:pt x="1056" y="938"/>
                        <a:pt x="1056" y="936"/>
                      </a:cubicBezTo>
                      <a:cubicBezTo>
                        <a:pt x="1056" y="935"/>
                        <a:pt x="1057" y="934"/>
                        <a:pt x="1058" y="934"/>
                      </a:cubicBezTo>
                      <a:cubicBezTo>
                        <a:pt x="1061" y="934"/>
                        <a:pt x="1063" y="932"/>
                        <a:pt x="1065" y="930"/>
                      </a:cubicBezTo>
                      <a:cubicBezTo>
                        <a:pt x="1070" y="926"/>
                        <a:pt x="1074" y="920"/>
                        <a:pt x="1075" y="913"/>
                      </a:cubicBezTo>
                      <a:cubicBezTo>
                        <a:pt x="1076" y="908"/>
                        <a:pt x="1079" y="906"/>
                        <a:pt x="1084" y="906"/>
                      </a:cubicBezTo>
                      <a:cubicBezTo>
                        <a:pt x="1087" y="906"/>
                        <a:pt x="1090" y="905"/>
                        <a:pt x="1094" y="904"/>
                      </a:cubicBezTo>
                      <a:cubicBezTo>
                        <a:pt x="1095" y="904"/>
                        <a:pt x="1097" y="903"/>
                        <a:pt x="1098" y="902"/>
                      </a:cubicBezTo>
                      <a:cubicBezTo>
                        <a:pt x="1098" y="902"/>
                        <a:pt x="1099" y="901"/>
                        <a:pt x="1099" y="901"/>
                      </a:cubicBezTo>
                      <a:cubicBezTo>
                        <a:pt x="1099" y="900"/>
                        <a:pt x="1098" y="900"/>
                        <a:pt x="1098" y="899"/>
                      </a:cubicBezTo>
                      <a:cubicBezTo>
                        <a:pt x="1097" y="899"/>
                        <a:pt x="1096" y="899"/>
                        <a:pt x="1095" y="899"/>
                      </a:cubicBezTo>
                      <a:cubicBezTo>
                        <a:pt x="1093" y="898"/>
                        <a:pt x="1093" y="898"/>
                        <a:pt x="1093" y="897"/>
                      </a:cubicBezTo>
                      <a:cubicBezTo>
                        <a:pt x="1093" y="897"/>
                        <a:pt x="1094" y="897"/>
                        <a:pt x="1095" y="896"/>
                      </a:cubicBezTo>
                      <a:cubicBezTo>
                        <a:pt x="1095" y="896"/>
                        <a:pt x="1096" y="896"/>
                        <a:pt x="1096" y="896"/>
                      </a:cubicBezTo>
                      <a:cubicBezTo>
                        <a:pt x="1106" y="898"/>
                        <a:pt x="1114" y="893"/>
                        <a:pt x="1124" y="893"/>
                      </a:cubicBezTo>
                      <a:cubicBezTo>
                        <a:pt x="1125" y="893"/>
                        <a:pt x="1127" y="892"/>
                        <a:pt x="1128" y="891"/>
                      </a:cubicBezTo>
                      <a:cubicBezTo>
                        <a:pt x="1131" y="888"/>
                        <a:pt x="1131" y="887"/>
                        <a:pt x="1127" y="884"/>
                      </a:cubicBezTo>
                      <a:cubicBezTo>
                        <a:pt x="1124" y="882"/>
                        <a:pt x="1122" y="879"/>
                        <a:pt x="1123" y="876"/>
                      </a:cubicBezTo>
                      <a:cubicBezTo>
                        <a:pt x="1124" y="872"/>
                        <a:pt x="1125" y="869"/>
                        <a:pt x="1127" y="865"/>
                      </a:cubicBezTo>
                      <a:cubicBezTo>
                        <a:pt x="1130" y="859"/>
                        <a:pt x="1134" y="854"/>
                        <a:pt x="1141" y="851"/>
                      </a:cubicBezTo>
                      <a:cubicBezTo>
                        <a:pt x="1144" y="850"/>
                        <a:pt x="1148" y="849"/>
                        <a:pt x="1151" y="846"/>
                      </a:cubicBezTo>
                      <a:cubicBezTo>
                        <a:pt x="1153" y="844"/>
                        <a:pt x="1155" y="843"/>
                        <a:pt x="1158" y="843"/>
                      </a:cubicBezTo>
                      <a:cubicBezTo>
                        <a:pt x="1166" y="844"/>
                        <a:pt x="1172" y="840"/>
                        <a:pt x="1179" y="839"/>
                      </a:cubicBezTo>
                      <a:cubicBezTo>
                        <a:pt x="1182" y="839"/>
                        <a:pt x="1182" y="836"/>
                        <a:pt x="1183" y="834"/>
                      </a:cubicBezTo>
                      <a:cubicBezTo>
                        <a:pt x="1183" y="833"/>
                        <a:pt x="1185" y="832"/>
                        <a:pt x="1186" y="831"/>
                      </a:cubicBezTo>
                      <a:cubicBezTo>
                        <a:pt x="1192" y="830"/>
                        <a:pt x="1197" y="829"/>
                        <a:pt x="1202" y="828"/>
                      </a:cubicBezTo>
                      <a:cubicBezTo>
                        <a:pt x="1203" y="828"/>
                        <a:pt x="1204" y="828"/>
                        <a:pt x="1204" y="828"/>
                      </a:cubicBezTo>
                      <a:cubicBezTo>
                        <a:pt x="1203" y="829"/>
                        <a:pt x="1203" y="830"/>
                        <a:pt x="1203" y="831"/>
                      </a:cubicBezTo>
                      <a:cubicBezTo>
                        <a:pt x="1201" y="832"/>
                        <a:pt x="1199" y="832"/>
                        <a:pt x="1197" y="833"/>
                      </a:cubicBezTo>
                      <a:cubicBezTo>
                        <a:pt x="1192" y="836"/>
                        <a:pt x="1188" y="839"/>
                        <a:pt x="1187" y="844"/>
                      </a:cubicBezTo>
                      <a:cubicBezTo>
                        <a:pt x="1186" y="846"/>
                        <a:pt x="1185" y="848"/>
                        <a:pt x="1186" y="850"/>
                      </a:cubicBezTo>
                      <a:cubicBezTo>
                        <a:pt x="1186" y="854"/>
                        <a:pt x="1188" y="856"/>
                        <a:pt x="1191" y="858"/>
                      </a:cubicBezTo>
                      <a:cubicBezTo>
                        <a:pt x="1192" y="858"/>
                        <a:pt x="1194" y="859"/>
                        <a:pt x="1195" y="858"/>
                      </a:cubicBezTo>
                      <a:cubicBezTo>
                        <a:pt x="1201" y="856"/>
                        <a:pt x="1207" y="852"/>
                        <a:pt x="1212" y="846"/>
                      </a:cubicBezTo>
                      <a:cubicBezTo>
                        <a:pt x="1214" y="842"/>
                        <a:pt x="1217" y="841"/>
                        <a:pt x="1221" y="842"/>
                      </a:cubicBezTo>
                      <a:cubicBezTo>
                        <a:pt x="1230" y="839"/>
                        <a:pt x="1238" y="836"/>
                        <a:pt x="1246" y="834"/>
                      </a:cubicBezTo>
                      <a:cubicBezTo>
                        <a:pt x="1249" y="833"/>
                        <a:pt x="1252" y="832"/>
                        <a:pt x="1254" y="831"/>
                      </a:cubicBezTo>
                      <a:cubicBezTo>
                        <a:pt x="1255" y="825"/>
                        <a:pt x="1261" y="827"/>
                        <a:pt x="1265" y="825"/>
                      </a:cubicBezTo>
                      <a:cubicBezTo>
                        <a:pt x="1266" y="824"/>
                        <a:pt x="1268" y="823"/>
                        <a:pt x="1269" y="823"/>
                      </a:cubicBezTo>
                      <a:cubicBezTo>
                        <a:pt x="1270" y="822"/>
                        <a:pt x="1271" y="821"/>
                        <a:pt x="1272" y="821"/>
                      </a:cubicBezTo>
                      <a:cubicBezTo>
                        <a:pt x="1273" y="820"/>
                        <a:pt x="1274" y="817"/>
                        <a:pt x="1273" y="816"/>
                      </a:cubicBezTo>
                      <a:cubicBezTo>
                        <a:pt x="1269" y="813"/>
                        <a:pt x="1267" y="810"/>
                        <a:pt x="1269" y="805"/>
                      </a:cubicBezTo>
                      <a:cubicBezTo>
                        <a:pt x="1269" y="805"/>
                        <a:pt x="1268" y="804"/>
                        <a:pt x="1268" y="804"/>
                      </a:cubicBezTo>
                      <a:cubicBezTo>
                        <a:pt x="1268" y="802"/>
                        <a:pt x="1265" y="801"/>
                        <a:pt x="1264" y="802"/>
                      </a:cubicBezTo>
                      <a:cubicBezTo>
                        <a:pt x="1259" y="807"/>
                        <a:pt x="1254" y="813"/>
                        <a:pt x="1250" y="818"/>
                      </a:cubicBezTo>
                      <a:cubicBezTo>
                        <a:pt x="1249" y="821"/>
                        <a:pt x="1247" y="821"/>
                        <a:pt x="1245" y="821"/>
                      </a:cubicBezTo>
                      <a:cubicBezTo>
                        <a:pt x="1244" y="820"/>
                        <a:pt x="1242" y="820"/>
                        <a:pt x="1240" y="820"/>
                      </a:cubicBezTo>
                      <a:cubicBezTo>
                        <a:pt x="1240" y="821"/>
                        <a:pt x="1239" y="822"/>
                        <a:pt x="1237" y="821"/>
                      </a:cubicBezTo>
                      <a:cubicBezTo>
                        <a:pt x="1236" y="821"/>
                        <a:pt x="1235" y="820"/>
                        <a:pt x="1234" y="820"/>
                      </a:cubicBezTo>
                      <a:cubicBezTo>
                        <a:pt x="1232" y="819"/>
                        <a:pt x="1231" y="819"/>
                        <a:pt x="1229" y="819"/>
                      </a:cubicBezTo>
                      <a:cubicBezTo>
                        <a:pt x="1225" y="819"/>
                        <a:pt x="1224" y="816"/>
                        <a:pt x="1224" y="813"/>
                      </a:cubicBezTo>
                      <a:cubicBezTo>
                        <a:pt x="1218" y="812"/>
                        <a:pt x="1215" y="809"/>
                        <a:pt x="1214" y="803"/>
                      </a:cubicBezTo>
                      <a:cubicBezTo>
                        <a:pt x="1213" y="797"/>
                        <a:pt x="1213" y="792"/>
                        <a:pt x="1215" y="787"/>
                      </a:cubicBezTo>
                      <a:cubicBezTo>
                        <a:pt x="1216" y="785"/>
                        <a:pt x="1215" y="783"/>
                        <a:pt x="1212" y="782"/>
                      </a:cubicBezTo>
                      <a:cubicBezTo>
                        <a:pt x="1211" y="782"/>
                        <a:pt x="1210" y="782"/>
                        <a:pt x="1209" y="782"/>
                      </a:cubicBezTo>
                      <a:cubicBezTo>
                        <a:pt x="1209" y="782"/>
                        <a:pt x="1208" y="782"/>
                        <a:pt x="1208" y="781"/>
                      </a:cubicBezTo>
                      <a:cubicBezTo>
                        <a:pt x="1209" y="781"/>
                        <a:pt x="1210" y="781"/>
                        <a:pt x="1211" y="780"/>
                      </a:cubicBezTo>
                      <a:cubicBezTo>
                        <a:pt x="1215" y="779"/>
                        <a:pt x="1218" y="777"/>
                        <a:pt x="1222" y="774"/>
                      </a:cubicBezTo>
                      <a:cubicBezTo>
                        <a:pt x="1224" y="772"/>
                        <a:pt x="1224" y="769"/>
                        <a:pt x="1223" y="766"/>
                      </a:cubicBezTo>
                      <a:cubicBezTo>
                        <a:pt x="1222" y="765"/>
                        <a:pt x="1221" y="762"/>
                        <a:pt x="1219" y="761"/>
                      </a:cubicBezTo>
                      <a:cubicBezTo>
                        <a:pt x="1215" y="758"/>
                        <a:pt x="1210" y="756"/>
                        <a:pt x="1204" y="757"/>
                      </a:cubicBezTo>
                      <a:cubicBezTo>
                        <a:pt x="1189" y="761"/>
                        <a:pt x="1174" y="764"/>
                        <a:pt x="1162" y="773"/>
                      </a:cubicBezTo>
                      <a:cubicBezTo>
                        <a:pt x="1162" y="773"/>
                        <a:pt x="1162" y="773"/>
                        <a:pt x="1162" y="774"/>
                      </a:cubicBezTo>
                      <a:cubicBezTo>
                        <a:pt x="1161" y="774"/>
                        <a:pt x="1161" y="774"/>
                        <a:pt x="1161" y="774"/>
                      </a:cubicBezTo>
                      <a:cubicBezTo>
                        <a:pt x="1159" y="776"/>
                        <a:pt x="1157" y="777"/>
                        <a:pt x="1155" y="779"/>
                      </a:cubicBezTo>
                      <a:cubicBezTo>
                        <a:pt x="1155" y="780"/>
                        <a:pt x="1155" y="780"/>
                        <a:pt x="1155" y="780"/>
                      </a:cubicBezTo>
                      <a:cubicBezTo>
                        <a:pt x="1153" y="781"/>
                        <a:pt x="1150" y="782"/>
                        <a:pt x="1148" y="783"/>
                      </a:cubicBezTo>
                      <a:cubicBezTo>
                        <a:pt x="1147" y="784"/>
                        <a:pt x="1145" y="785"/>
                        <a:pt x="1144" y="786"/>
                      </a:cubicBezTo>
                      <a:cubicBezTo>
                        <a:pt x="1144" y="787"/>
                        <a:pt x="1144" y="787"/>
                        <a:pt x="1144" y="787"/>
                      </a:cubicBezTo>
                      <a:cubicBezTo>
                        <a:pt x="1144" y="786"/>
                        <a:pt x="1144" y="786"/>
                        <a:pt x="1144" y="786"/>
                      </a:cubicBezTo>
                      <a:cubicBezTo>
                        <a:pt x="1145" y="785"/>
                        <a:pt x="1147" y="784"/>
                        <a:pt x="1148" y="783"/>
                      </a:cubicBezTo>
                      <a:cubicBezTo>
                        <a:pt x="1150" y="782"/>
                        <a:pt x="1152" y="781"/>
                        <a:pt x="1155" y="780"/>
                      </a:cubicBezTo>
                      <a:cubicBezTo>
                        <a:pt x="1155" y="780"/>
                        <a:pt x="1155" y="780"/>
                        <a:pt x="1155" y="779"/>
                      </a:cubicBezTo>
                      <a:cubicBezTo>
                        <a:pt x="1156" y="775"/>
                        <a:pt x="1156" y="774"/>
                        <a:pt x="1161" y="774"/>
                      </a:cubicBezTo>
                      <a:cubicBezTo>
                        <a:pt x="1161" y="774"/>
                        <a:pt x="1161" y="773"/>
                        <a:pt x="1161" y="773"/>
                      </a:cubicBezTo>
                      <a:cubicBezTo>
                        <a:pt x="1161" y="773"/>
                        <a:pt x="1162" y="773"/>
                        <a:pt x="1162" y="773"/>
                      </a:cubicBezTo>
                      <a:cubicBezTo>
                        <a:pt x="1161" y="770"/>
                        <a:pt x="1163" y="768"/>
                        <a:pt x="1165" y="766"/>
                      </a:cubicBezTo>
                      <a:cubicBezTo>
                        <a:pt x="1170" y="762"/>
                        <a:pt x="1176" y="758"/>
                        <a:pt x="1183" y="756"/>
                      </a:cubicBezTo>
                      <a:cubicBezTo>
                        <a:pt x="1187" y="755"/>
                        <a:pt x="1191" y="753"/>
                        <a:pt x="1193" y="748"/>
                      </a:cubicBezTo>
                      <a:cubicBezTo>
                        <a:pt x="1194" y="747"/>
                        <a:pt x="1194" y="746"/>
                        <a:pt x="1195" y="746"/>
                      </a:cubicBezTo>
                      <a:cubicBezTo>
                        <a:pt x="1198" y="743"/>
                        <a:pt x="1201" y="740"/>
                        <a:pt x="1205" y="737"/>
                      </a:cubicBezTo>
                      <a:cubicBezTo>
                        <a:pt x="1209" y="735"/>
                        <a:pt x="1213" y="737"/>
                        <a:pt x="1216" y="737"/>
                      </a:cubicBezTo>
                      <a:cubicBezTo>
                        <a:pt x="1232" y="738"/>
                        <a:pt x="1247" y="740"/>
                        <a:pt x="1262" y="742"/>
                      </a:cubicBezTo>
                      <a:cubicBezTo>
                        <a:pt x="1269" y="743"/>
                        <a:pt x="1275" y="740"/>
                        <a:pt x="1282" y="741"/>
                      </a:cubicBezTo>
                      <a:cubicBezTo>
                        <a:pt x="1283" y="741"/>
                        <a:pt x="1285" y="741"/>
                        <a:pt x="1286" y="740"/>
                      </a:cubicBezTo>
                      <a:cubicBezTo>
                        <a:pt x="1288" y="740"/>
                        <a:pt x="1290" y="739"/>
                        <a:pt x="1291" y="738"/>
                      </a:cubicBezTo>
                      <a:cubicBezTo>
                        <a:pt x="1295" y="736"/>
                        <a:pt x="1299" y="733"/>
                        <a:pt x="1302" y="729"/>
                      </a:cubicBezTo>
                      <a:cubicBezTo>
                        <a:pt x="1304" y="725"/>
                        <a:pt x="1308" y="724"/>
                        <a:pt x="1312" y="723"/>
                      </a:cubicBezTo>
                      <a:cubicBezTo>
                        <a:pt x="1314" y="723"/>
                        <a:pt x="1317" y="722"/>
                        <a:pt x="1320" y="722"/>
                      </a:cubicBezTo>
                      <a:cubicBezTo>
                        <a:pt x="1328" y="721"/>
                        <a:pt x="1334" y="717"/>
                        <a:pt x="1341" y="713"/>
                      </a:cubicBezTo>
                      <a:cubicBezTo>
                        <a:pt x="1344" y="710"/>
                        <a:pt x="1346" y="707"/>
                        <a:pt x="1344" y="703"/>
                      </a:cubicBezTo>
                      <a:cubicBezTo>
                        <a:pt x="1343" y="700"/>
                        <a:pt x="1342" y="698"/>
                        <a:pt x="1344" y="695"/>
                      </a:cubicBezTo>
                      <a:cubicBezTo>
                        <a:pt x="1345" y="693"/>
                        <a:pt x="1346" y="691"/>
                        <a:pt x="1346" y="689"/>
                      </a:cubicBezTo>
                      <a:cubicBezTo>
                        <a:pt x="1346" y="687"/>
                        <a:pt x="1346" y="685"/>
                        <a:pt x="1345" y="684"/>
                      </a:cubicBezTo>
                      <a:cubicBezTo>
                        <a:pt x="1343" y="680"/>
                        <a:pt x="1339" y="676"/>
                        <a:pt x="1334" y="677"/>
                      </a:cubicBezTo>
                      <a:cubicBezTo>
                        <a:pt x="1334" y="677"/>
                        <a:pt x="1334" y="677"/>
                        <a:pt x="1334" y="677"/>
                      </a:cubicBezTo>
                      <a:cubicBezTo>
                        <a:pt x="1332" y="678"/>
                        <a:pt x="1332" y="678"/>
                        <a:pt x="1332" y="678"/>
                      </a:cubicBezTo>
                      <a:cubicBezTo>
                        <a:pt x="1333" y="677"/>
                        <a:pt x="1333" y="677"/>
                        <a:pt x="1333" y="677"/>
                      </a:cubicBezTo>
                      <a:cubicBezTo>
                        <a:pt x="1333" y="677"/>
                        <a:pt x="1333" y="677"/>
                        <a:pt x="1334" y="677"/>
                      </a:cubicBezTo>
                      <a:cubicBezTo>
                        <a:pt x="1333" y="676"/>
                        <a:pt x="1333" y="674"/>
                        <a:pt x="1333" y="672"/>
                      </a:cubicBezTo>
                      <a:cubicBezTo>
                        <a:pt x="1332" y="670"/>
                        <a:pt x="1330" y="668"/>
                        <a:pt x="1327" y="667"/>
                      </a:cubicBezTo>
                      <a:cubicBezTo>
                        <a:pt x="1326" y="667"/>
                        <a:pt x="1324" y="667"/>
                        <a:pt x="1322" y="667"/>
                      </a:cubicBezTo>
                      <a:cubicBezTo>
                        <a:pt x="1322" y="667"/>
                        <a:pt x="1321" y="666"/>
                        <a:pt x="1321" y="666"/>
                      </a:cubicBezTo>
                      <a:cubicBezTo>
                        <a:pt x="1321" y="666"/>
                        <a:pt x="1322" y="665"/>
                        <a:pt x="1323" y="665"/>
                      </a:cubicBezTo>
                      <a:cubicBezTo>
                        <a:pt x="1324" y="664"/>
                        <a:pt x="1326" y="664"/>
                        <a:pt x="1327" y="663"/>
                      </a:cubicBezTo>
                      <a:cubicBezTo>
                        <a:pt x="1329" y="662"/>
                        <a:pt x="1330" y="659"/>
                        <a:pt x="1328" y="657"/>
                      </a:cubicBezTo>
                      <a:cubicBezTo>
                        <a:pt x="1327" y="655"/>
                        <a:pt x="1325" y="653"/>
                        <a:pt x="1322" y="653"/>
                      </a:cubicBezTo>
                      <a:cubicBezTo>
                        <a:pt x="1321" y="653"/>
                        <a:pt x="1319" y="653"/>
                        <a:pt x="1318" y="653"/>
                      </a:cubicBezTo>
                      <a:cubicBezTo>
                        <a:pt x="1314" y="648"/>
                        <a:pt x="1309" y="646"/>
                        <a:pt x="1303" y="644"/>
                      </a:cubicBezTo>
                      <a:cubicBezTo>
                        <a:pt x="1302" y="643"/>
                        <a:pt x="1301" y="642"/>
                        <a:pt x="1301" y="641"/>
                      </a:cubicBezTo>
                      <a:cubicBezTo>
                        <a:pt x="1300" y="635"/>
                        <a:pt x="1295" y="632"/>
                        <a:pt x="1291" y="628"/>
                      </a:cubicBezTo>
                      <a:cubicBezTo>
                        <a:pt x="1289" y="626"/>
                        <a:pt x="1288" y="624"/>
                        <a:pt x="1286" y="622"/>
                      </a:cubicBezTo>
                      <a:cubicBezTo>
                        <a:pt x="1284" y="620"/>
                        <a:pt x="1284" y="618"/>
                        <a:pt x="1286" y="616"/>
                      </a:cubicBezTo>
                      <a:cubicBezTo>
                        <a:pt x="1288" y="614"/>
                        <a:pt x="1290" y="612"/>
                        <a:pt x="1292" y="610"/>
                      </a:cubicBezTo>
                      <a:cubicBezTo>
                        <a:pt x="1293" y="608"/>
                        <a:pt x="1294" y="606"/>
                        <a:pt x="1292" y="604"/>
                      </a:cubicBezTo>
                      <a:cubicBezTo>
                        <a:pt x="1290" y="600"/>
                        <a:pt x="1288" y="597"/>
                        <a:pt x="1289" y="592"/>
                      </a:cubicBezTo>
                      <a:cubicBezTo>
                        <a:pt x="1289" y="591"/>
                        <a:pt x="1288" y="589"/>
                        <a:pt x="1287" y="588"/>
                      </a:cubicBezTo>
                      <a:cubicBezTo>
                        <a:pt x="1285" y="586"/>
                        <a:pt x="1286" y="582"/>
                        <a:pt x="1284" y="581"/>
                      </a:cubicBezTo>
                      <a:cubicBezTo>
                        <a:pt x="1281" y="579"/>
                        <a:pt x="1283" y="577"/>
                        <a:pt x="1283" y="574"/>
                      </a:cubicBezTo>
                      <a:cubicBezTo>
                        <a:pt x="1282" y="572"/>
                        <a:pt x="1282" y="569"/>
                        <a:pt x="1282" y="566"/>
                      </a:cubicBezTo>
                      <a:cubicBezTo>
                        <a:pt x="1281" y="563"/>
                        <a:pt x="1281" y="560"/>
                        <a:pt x="1279" y="557"/>
                      </a:cubicBezTo>
                      <a:cubicBezTo>
                        <a:pt x="1277" y="550"/>
                        <a:pt x="1275" y="542"/>
                        <a:pt x="1274" y="535"/>
                      </a:cubicBezTo>
                      <a:cubicBezTo>
                        <a:pt x="1274" y="532"/>
                        <a:pt x="1274" y="530"/>
                        <a:pt x="1273" y="528"/>
                      </a:cubicBezTo>
                      <a:cubicBezTo>
                        <a:pt x="1273" y="527"/>
                        <a:pt x="1272" y="527"/>
                        <a:pt x="1271" y="526"/>
                      </a:cubicBezTo>
                      <a:cubicBezTo>
                        <a:pt x="1270" y="526"/>
                        <a:pt x="1269" y="527"/>
                        <a:pt x="1269" y="527"/>
                      </a:cubicBezTo>
                      <a:cubicBezTo>
                        <a:pt x="1265" y="533"/>
                        <a:pt x="1260" y="539"/>
                        <a:pt x="1257" y="546"/>
                      </a:cubicBezTo>
                      <a:cubicBezTo>
                        <a:pt x="1253" y="553"/>
                        <a:pt x="1249" y="559"/>
                        <a:pt x="1242" y="563"/>
                      </a:cubicBezTo>
                      <a:cubicBezTo>
                        <a:pt x="1240" y="563"/>
                        <a:pt x="1238" y="565"/>
                        <a:pt x="1236" y="567"/>
                      </a:cubicBezTo>
                      <a:cubicBezTo>
                        <a:pt x="1234" y="568"/>
                        <a:pt x="1232" y="569"/>
                        <a:pt x="1229" y="570"/>
                      </a:cubicBezTo>
                      <a:cubicBezTo>
                        <a:pt x="1226" y="571"/>
                        <a:pt x="1224" y="570"/>
                        <a:pt x="1221" y="568"/>
                      </a:cubicBezTo>
                      <a:cubicBezTo>
                        <a:pt x="1220" y="567"/>
                        <a:pt x="1218" y="565"/>
                        <a:pt x="1218" y="563"/>
                      </a:cubicBezTo>
                      <a:cubicBezTo>
                        <a:pt x="1217" y="560"/>
                        <a:pt x="1215" y="559"/>
                        <a:pt x="1212" y="557"/>
                      </a:cubicBezTo>
                      <a:cubicBezTo>
                        <a:pt x="1209" y="555"/>
                        <a:pt x="1208" y="552"/>
                        <a:pt x="1208" y="549"/>
                      </a:cubicBezTo>
                      <a:cubicBezTo>
                        <a:pt x="1209" y="543"/>
                        <a:pt x="1212" y="538"/>
                        <a:pt x="1210" y="533"/>
                      </a:cubicBezTo>
                      <a:cubicBezTo>
                        <a:pt x="1209" y="532"/>
                        <a:pt x="1211" y="530"/>
                        <a:pt x="1211" y="528"/>
                      </a:cubicBezTo>
                      <a:cubicBezTo>
                        <a:pt x="1213" y="523"/>
                        <a:pt x="1215" y="518"/>
                        <a:pt x="1218" y="513"/>
                      </a:cubicBezTo>
                      <a:cubicBezTo>
                        <a:pt x="1219" y="512"/>
                        <a:pt x="1218" y="509"/>
                        <a:pt x="1216" y="509"/>
                      </a:cubicBezTo>
                      <a:cubicBezTo>
                        <a:pt x="1212" y="509"/>
                        <a:pt x="1208" y="504"/>
                        <a:pt x="1203" y="504"/>
                      </a:cubicBezTo>
                      <a:cubicBezTo>
                        <a:pt x="1201" y="504"/>
                        <a:pt x="1199" y="502"/>
                        <a:pt x="1197" y="501"/>
                      </a:cubicBezTo>
                      <a:cubicBezTo>
                        <a:pt x="1196" y="500"/>
                        <a:pt x="1195" y="499"/>
                        <a:pt x="1195" y="497"/>
                      </a:cubicBezTo>
                      <a:cubicBezTo>
                        <a:pt x="1195" y="495"/>
                        <a:pt x="1196" y="494"/>
                        <a:pt x="1194" y="492"/>
                      </a:cubicBezTo>
                      <a:cubicBezTo>
                        <a:pt x="1192" y="489"/>
                        <a:pt x="1189" y="485"/>
                        <a:pt x="1188" y="481"/>
                      </a:cubicBezTo>
                      <a:cubicBezTo>
                        <a:pt x="1187" y="478"/>
                        <a:pt x="1185" y="476"/>
                        <a:pt x="1183" y="474"/>
                      </a:cubicBezTo>
                      <a:cubicBezTo>
                        <a:pt x="1181" y="470"/>
                        <a:pt x="1177" y="468"/>
                        <a:pt x="1172" y="470"/>
                      </a:cubicBezTo>
                      <a:cubicBezTo>
                        <a:pt x="1170" y="471"/>
                        <a:pt x="1168" y="471"/>
                        <a:pt x="1166" y="471"/>
                      </a:cubicBezTo>
                      <a:cubicBezTo>
                        <a:pt x="1159" y="469"/>
                        <a:pt x="1153" y="469"/>
                        <a:pt x="1147" y="465"/>
                      </a:cubicBezTo>
                      <a:cubicBezTo>
                        <a:pt x="1145" y="464"/>
                        <a:pt x="1142" y="463"/>
                        <a:pt x="1139" y="462"/>
                      </a:cubicBezTo>
                      <a:cubicBezTo>
                        <a:pt x="1133" y="460"/>
                        <a:pt x="1126" y="464"/>
                        <a:pt x="1124" y="471"/>
                      </a:cubicBezTo>
                      <a:cubicBezTo>
                        <a:pt x="1122" y="475"/>
                        <a:pt x="1122" y="478"/>
                        <a:pt x="1124" y="482"/>
                      </a:cubicBezTo>
                      <a:cubicBezTo>
                        <a:pt x="1125" y="484"/>
                        <a:pt x="1126" y="487"/>
                        <a:pt x="1124" y="489"/>
                      </a:cubicBezTo>
                      <a:cubicBezTo>
                        <a:pt x="1121" y="493"/>
                        <a:pt x="1118" y="496"/>
                        <a:pt x="1116" y="500"/>
                      </a:cubicBezTo>
                      <a:cubicBezTo>
                        <a:pt x="1114" y="505"/>
                        <a:pt x="1119" y="509"/>
                        <a:pt x="1118" y="515"/>
                      </a:cubicBezTo>
                      <a:cubicBezTo>
                        <a:pt x="1117" y="517"/>
                        <a:pt x="1118" y="519"/>
                        <a:pt x="1118" y="521"/>
                      </a:cubicBezTo>
                      <a:cubicBezTo>
                        <a:pt x="1120" y="525"/>
                        <a:pt x="1118" y="527"/>
                        <a:pt x="1114" y="529"/>
                      </a:cubicBezTo>
                      <a:cubicBezTo>
                        <a:pt x="1113" y="530"/>
                        <a:pt x="1111" y="531"/>
                        <a:pt x="1110" y="532"/>
                      </a:cubicBezTo>
                      <a:cubicBezTo>
                        <a:pt x="1107" y="539"/>
                        <a:pt x="1101" y="543"/>
                        <a:pt x="1097" y="548"/>
                      </a:cubicBezTo>
                      <a:cubicBezTo>
                        <a:pt x="1094" y="551"/>
                        <a:pt x="1094" y="554"/>
                        <a:pt x="1097" y="557"/>
                      </a:cubicBezTo>
                      <a:cubicBezTo>
                        <a:pt x="1098" y="559"/>
                        <a:pt x="1100" y="561"/>
                        <a:pt x="1102" y="564"/>
                      </a:cubicBezTo>
                      <a:cubicBezTo>
                        <a:pt x="1103" y="565"/>
                        <a:pt x="1104" y="567"/>
                        <a:pt x="1104" y="569"/>
                      </a:cubicBezTo>
                      <a:cubicBezTo>
                        <a:pt x="1105" y="575"/>
                        <a:pt x="1106" y="581"/>
                        <a:pt x="1107" y="587"/>
                      </a:cubicBezTo>
                      <a:cubicBezTo>
                        <a:pt x="1108" y="594"/>
                        <a:pt x="1104" y="600"/>
                        <a:pt x="1106" y="607"/>
                      </a:cubicBezTo>
                      <a:cubicBezTo>
                        <a:pt x="1106" y="607"/>
                        <a:pt x="1105" y="609"/>
                        <a:pt x="1104" y="609"/>
                      </a:cubicBezTo>
                      <a:cubicBezTo>
                        <a:pt x="1102" y="611"/>
                        <a:pt x="1100" y="612"/>
                        <a:pt x="1098" y="614"/>
                      </a:cubicBezTo>
                      <a:cubicBezTo>
                        <a:pt x="1091" y="621"/>
                        <a:pt x="1083" y="625"/>
                        <a:pt x="1074" y="629"/>
                      </a:cubicBezTo>
                      <a:cubicBezTo>
                        <a:pt x="1070" y="631"/>
                        <a:pt x="1066" y="632"/>
                        <a:pt x="1062" y="634"/>
                      </a:cubicBezTo>
                      <a:cubicBezTo>
                        <a:pt x="1059" y="635"/>
                        <a:pt x="1058" y="637"/>
                        <a:pt x="1058" y="640"/>
                      </a:cubicBezTo>
                      <a:cubicBezTo>
                        <a:pt x="1058" y="647"/>
                        <a:pt x="1059" y="653"/>
                        <a:pt x="1058" y="660"/>
                      </a:cubicBezTo>
                      <a:cubicBezTo>
                        <a:pt x="1057" y="664"/>
                        <a:pt x="1056" y="669"/>
                        <a:pt x="1056" y="673"/>
                      </a:cubicBezTo>
                      <a:cubicBezTo>
                        <a:pt x="1056" y="677"/>
                        <a:pt x="1057" y="682"/>
                        <a:pt x="1057" y="686"/>
                      </a:cubicBezTo>
                      <a:cubicBezTo>
                        <a:pt x="1057" y="688"/>
                        <a:pt x="1057" y="689"/>
                        <a:pt x="1056" y="691"/>
                      </a:cubicBezTo>
                      <a:cubicBezTo>
                        <a:pt x="1055" y="694"/>
                        <a:pt x="1053" y="697"/>
                        <a:pt x="1051" y="699"/>
                      </a:cubicBezTo>
                      <a:cubicBezTo>
                        <a:pt x="1051" y="700"/>
                        <a:pt x="1049" y="701"/>
                        <a:pt x="1049" y="701"/>
                      </a:cubicBezTo>
                      <a:cubicBezTo>
                        <a:pt x="1045" y="700"/>
                        <a:pt x="1043" y="703"/>
                        <a:pt x="1040" y="705"/>
                      </a:cubicBezTo>
                      <a:cubicBezTo>
                        <a:pt x="1039" y="706"/>
                        <a:pt x="1035" y="705"/>
                        <a:pt x="1034" y="704"/>
                      </a:cubicBezTo>
                      <a:cubicBezTo>
                        <a:pt x="1034" y="702"/>
                        <a:pt x="1033" y="701"/>
                        <a:pt x="1033" y="699"/>
                      </a:cubicBezTo>
                      <a:cubicBezTo>
                        <a:pt x="1031" y="697"/>
                        <a:pt x="1031" y="694"/>
                        <a:pt x="1029" y="692"/>
                      </a:cubicBezTo>
                      <a:cubicBezTo>
                        <a:pt x="1023" y="687"/>
                        <a:pt x="1022" y="680"/>
                        <a:pt x="1018" y="674"/>
                      </a:cubicBezTo>
                      <a:cubicBezTo>
                        <a:pt x="1017" y="672"/>
                        <a:pt x="1017" y="670"/>
                        <a:pt x="1018" y="668"/>
                      </a:cubicBezTo>
                      <a:cubicBezTo>
                        <a:pt x="1022" y="660"/>
                        <a:pt x="1025" y="653"/>
                        <a:pt x="1025" y="644"/>
                      </a:cubicBezTo>
                      <a:cubicBezTo>
                        <a:pt x="1025" y="641"/>
                        <a:pt x="1027" y="639"/>
                        <a:pt x="1027" y="636"/>
                      </a:cubicBezTo>
                      <a:cubicBezTo>
                        <a:pt x="1028" y="634"/>
                        <a:pt x="1029" y="631"/>
                        <a:pt x="1030" y="628"/>
                      </a:cubicBezTo>
                      <a:cubicBezTo>
                        <a:pt x="1030" y="627"/>
                        <a:pt x="1029" y="624"/>
                        <a:pt x="1028" y="624"/>
                      </a:cubicBezTo>
                      <a:cubicBezTo>
                        <a:pt x="1019" y="623"/>
                        <a:pt x="1010" y="620"/>
                        <a:pt x="1002" y="620"/>
                      </a:cubicBezTo>
                      <a:cubicBezTo>
                        <a:pt x="999" y="620"/>
                        <a:pt x="997" y="619"/>
                        <a:pt x="996" y="617"/>
                      </a:cubicBezTo>
                      <a:cubicBezTo>
                        <a:pt x="992" y="612"/>
                        <a:pt x="987" y="608"/>
                        <a:pt x="981" y="605"/>
                      </a:cubicBezTo>
                      <a:cubicBezTo>
                        <a:pt x="975" y="602"/>
                        <a:pt x="971" y="598"/>
                        <a:pt x="968" y="592"/>
                      </a:cubicBezTo>
                      <a:cubicBezTo>
                        <a:pt x="965" y="586"/>
                        <a:pt x="960" y="582"/>
                        <a:pt x="954" y="578"/>
                      </a:cubicBezTo>
                      <a:cubicBezTo>
                        <a:pt x="949" y="575"/>
                        <a:pt x="944" y="572"/>
                        <a:pt x="938" y="569"/>
                      </a:cubicBezTo>
                      <a:cubicBezTo>
                        <a:pt x="936" y="568"/>
                        <a:pt x="933" y="568"/>
                        <a:pt x="930" y="568"/>
                      </a:cubicBezTo>
                      <a:cubicBezTo>
                        <a:pt x="926" y="570"/>
                        <a:pt x="921" y="572"/>
                        <a:pt x="917" y="571"/>
                      </a:cubicBezTo>
                      <a:cubicBezTo>
                        <a:pt x="917" y="571"/>
                        <a:pt x="916" y="571"/>
                        <a:pt x="916" y="571"/>
                      </a:cubicBezTo>
                      <a:cubicBezTo>
                        <a:pt x="916" y="572"/>
                        <a:pt x="916" y="572"/>
                        <a:pt x="916" y="572"/>
                      </a:cubicBezTo>
                      <a:cubicBezTo>
                        <a:pt x="916" y="571"/>
                        <a:pt x="916" y="571"/>
                        <a:pt x="916" y="571"/>
                      </a:cubicBezTo>
                      <a:cubicBezTo>
                        <a:pt x="916" y="571"/>
                        <a:pt x="916" y="571"/>
                        <a:pt x="917" y="571"/>
                      </a:cubicBezTo>
                      <a:cubicBezTo>
                        <a:pt x="919" y="567"/>
                        <a:pt x="921" y="563"/>
                        <a:pt x="921" y="557"/>
                      </a:cubicBezTo>
                      <a:cubicBezTo>
                        <a:pt x="920" y="552"/>
                        <a:pt x="920" y="545"/>
                        <a:pt x="920" y="539"/>
                      </a:cubicBezTo>
                      <a:cubicBezTo>
                        <a:pt x="920" y="537"/>
                        <a:pt x="920" y="535"/>
                        <a:pt x="919" y="533"/>
                      </a:cubicBezTo>
                      <a:cubicBezTo>
                        <a:pt x="919" y="532"/>
                        <a:pt x="918" y="531"/>
                        <a:pt x="917" y="531"/>
                      </a:cubicBezTo>
                      <a:cubicBezTo>
                        <a:pt x="915" y="531"/>
                        <a:pt x="912" y="530"/>
                        <a:pt x="910" y="530"/>
                      </a:cubicBezTo>
                      <a:cubicBezTo>
                        <a:pt x="908" y="530"/>
                        <a:pt x="906" y="529"/>
                        <a:pt x="906" y="527"/>
                      </a:cubicBezTo>
                      <a:cubicBezTo>
                        <a:pt x="905" y="525"/>
                        <a:pt x="905" y="523"/>
                        <a:pt x="905" y="522"/>
                      </a:cubicBezTo>
                      <a:cubicBezTo>
                        <a:pt x="906" y="519"/>
                        <a:pt x="908" y="516"/>
                        <a:pt x="908" y="513"/>
                      </a:cubicBezTo>
                      <a:cubicBezTo>
                        <a:pt x="911" y="499"/>
                        <a:pt x="917" y="487"/>
                        <a:pt x="928" y="478"/>
                      </a:cubicBezTo>
                      <a:cubicBezTo>
                        <a:pt x="930" y="476"/>
                        <a:pt x="932" y="473"/>
                        <a:pt x="934" y="470"/>
                      </a:cubicBezTo>
                      <a:cubicBezTo>
                        <a:pt x="940" y="462"/>
                        <a:pt x="945" y="454"/>
                        <a:pt x="955" y="451"/>
                      </a:cubicBezTo>
                      <a:cubicBezTo>
                        <a:pt x="960" y="447"/>
                        <a:pt x="965" y="444"/>
                        <a:pt x="967" y="437"/>
                      </a:cubicBezTo>
                      <a:cubicBezTo>
                        <a:pt x="967" y="436"/>
                        <a:pt x="968" y="434"/>
                        <a:pt x="970" y="435"/>
                      </a:cubicBezTo>
                      <a:cubicBezTo>
                        <a:pt x="973" y="435"/>
                        <a:pt x="975" y="436"/>
                        <a:pt x="977" y="436"/>
                      </a:cubicBezTo>
                      <a:cubicBezTo>
                        <a:pt x="982" y="436"/>
                        <a:pt x="987" y="432"/>
                        <a:pt x="987" y="427"/>
                      </a:cubicBezTo>
                      <a:cubicBezTo>
                        <a:pt x="987" y="425"/>
                        <a:pt x="986" y="422"/>
                        <a:pt x="986" y="419"/>
                      </a:cubicBezTo>
                      <a:cubicBezTo>
                        <a:pt x="986" y="419"/>
                        <a:pt x="986" y="419"/>
                        <a:pt x="986" y="419"/>
                      </a:cubicBezTo>
                      <a:cubicBezTo>
                        <a:pt x="985" y="419"/>
                        <a:pt x="985" y="419"/>
                        <a:pt x="985" y="419"/>
                      </a:cubicBezTo>
                      <a:cubicBezTo>
                        <a:pt x="985" y="419"/>
                        <a:pt x="986" y="419"/>
                        <a:pt x="986" y="419"/>
                      </a:cubicBezTo>
                      <a:cubicBezTo>
                        <a:pt x="986" y="419"/>
                        <a:pt x="986" y="419"/>
                        <a:pt x="986" y="419"/>
                      </a:cubicBezTo>
                      <a:cubicBezTo>
                        <a:pt x="994" y="420"/>
                        <a:pt x="1000" y="418"/>
                        <a:pt x="1003" y="410"/>
                      </a:cubicBezTo>
                      <a:cubicBezTo>
                        <a:pt x="1003" y="409"/>
                        <a:pt x="1005" y="408"/>
                        <a:pt x="1007" y="409"/>
                      </a:cubicBezTo>
                      <a:cubicBezTo>
                        <a:pt x="1010" y="410"/>
                        <a:pt x="1012" y="411"/>
                        <a:pt x="1015" y="412"/>
                      </a:cubicBezTo>
                      <a:cubicBezTo>
                        <a:pt x="1017" y="413"/>
                        <a:pt x="1020" y="413"/>
                        <a:pt x="1022" y="411"/>
                      </a:cubicBezTo>
                      <a:cubicBezTo>
                        <a:pt x="1031" y="403"/>
                        <a:pt x="1039" y="395"/>
                        <a:pt x="1047" y="387"/>
                      </a:cubicBezTo>
                      <a:cubicBezTo>
                        <a:pt x="1048" y="387"/>
                        <a:pt x="1048" y="385"/>
                        <a:pt x="1048" y="384"/>
                      </a:cubicBezTo>
                      <a:cubicBezTo>
                        <a:pt x="1048" y="382"/>
                        <a:pt x="1049" y="380"/>
                        <a:pt x="1051" y="379"/>
                      </a:cubicBezTo>
                      <a:cubicBezTo>
                        <a:pt x="1054" y="376"/>
                        <a:pt x="1058" y="373"/>
                        <a:pt x="1062" y="369"/>
                      </a:cubicBezTo>
                      <a:cubicBezTo>
                        <a:pt x="1063" y="368"/>
                        <a:pt x="1064" y="367"/>
                        <a:pt x="1065" y="366"/>
                      </a:cubicBezTo>
                      <a:cubicBezTo>
                        <a:pt x="1065" y="366"/>
                        <a:pt x="1065" y="366"/>
                        <a:pt x="1065" y="366"/>
                      </a:cubicBezTo>
                      <a:cubicBezTo>
                        <a:pt x="1066" y="366"/>
                        <a:pt x="1067" y="365"/>
                        <a:pt x="1067" y="364"/>
                      </a:cubicBezTo>
                      <a:cubicBezTo>
                        <a:pt x="1071" y="360"/>
                        <a:pt x="1071" y="360"/>
                        <a:pt x="1069" y="355"/>
                      </a:cubicBezTo>
                      <a:cubicBezTo>
                        <a:pt x="1068" y="354"/>
                        <a:pt x="1068" y="354"/>
                        <a:pt x="1068" y="353"/>
                      </a:cubicBezTo>
                      <a:cubicBezTo>
                        <a:pt x="1067" y="352"/>
                        <a:pt x="1068" y="351"/>
                        <a:pt x="1069" y="350"/>
                      </a:cubicBezTo>
                      <a:cubicBezTo>
                        <a:pt x="1074" y="350"/>
                        <a:pt x="1079" y="349"/>
                        <a:pt x="1081" y="356"/>
                      </a:cubicBezTo>
                      <a:cubicBezTo>
                        <a:pt x="1081" y="356"/>
                        <a:pt x="1082" y="357"/>
                        <a:pt x="1082" y="357"/>
                      </a:cubicBezTo>
                      <a:cubicBezTo>
                        <a:pt x="1090" y="360"/>
                        <a:pt x="1098" y="361"/>
                        <a:pt x="1106" y="357"/>
                      </a:cubicBezTo>
                      <a:cubicBezTo>
                        <a:pt x="1111" y="355"/>
                        <a:pt x="1117" y="352"/>
                        <a:pt x="1121" y="347"/>
                      </a:cubicBezTo>
                      <a:cubicBezTo>
                        <a:pt x="1123" y="346"/>
                        <a:pt x="1125" y="344"/>
                        <a:pt x="1127" y="344"/>
                      </a:cubicBezTo>
                      <a:cubicBezTo>
                        <a:pt x="1131" y="343"/>
                        <a:pt x="1133" y="340"/>
                        <a:pt x="1135" y="336"/>
                      </a:cubicBezTo>
                      <a:cubicBezTo>
                        <a:pt x="1136" y="334"/>
                        <a:pt x="1137" y="331"/>
                        <a:pt x="1136" y="329"/>
                      </a:cubicBezTo>
                      <a:cubicBezTo>
                        <a:pt x="1135" y="326"/>
                        <a:pt x="1135" y="324"/>
                        <a:pt x="1134" y="322"/>
                      </a:cubicBezTo>
                      <a:cubicBezTo>
                        <a:pt x="1132" y="319"/>
                        <a:pt x="1132" y="316"/>
                        <a:pt x="1133" y="313"/>
                      </a:cubicBezTo>
                      <a:cubicBezTo>
                        <a:pt x="1134" y="310"/>
                        <a:pt x="1135" y="306"/>
                        <a:pt x="1135" y="303"/>
                      </a:cubicBezTo>
                      <a:cubicBezTo>
                        <a:pt x="1135" y="303"/>
                        <a:pt x="1135" y="303"/>
                        <a:pt x="1135" y="303"/>
                      </a:cubicBezTo>
                      <a:cubicBezTo>
                        <a:pt x="1134" y="303"/>
                        <a:pt x="1134" y="303"/>
                        <a:pt x="1134" y="303"/>
                      </a:cubicBezTo>
                      <a:cubicBezTo>
                        <a:pt x="1135" y="303"/>
                        <a:pt x="1135" y="303"/>
                        <a:pt x="1135" y="303"/>
                      </a:cubicBezTo>
                      <a:cubicBezTo>
                        <a:pt x="1135" y="303"/>
                        <a:pt x="1135" y="303"/>
                        <a:pt x="1135" y="303"/>
                      </a:cubicBezTo>
                      <a:cubicBezTo>
                        <a:pt x="1137" y="304"/>
                        <a:pt x="1139" y="304"/>
                        <a:pt x="1141" y="304"/>
                      </a:cubicBezTo>
                      <a:cubicBezTo>
                        <a:pt x="1147" y="304"/>
                        <a:pt x="1150" y="301"/>
                        <a:pt x="1150" y="295"/>
                      </a:cubicBezTo>
                      <a:cubicBezTo>
                        <a:pt x="1150" y="293"/>
                        <a:pt x="1150" y="291"/>
                        <a:pt x="1152" y="289"/>
                      </a:cubicBezTo>
                      <a:cubicBezTo>
                        <a:pt x="1154" y="286"/>
                        <a:pt x="1153" y="283"/>
                        <a:pt x="1151" y="281"/>
                      </a:cubicBezTo>
                      <a:cubicBezTo>
                        <a:pt x="1147" y="279"/>
                        <a:pt x="1144" y="276"/>
                        <a:pt x="1145" y="271"/>
                      </a:cubicBezTo>
                      <a:cubicBezTo>
                        <a:pt x="1145" y="267"/>
                        <a:pt x="1143" y="265"/>
                        <a:pt x="1139" y="266"/>
                      </a:cubicBezTo>
                      <a:cubicBezTo>
                        <a:pt x="1136" y="266"/>
                        <a:pt x="1135" y="263"/>
                        <a:pt x="1134" y="261"/>
                      </a:cubicBezTo>
                      <a:cubicBezTo>
                        <a:pt x="1131" y="261"/>
                        <a:pt x="1127" y="260"/>
                        <a:pt x="1125" y="257"/>
                      </a:cubicBezTo>
                      <a:cubicBezTo>
                        <a:pt x="1125" y="257"/>
                        <a:pt x="1125" y="257"/>
                        <a:pt x="1125" y="257"/>
                      </a:cubicBezTo>
                      <a:cubicBezTo>
                        <a:pt x="1124" y="257"/>
                        <a:pt x="1124" y="257"/>
                        <a:pt x="1124" y="257"/>
                      </a:cubicBezTo>
                      <a:cubicBezTo>
                        <a:pt x="1125" y="257"/>
                        <a:pt x="1125" y="257"/>
                        <a:pt x="1125" y="257"/>
                      </a:cubicBezTo>
                      <a:cubicBezTo>
                        <a:pt x="1124" y="258"/>
                        <a:pt x="1123" y="258"/>
                        <a:pt x="1122" y="258"/>
                      </a:cubicBezTo>
                      <a:cubicBezTo>
                        <a:pt x="1116" y="258"/>
                        <a:pt x="1113" y="261"/>
                        <a:pt x="1112" y="265"/>
                      </a:cubicBezTo>
                      <a:cubicBezTo>
                        <a:pt x="1111" y="270"/>
                        <a:pt x="1108" y="274"/>
                        <a:pt x="1110" y="280"/>
                      </a:cubicBezTo>
                      <a:cubicBezTo>
                        <a:pt x="1110" y="281"/>
                        <a:pt x="1110" y="282"/>
                        <a:pt x="1109" y="283"/>
                      </a:cubicBezTo>
                      <a:cubicBezTo>
                        <a:pt x="1107" y="284"/>
                        <a:pt x="1105" y="286"/>
                        <a:pt x="1103" y="288"/>
                      </a:cubicBezTo>
                      <a:cubicBezTo>
                        <a:pt x="1098" y="289"/>
                        <a:pt x="1096" y="292"/>
                        <a:pt x="1094" y="297"/>
                      </a:cubicBezTo>
                      <a:cubicBezTo>
                        <a:pt x="1093" y="299"/>
                        <a:pt x="1092" y="301"/>
                        <a:pt x="1090" y="304"/>
                      </a:cubicBezTo>
                      <a:cubicBezTo>
                        <a:pt x="1089" y="305"/>
                        <a:pt x="1087" y="306"/>
                        <a:pt x="1085" y="306"/>
                      </a:cubicBezTo>
                      <a:cubicBezTo>
                        <a:pt x="1085" y="307"/>
                        <a:pt x="1085" y="307"/>
                        <a:pt x="1085" y="307"/>
                      </a:cubicBezTo>
                      <a:cubicBezTo>
                        <a:pt x="1085" y="307"/>
                        <a:pt x="1085" y="307"/>
                        <a:pt x="1084" y="308"/>
                      </a:cubicBezTo>
                      <a:cubicBezTo>
                        <a:pt x="1085" y="307"/>
                        <a:pt x="1085" y="307"/>
                        <a:pt x="1085" y="306"/>
                      </a:cubicBezTo>
                      <a:cubicBezTo>
                        <a:pt x="1085" y="306"/>
                        <a:pt x="1085" y="306"/>
                        <a:pt x="1085" y="306"/>
                      </a:cubicBezTo>
                      <a:cubicBezTo>
                        <a:pt x="1084" y="305"/>
                        <a:pt x="1084" y="303"/>
                        <a:pt x="1081" y="302"/>
                      </a:cubicBezTo>
                      <a:cubicBezTo>
                        <a:pt x="1079" y="301"/>
                        <a:pt x="1078" y="304"/>
                        <a:pt x="1077" y="308"/>
                      </a:cubicBezTo>
                      <a:cubicBezTo>
                        <a:pt x="1076" y="310"/>
                        <a:pt x="1076" y="312"/>
                        <a:pt x="1077" y="314"/>
                      </a:cubicBezTo>
                      <a:cubicBezTo>
                        <a:pt x="1078" y="317"/>
                        <a:pt x="1077" y="319"/>
                        <a:pt x="1076" y="320"/>
                      </a:cubicBezTo>
                      <a:cubicBezTo>
                        <a:pt x="1075" y="322"/>
                        <a:pt x="1072" y="323"/>
                        <a:pt x="1070" y="323"/>
                      </a:cubicBezTo>
                      <a:cubicBezTo>
                        <a:pt x="1069" y="322"/>
                        <a:pt x="1067" y="321"/>
                        <a:pt x="1066" y="319"/>
                      </a:cubicBezTo>
                      <a:cubicBezTo>
                        <a:pt x="1065" y="316"/>
                        <a:pt x="1065" y="313"/>
                        <a:pt x="1064" y="310"/>
                      </a:cubicBezTo>
                      <a:cubicBezTo>
                        <a:pt x="1063" y="304"/>
                        <a:pt x="1065" y="298"/>
                        <a:pt x="1070" y="294"/>
                      </a:cubicBezTo>
                      <a:cubicBezTo>
                        <a:pt x="1072" y="292"/>
                        <a:pt x="1072" y="290"/>
                        <a:pt x="1073" y="288"/>
                      </a:cubicBezTo>
                      <a:cubicBezTo>
                        <a:pt x="1074" y="280"/>
                        <a:pt x="1071" y="274"/>
                        <a:pt x="1068" y="267"/>
                      </a:cubicBezTo>
                      <a:cubicBezTo>
                        <a:pt x="1067" y="266"/>
                        <a:pt x="1064" y="266"/>
                        <a:pt x="1063" y="267"/>
                      </a:cubicBezTo>
                      <a:cubicBezTo>
                        <a:pt x="1060" y="271"/>
                        <a:pt x="1056" y="275"/>
                        <a:pt x="1055" y="280"/>
                      </a:cubicBezTo>
                      <a:cubicBezTo>
                        <a:pt x="1054" y="282"/>
                        <a:pt x="1052" y="284"/>
                        <a:pt x="1050" y="286"/>
                      </a:cubicBezTo>
                      <a:cubicBezTo>
                        <a:pt x="1050" y="286"/>
                        <a:pt x="1049" y="287"/>
                        <a:pt x="1049" y="287"/>
                      </a:cubicBezTo>
                      <a:cubicBezTo>
                        <a:pt x="1047" y="287"/>
                        <a:pt x="1047" y="286"/>
                        <a:pt x="1047" y="285"/>
                      </a:cubicBezTo>
                      <a:cubicBezTo>
                        <a:pt x="1049" y="279"/>
                        <a:pt x="1050" y="274"/>
                        <a:pt x="1050" y="269"/>
                      </a:cubicBezTo>
                      <a:cubicBezTo>
                        <a:pt x="1049" y="266"/>
                        <a:pt x="1052" y="266"/>
                        <a:pt x="1054" y="265"/>
                      </a:cubicBezTo>
                      <a:cubicBezTo>
                        <a:pt x="1057" y="263"/>
                        <a:pt x="1057" y="260"/>
                        <a:pt x="1055" y="258"/>
                      </a:cubicBezTo>
                      <a:cubicBezTo>
                        <a:pt x="1052" y="256"/>
                        <a:pt x="1050" y="254"/>
                        <a:pt x="1046" y="253"/>
                      </a:cubicBezTo>
                      <a:cubicBezTo>
                        <a:pt x="1043" y="253"/>
                        <a:pt x="1041" y="252"/>
                        <a:pt x="1039" y="250"/>
                      </a:cubicBezTo>
                      <a:cubicBezTo>
                        <a:pt x="1038" y="249"/>
                        <a:pt x="1037" y="248"/>
                        <a:pt x="1038" y="247"/>
                      </a:cubicBezTo>
                      <a:cubicBezTo>
                        <a:pt x="1041" y="244"/>
                        <a:pt x="1044" y="241"/>
                        <a:pt x="1047" y="238"/>
                      </a:cubicBezTo>
                      <a:cubicBezTo>
                        <a:pt x="1048" y="237"/>
                        <a:pt x="1049" y="237"/>
                        <a:pt x="1050" y="237"/>
                      </a:cubicBezTo>
                      <a:cubicBezTo>
                        <a:pt x="1054" y="235"/>
                        <a:pt x="1055" y="234"/>
                        <a:pt x="1054" y="231"/>
                      </a:cubicBezTo>
                      <a:cubicBezTo>
                        <a:pt x="1052" y="221"/>
                        <a:pt x="1050" y="211"/>
                        <a:pt x="1054" y="201"/>
                      </a:cubicBezTo>
                      <a:cubicBezTo>
                        <a:pt x="1055" y="199"/>
                        <a:pt x="1055" y="197"/>
                        <a:pt x="1055" y="196"/>
                      </a:cubicBezTo>
                      <a:cubicBezTo>
                        <a:pt x="1052" y="190"/>
                        <a:pt x="1053" y="183"/>
                        <a:pt x="1050" y="177"/>
                      </a:cubicBezTo>
                      <a:cubicBezTo>
                        <a:pt x="1049" y="174"/>
                        <a:pt x="1050" y="173"/>
                        <a:pt x="1052" y="171"/>
                      </a:cubicBezTo>
                      <a:cubicBezTo>
                        <a:pt x="1056" y="168"/>
                        <a:pt x="1060" y="165"/>
                        <a:pt x="1064" y="162"/>
                      </a:cubicBezTo>
                      <a:cubicBezTo>
                        <a:pt x="1067" y="160"/>
                        <a:pt x="1068" y="157"/>
                        <a:pt x="1069" y="154"/>
                      </a:cubicBezTo>
                      <a:cubicBezTo>
                        <a:pt x="1069" y="153"/>
                        <a:pt x="1069" y="152"/>
                        <a:pt x="1070" y="151"/>
                      </a:cubicBezTo>
                      <a:cubicBezTo>
                        <a:pt x="1071" y="150"/>
                        <a:pt x="1072" y="149"/>
                        <a:pt x="1073" y="149"/>
                      </a:cubicBezTo>
                      <a:cubicBezTo>
                        <a:pt x="1075" y="150"/>
                        <a:pt x="1078" y="152"/>
                        <a:pt x="1080" y="153"/>
                      </a:cubicBezTo>
                      <a:cubicBezTo>
                        <a:pt x="1083" y="155"/>
                        <a:pt x="1086" y="154"/>
                        <a:pt x="1089" y="152"/>
                      </a:cubicBezTo>
                      <a:cubicBezTo>
                        <a:pt x="1091" y="151"/>
                        <a:pt x="1093" y="150"/>
                        <a:pt x="1094" y="148"/>
                      </a:cubicBezTo>
                      <a:cubicBezTo>
                        <a:pt x="1102" y="141"/>
                        <a:pt x="1110" y="134"/>
                        <a:pt x="1117" y="126"/>
                      </a:cubicBezTo>
                      <a:cubicBezTo>
                        <a:pt x="1119" y="125"/>
                        <a:pt x="1120" y="123"/>
                        <a:pt x="1121" y="121"/>
                      </a:cubicBezTo>
                      <a:cubicBezTo>
                        <a:pt x="1123" y="119"/>
                        <a:pt x="1121" y="114"/>
                        <a:pt x="1118" y="112"/>
                      </a:cubicBezTo>
                      <a:cubicBezTo>
                        <a:pt x="1118" y="112"/>
                        <a:pt x="1117" y="112"/>
                        <a:pt x="1117" y="112"/>
                      </a:cubicBezTo>
                      <a:cubicBezTo>
                        <a:pt x="1110" y="111"/>
                        <a:pt x="1105" y="108"/>
                        <a:pt x="1099" y="104"/>
                      </a:cubicBezTo>
                      <a:cubicBezTo>
                        <a:pt x="1098" y="103"/>
                        <a:pt x="1096" y="102"/>
                        <a:pt x="1093" y="101"/>
                      </a:cubicBezTo>
                      <a:cubicBezTo>
                        <a:pt x="1089" y="100"/>
                        <a:pt x="1084" y="100"/>
                        <a:pt x="1079" y="101"/>
                      </a:cubicBezTo>
                      <a:cubicBezTo>
                        <a:pt x="1077" y="102"/>
                        <a:pt x="1075" y="102"/>
                        <a:pt x="1074" y="103"/>
                      </a:cubicBezTo>
                      <a:cubicBezTo>
                        <a:pt x="1072" y="106"/>
                        <a:pt x="1070" y="110"/>
                        <a:pt x="1066" y="111"/>
                      </a:cubicBezTo>
                      <a:cubicBezTo>
                        <a:pt x="1064" y="114"/>
                        <a:pt x="1062" y="118"/>
                        <a:pt x="1060" y="121"/>
                      </a:cubicBezTo>
                      <a:cubicBezTo>
                        <a:pt x="1057" y="126"/>
                        <a:pt x="1054" y="131"/>
                        <a:pt x="1052" y="137"/>
                      </a:cubicBezTo>
                      <a:cubicBezTo>
                        <a:pt x="1050" y="140"/>
                        <a:pt x="1049" y="143"/>
                        <a:pt x="1049" y="146"/>
                      </a:cubicBezTo>
                      <a:cubicBezTo>
                        <a:pt x="1049" y="154"/>
                        <a:pt x="1045" y="160"/>
                        <a:pt x="1043" y="167"/>
                      </a:cubicBezTo>
                      <a:cubicBezTo>
                        <a:pt x="1042" y="168"/>
                        <a:pt x="1042" y="169"/>
                        <a:pt x="1040" y="170"/>
                      </a:cubicBezTo>
                      <a:cubicBezTo>
                        <a:pt x="1037" y="172"/>
                        <a:pt x="1034" y="175"/>
                        <a:pt x="1031" y="177"/>
                      </a:cubicBezTo>
                      <a:cubicBezTo>
                        <a:pt x="1028" y="179"/>
                        <a:pt x="1028" y="181"/>
                        <a:pt x="1029" y="184"/>
                      </a:cubicBezTo>
                      <a:cubicBezTo>
                        <a:pt x="1029" y="184"/>
                        <a:pt x="1029" y="184"/>
                        <a:pt x="1029" y="184"/>
                      </a:cubicBezTo>
                      <a:cubicBezTo>
                        <a:pt x="1029" y="184"/>
                        <a:pt x="1029" y="184"/>
                        <a:pt x="1029" y="185"/>
                      </a:cubicBezTo>
                      <a:cubicBezTo>
                        <a:pt x="1029" y="185"/>
                        <a:pt x="1029" y="185"/>
                        <a:pt x="1030" y="185"/>
                      </a:cubicBezTo>
                      <a:cubicBezTo>
                        <a:pt x="1029" y="186"/>
                        <a:pt x="1029" y="185"/>
                        <a:pt x="1029" y="185"/>
                      </a:cubicBezTo>
                      <a:cubicBezTo>
                        <a:pt x="1029" y="185"/>
                        <a:pt x="1029" y="184"/>
                        <a:pt x="1029" y="184"/>
                      </a:cubicBezTo>
                      <a:cubicBezTo>
                        <a:pt x="1029" y="184"/>
                        <a:pt x="1029" y="184"/>
                        <a:pt x="1029" y="184"/>
                      </a:cubicBezTo>
                      <a:cubicBezTo>
                        <a:pt x="1026" y="185"/>
                        <a:pt x="1023" y="185"/>
                        <a:pt x="1021" y="186"/>
                      </a:cubicBezTo>
                      <a:cubicBezTo>
                        <a:pt x="1014" y="191"/>
                        <a:pt x="1010" y="198"/>
                        <a:pt x="1009" y="206"/>
                      </a:cubicBezTo>
                      <a:cubicBezTo>
                        <a:pt x="1008" y="210"/>
                        <a:pt x="1008" y="212"/>
                        <a:pt x="1005" y="215"/>
                      </a:cubicBezTo>
                      <a:cubicBezTo>
                        <a:pt x="1004" y="215"/>
                        <a:pt x="1003" y="216"/>
                        <a:pt x="1003" y="217"/>
                      </a:cubicBezTo>
                      <a:cubicBezTo>
                        <a:pt x="1000" y="220"/>
                        <a:pt x="999" y="224"/>
                        <a:pt x="1000" y="228"/>
                      </a:cubicBezTo>
                      <a:cubicBezTo>
                        <a:pt x="1000" y="232"/>
                        <a:pt x="1001" y="235"/>
                        <a:pt x="1003" y="238"/>
                      </a:cubicBezTo>
                      <a:cubicBezTo>
                        <a:pt x="1004" y="240"/>
                        <a:pt x="1005" y="242"/>
                        <a:pt x="1006" y="244"/>
                      </a:cubicBezTo>
                      <a:cubicBezTo>
                        <a:pt x="1007" y="244"/>
                        <a:pt x="1009" y="244"/>
                        <a:pt x="1010" y="245"/>
                      </a:cubicBezTo>
                      <a:cubicBezTo>
                        <a:pt x="1013" y="247"/>
                        <a:pt x="1016" y="249"/>
                        <a:pt x="1019" y="251"/>
                      </a:cubicBezTo>
                      <a:cubicBezTo>
                        <a:pt x="1020" y="252"/>
                        <a:pt x="1020" y="252"/>
                        <a:pt x="1020" y="252"/>
                      </a:cubicBezTo>
                      <a:cubicBezTo>
                        <a:pt x="1020" y="254"/>
                        <a:pt x="1019" y="254"/>
                        <a:pt x="1018" y="254"/>
                      </a:cubicBezTo>
                      <a:cubicBezTo>
                        <a:pt x="1017" y="254"/>
                        <a:pt x="1015" y="255"/>
                        <a:pt x="1014" y="256"/>
                      </a:cubicBezTo>
                      <a:cubicBezTo>
                        <a:pt x="1011" y="258"/>
                        <a:pt x="1009" y="262"/>
                        <a:pt x="1007" y="265"/>
                      </a:cubicBezTo>
                      <a:cubicBezTo>
                        <a:pt x="1006" y="266"/>
                        <a:pt x="1006" y="268"/>
                        <a:pt x="1009" y="270"/>
                      </a:cubicBezTo>
                      <a:cubicBezTo>
                        <a:pt x="1010" y="270"/>
                        <a:pt x="1011" y="270"/>
                        <a:pt x="1012" y="270"/>
                      </a:cubicBezTo>
                      <a:cubicBezTo>
                        <a:pt x="1012" y="270"/>
                        <a:pt x="1012" y="270"/>
                        <a:pt x="1012" y="270"/>
                      </a:cubicBezTo>
                      <a:cubicBezTo>
                        <a:pt x="1013" y="270"/>
                        <a:pt x="1013" y="270"/>
                        <a:pt x="1013" y="270"/>
                      </a:cubicBezTo>
                      <a:cubicBezTo>
                        <a:pt x="1012" y="271"/>
                        <a:pt x="1012" y="271"/>
                        <a:pt x="1012" y="271"/>
                      </a:cubicBezTo>
                      <a:cubicBezTo>
                        <a:pt x="1012" y="270"/>
                        <a:pt x="1012" y="270"/>
                        <a:pt x="1012" y="270"/>
                      </a:cubicBezTo>
                      <a:cubicBezTo>
                        <a:pt x="1012" y="273"/>
                        <a:pt x="1012" y="275"/>
                        <a:pt x="1011" y="276"/>
                      </a:cubicBezTo>
                      <a:cubicBezTo>
                        <a:pt x="1008" y="279"/>
                        <a:pt x="1005" y="282"/>
                        <a:pt x="1002" y="284"/>
                      </a:cubicBezTo>
                      <a:cubicBezTo>
                        <a:pt x="999" y="287"/>
                        <a:pt x="995" y="289"/>
                        <a:pt x="990" y="289"/>
                      </a:cubicBezTo>
                      <a:cubicBezTo>
                        <a:pt x="984" y="289"/>
                        <a:pt x="982" y="294"/>
                        <a:pt x="981" y="299"/>
                      </a:cubicBezTo>
                      <a:cubicBezTo>
                        <a:pt x="980" y="302"/>
                        <a:pt x="979" y="306"/>
                        <a:pt x="979" y="310"/>
                      </a:cubicBezTo>
                      <a:cubicBezTo>
                        <a:pt x="978" y="311"/>
                        <a:pt x="978" y="311"/>
                        <a:pt x="977" y="312"/>
                      </a:cubicBezTo>
                      <a:cubicBezTo>
                        <a:pt x="977" y="312"/>
                        <a:pt x="976" y="311"/>
                        <a:pt x="976" y="311"/>
                      </a:cubicBezTo>
                      <a:cubicBezTo>
                        <a:pt x="975" y="309"/>
                        <a:pt x="974" y="307"/>
                        <a:pt x="972" y="305"/>
                      </a:cubicBezTo>
                      <a:cubicBezTo>
                        <a:pt x="970" y="302"/>
                        <a:pt x="970" y="301"/>
                        <a:pt x="973" y="298"/>
                      </a:cubicBezTo>
                      <a:cubicBezTo>
                        <a:pt x="976" y="294"/>
                        <a:pt x="979" y="290"/>
                        <a:pt x="981" y="286"/>
                      </a:cubicBezTo>
                      <a:cubicBezTo>
                        <a:pt x="982" y="285"/>
                        <a:pt x="981" y="282"/>
                        <a:pt x="980" y="282"/>
                      </a:cubicBezTo>
                      <a:cubicBezTo>
                        <a:pt x="974" y="282"/>
                        <a:pt x="973" y="278"/>
                        <a:pt x="972" y="273"/>
                      </a:cubicBezTo>
                      <a:cubicBezTo>
                        <a:pt x="972" y="273"/>
                        <a:pt x="971" y="273"/>
                        <a:pt x="971" y="272"/>
                      </a:cubicBezTo>
                      <a:cubicBezTo>
                        <a:pt x="971" y="273"/>
                        <a:pt x="972" y="273"/>
                        <a:pt x="972" y="273"/>
                      </a:cubicBezTo>
                      <a:cubicBezTo>
                        <a:pt x="972" y="273"/>
                        <a:pt x="972" y="273"/>
                        <a:pt x="972" y="273"/>
                      </a:cubicBezTo>
                      <a:cubicBezTo>
                        <a:pt x="972" y="274"/>
                        <a:pt x="973" y="274"/>
                        <a:pt x="973" y="274"/>
                      </a:cubicBezTo>
                      <a:cubicBezTo>
                        <a:pt x="972" y="273"/>
                        <a:pt x="972" y="273"/>
                        <a:pt x="972" y="273"/>
                      </a:cubicBezTo>
                      <a:cubicBezTo>
                        <a:pt x="974" y="274"/>
                        <a:pt x="976" y="274"/>
                        <a:pt x="979" y="275"/>
                      </a:cubicBezTo>
                      <a:cubicBezTo>
                        <a:pt x="981" y="276"/>
                        <a:pt x="983" y="276"/>
                        <a:pt x="985" y="275"/>
                      </a:cubicBezTo>
                      <a:cubicBezTo>
                        <a:pt x="988" y="274"/>
                        <a:pt x="992" y="272"/>
                        <a:pt x="995" y="270"/>
                      </a:cubicBezTo>
                      <a:cubicBezTo>
                        <a:pt x="996" y="270"/>
                        <a:pt x="997" y="269"/>
                        <a:pt x="997" y="268"/>
                      </a:cubicBezTo>
                      <a:cubicBezTo>
                        <a:pt x="997" y="264"/>
                        <a:pt x="996" y="260"/>
                        <a:pt x="996" y="256"/>
                      </a:cubicBezTo>
                      <a:cubicBezTo>
                        <a:pt x="996" y="253"/>
                        <a:pt x="996" y="253"/>
                        <a:pt x="1000" y="252"/>
                      </a:cubicBezTo>
                      <a:cubicBezTo>
                        <a:pt x="1005" y="251"/>
                        <a:pt x="1005" y="248"/>
                        <a:pt x="1005" y="244"/>
                      </a:cubicBezTo>
                      <a:cubicBezTo>
                        <a:pt x="1004" y="244"/>
                        <a:pt x="1003" y="244"/>
                        <a:pt x="1003" y="244"/>
                      </a:cubicBezTo>
                      <a:cubicBezTo>
                        <a:pt x="995" y="245"/>
                        <a:pt x="990" y="242"/>
                        <a:pt x="987" y="235"/>
                      </a:cubicBezTo>
                      <a:cubicBezTo>
                        <a:pt x="987" y="234"/>
                        <a:pt x="986" y="233"/>
                        <a:pt x="986" y="232"/>
                      </a:cubicBezTo>
                      <a:cubicBezTo>
                        <a:pt x="985" y="231"/>
                        <a:pt x="982" y="230"/>
                        <a:pt x="981" y="231"/>
                      </a:cubicBezTo>
                      <a:cubicBezTo>
                        <a:pt x="979" y="233"/>
                        <a:pt x="977" y="235"/>
                        <a:pt x="975" y="237"/>
                      </a:cubicBezTo>
                      <a:cubicBezTo>
                        <a:pt x="971" y="243"/>
                        <a:pt x="966" y="248"/>
                        <a:pt x="959" y="249"/>
                      </a:cubicBezTo>
                      <a:cubicBezTo>
                        <a:pt x="958" y="249"/>
                        <a:pt x="957" y="250"/>
                        <a:pt x="956" y="250"/>
                      </a:cubicBezTo>
                      <a:cubicBezTo>
                        <a:pt x="955" y="250"/>
                        <a:pt x="955" y="251"/>
                        <a:pt x="955" y="251"/>
                      </a:cubicBezTo>
                      <a:cubicBezTo>
                        <a:pt x="954" y="252"/>
                        <a:pt x="953" y="255"/>
                        <a:pt x="955" y="256"/>
                      </a:cubicBezTo>
                      <a:cubicBezTo>
                        <a:pt x="960" y="260"/>
                        <a:pt x="966" y="264"/>
                        <a:pt x="969" y="271"/>
                      </a:cubicBezTo>
                      <a:cubicBezTo>
                        <a:pt x="969" y="270"/>
                        <a:pt x="969" y="270"/>
                        <a:pt x="969" y="270"/>
                      </a:cubicBezTo>
                      <a:cubicBezTo>
                        <a:pt x="969" y="270"/>
                        <a:pt x="969" y="270"/>
                        <a:pt x="969" y="271"/>
                      </a:cubicBezTo>
                      <a:cubicBezTo>
                        <a:pt x="967" y="271"/>
                        <a:pt x="964" y="272"/>
                        <a:pt x="961" y="272"/>
                      </a:cubicBezTo>
                      <a:cubicBezTo>
                        <a:pt x="958" y="272"/>
                        <a:pt x="956" y="272"/>
                        <a:pt x="955" y="275"/>
                      </a:cubicBezTo>
                      <a:cubicBezTo>
                        <a:pt x="954" y="277"/>
                        <a:pt x="952" y="279"/>
                        <a:pt x="951" y="280"/>
                      </a:cubicBezTo>
                      <a:cubicBezTo>
                        <a:pt x="949" y="281"/>
                        <a:pt x="948" y="282"/>
                        <a:pt x="948" y="284"/>
                      </a:cubicBezTo>
                      <a:cubicBezTo>
                        <a:pt x="948" y="286"/>
                        <a:pt x="948" y="287"/>
                        <a:pt x="947" y="288"/>
                      </a:cubicBezTo>
                      <a:cubicBezTo>
                        <a:pt x="944" y="290"/>
                        <a:pt x="942" y="289"/>
                        <a:pt x="940" y="288"/>
                      </a:cubicBezTo>
                      <a:cubicBezTo>
                        <a:pt x="938" y="288"/>
                        <a:pt x="936" y="287"/>
                        <a:pt x="934" y="286"/>
                      </a:cubicBezTo>
                      <a:cubicBezTo>
                        <a:pt x="931" y="284"/>
                        <a:pt x="927" y="283"/>
                        <a:pt x="923" y="285"/>
                      </a:cubicBezTo>
                      <a:cubicBezTo>
                        <a:pt x="922" y="286"/>
                        <a:pt x="920" y="286"/>
                        <a:pt x="918" y="287"/>
                      </a:cubicBezTo>
                      <a:cubicBezTo>
                        <a:pt x="916" y="287"/>
                        <a:pt x="914" y="287"/>
                        <a:pt x="912" y="286"/>
                      </a:cubicBezTo>
                      <a:cubicBezTo>
                        <a:pt x="909" y="284"/>
                        <a:pt x="905" y="282"/>
                        <a:pt x="903" y="278"/>
                      </a:cubicBezTo>
                      <a:cubicBezTo>
                        <a:pt x="901" y="273"/>
                        <a:pt x="897" y="271"/>
                        <a:pt x="892" y="270"/>
                      </a:cubicBezTo>
                      <a:cubicBezTo>
                        <a:pt x="890" y="269"/>
                        <a:pt x="888" y="268"/>
                        <a:pt x="887" y="265"/>
                      </a:cubicBezTo>
                      <a:cubicBezTo>
                        <a:pt x="886" y="260"/>
                        <a:pt x="883" y="255"/>
                        <a:pt x="884" y="249"/>
                      </a:cubicBezTo>
                      <a:cubicBezTo>
                        <a:pt x="884" y="248"/>
                        <a:pt x="884" y="246"/>
                        <a:pt x="884" y="245"/>
                      </a:cubicBezTo>
                      <a:cubicBezTo>
                        <a:pt x="883" y="241"/>
                        <a:pt x="879" y="237"/>
                        <a:pt x="876" y="238"/>
                      </a:cubicBezTo>
                      <a:cubicBezTo>
                        <a:pt x="868" y="239"/>
                        <a:pt x="861" y="240"/>
                        <a:pt x="853" y="240"/>
                      </a:cubicBezTo>
                      <a:cubicBezTo>
                        <a:pt x="850" y="241"/>
                        <a:pt x="847" y="244"/>
                        <a:pt x="846" y="247"/>
                      </a:cubicBezTo>
                      <a:cubicBezTo>
                        <a:pt x="845" y="249"/>
                        <a:pt x="846" y="252"/>
                        <a:pt x="848" y="254"/>
                      </a:cubicBezTo>
                      <a:cubicBezTo>
                        <a:pt x="850" y="255"/>
                        <a:pt x="851" y="256"/>
                        <a:pt x="853" y="255"/>
                      </a:cubicBezTo>
                      <a:cubicBezTo>
                        <a:pt x="854" y="254"/>
                        <a:pt x="855" y="253"/>
                        <a:pt x="856" y="253"/>
                      </a:cubicBezTo>
                      <a:cubicBezTo>
                        <a:pt x="859" y="252"/>
                        <a:pt x="862" y="252"/>
                        <a:pt x="865" y="251"/>
                      </a:cubicBezTo>
                      <a:cubicBezTo>
                        <a:pt x="869" y="251"/>
                        <a:pt x="872" y="249"/>
                        <a:pt x="875" y="248"/>
                      </a:cubicBezTo>
                      <a:cubicBezTo>
                        <a:pt x="875" y="248"/>
                        <a:pt x="876" y="249"/>
                        <a:pt x="877" y="250"/>
                      </a:cubicBezTo>
                      <a:cubicBezTo>
                        <a:pt x="877" y="250"/>
                        <a:pt x="876" y="251"/>
                        <a:pt x="876" y="251"/>
                      </a:cubicBezTo>
                      <a:cubicBezTo>
                        <a:pt x="873" y="253"/>
                        <a:pt x="870" y="253"/>
                        <a:pt x="867" y="255"/>
                      </a:cubicBezTo>
                      <a:cubicBezTo>
                        <a:pt x="863" y="258"/>
                        <a:pt x="860" y="259"/>
                        <a:pt x="855" y="260"/>
                      </a:cubicBezTo>
                      <a:cubicBezTo>
                        <a:pt x="853" y="261"/>
                        <a:pt x="851" y="261"/>
                        <a:pt x="849" y="262"/>
                      </a:cubicBezTo>
                      <a:cubicBezTo>
                        <a:pt x="846" y="263"/>
                        <a:pt x="843" y="265"/>
                        <a:pt x="842" y="269"/>
                      </a:cubicBezTo>
                      <a:cubicBezTo>
                        <a:pt x="841" y="274"/>
                        <a:pt x="839" y="280"/>
                        <a:pt x="839" y="285"/>
                      </a:cubicBezTo>
                      <a:cubicBezTo>
                        <a:pt x="839" y="286"/>
                        <a:pt x="838" y="288"/>
                        <a:pt x="836" y="289"/>
                      </a:cubicBezTo>
                      <a:cubicBezTo>
                        <a:pt x="835" y="290"/>
                        <a:pt x="833" y="291"/>
                        <a:pt x="832" y="291"/>
                      </a:cubicBezTo>
                      <a:cubicBezTo>
                        <a:pt x="830" y="290"/>
                        <a:pt x="831" y="288"/>
                        <a:pt x="832" y="287"/>
                      </a:cubicBezTo>
                      <a:cubicBezTo>
                        <a:pt x="834" y="284"/>
                        <a:pt x="834" y="282"/>
                        <a:pt x="832" y="279"/>
                      </a:cubicBezTo>
                      <a:cubicBezTo>
                        <a:pt x="831" y="276"/>
                        <a:pt x="829" y="272"/>
                        <a:pt x="827" y="269"/>
                      </a:cubicBezTo>
                      <a:cubicBezTo>
                        <a:pt x="826" y="266"/>
                        <a:pt x="824" y="263"/>
                        <a:pt x="823" y="260"/>
                      </a:cubicBezTo>
                      <a:cubicBezTo>
                        <a:pt x="822" y="258"/>
                        <a:pt x="819" y="257"/>
                        <a:pt x="817" y="257"/>
                      </a:cubicBezTo>
                      <a:cubicBezTo>
                        <a:pt x="815" y="257"/>
                        <a:pt x="813" y="258"/>
                        <a:pt x="811" y="259"/>
                      </a:cubicBezTo>
                      <a:cubicBezTo>
                        <a:pt x="795" y="262"/>
                        <a:pt x="780" y="259"/>
                        <a:pt x="766" y="248"/>
                      </a:cubicBezTo>
                      <a:cubicBezTo>
                        <a:pt x="765" y="248"/>
                        <a:pt x="765" y="245"/>
                        <a:pt x="766" y="244"/>
                      </a:cubicBezTo>
                      <a:cubicBezTo>
                        <a:pt x="768" y="241"/>
                        <a:pt x="770" y="239"/>
                        <a:pt x="774" y="239"/>
                      </a:cubicBezTo>
                      <a:cubicBezTo>
                        <a:pt x="775" y="239"/>
                        <a:pt x="777" y="239"/>
                        <a:pt x="779" y="239"/>
                      </a:cubicBezTo>
                      <a:cubicBezTo>
                        <a:pt x="786" y="238"/>
                        <a:pt x="789" y="235"/>
                        <a:pt x="787" y="228"/>
                      </a:cubicBezTo>
                      <a:cubicBezTo>
                        <a:pt x="787" y="225"/>
                        <a:pt x="785" y="222"/>
                        <a:pt x="784" y="219"/>
                      </a:cubicBezTo>
                      <a:cubicBezTo>
                        <a:pt x="782" y="215"/>
                        <a:pt x="778" y="212"/>
                        <a:pt x="773" y="213"/>
                      </a:cubicBezTo>
                      <a:cubicBezTo>
                        <a:pt x="767" y="213"/>
                        <a:pt x="763" y="211"/>
                        <a:pt x="758" y="208"/>
                      </a:cubicBezTo>
                      <a:cubicBezTo>
                        <a:pt x="752" y="203"/>
                        <a:pt x="746" y="198"/>
                        <a:pt x="740" y="193"/>
                      </a:cubicBezTo>
                      <a:cubicBezTo>
                        <a:pt x="736" y="190"/>
                        <a:pt x="733" y="187"/>
                        <a:pt x="732" y="182"/>
                      </a:cubicBezTo>
                      <a:cubicBezTo>
                        <a:pt x="731" y="175"/>
                        <a:pt x="726" y="171"/>
                        <a:pt x="720" y="169"/>
                      </a:cubicBezTo>
                      <a:cubicBezTo>
                        <a:pt x="715" y="167"/>
                        <a:pt x="711" y="167"/>
                        <a:pt x="707" y="172"/>
                      </a:cubicBezTo>
                      <a:cubicBezTo>
                        <a:pt x="706" y="173"/>
                        <a:pt x="704" y="175"/>
                        <a:pt x="702" y="176"/>
                      </a:cubicBezTo>
                      <a:cubicBezTo>
                        <a:pt x="701" y="177"/>
                        <a:pt x="699" y="177"/>
                        <a:pt x="697" y="177"/>
                      </a:cubicBezTo>
                      <a:cubicBezTo>
                        <a:pt x="695" y="177"/>
                        <a:pt x="694" y="175"/>
                        <a:pt x="695" y="174"/>
                      </a:cubicBezTo>
                      <a:cubicBezTo>
                        <a:pt x="699" y="168"/>
                        <a:pt x="700" y="162"/>
                        <a:pt x="701" y="156"/>
                      </a:cubicBezTo>
                      <a:cubicBezTo>
                        <a:pt x="701" y="155"/>
                        <a:pt x="701" y="155"/>
                        <a:pt x="700" y="154"/>
                      </a:cubicBezTo>
                      <a:cubicBezTo>
                        <a:pt x="700" y="154"/>
                        <a:pt x="699" y="154"/>
                        <a:pt x="699" y="154"/>
                      </a:cubicBezTo>
                      <a:cubicBezTo>
                        <a:pt x="697" y="154"/>
                        <a:pt x="696" y="155"/>
                        <a:pt x="695" y="156"/>
                      </a:cubicBezTo>
                      <a:cubicBezTo>
                        <a:pt x="690" y="160"/>
                        <a:pt x="685" y="164"/>
                        <a:pt x="681" y="168"/>
                      </a:cubicBezTo>
                      <a:cubicBezTo>
                        <a:pt x="680" y="168"/>
                        <a:pt x="679" y="168"/>
                        <a:pt x="678" y="168"/>
                      </a:cubicBezTo>
                      <a:cubicBezTo>
                        <a:pt x="677" y="168"/>
                        <a:pt x="676" y="167"/>
                        <a:pt x="676" y="166"/>
                      </a:cubicBezTo>
                      <a:cubicBezTo>
                        <a:pt x="675" y="162"/>
                        <a:pt x="675" y="157"/>
                        <a:pt x="676" y="153"/>
                      </a:cubicBezTo>
                      <a:cubicBezTo>
                        <a:pt x="678" y="145"/>
                        <a:pt x="679" y="138"/>
                        <a:pt x="678" y="130"/>
                      </a:cubicBezTo>
                      <a:cubicBezTo>
                        <a:pt x="678" y="128"/>
                        <a:pt x="678" y="127"/>
                        <a:pt x="677" y="125"/>
                      </a:cubicBezTo>
                      <a:cubicBezTo>
                        <a:pt x="677" y="125"/>
                        <a:pt x="675" y="124"/>
                        <a:pt x="674" y="125"/>
                      </a:cubicBezTo>
                      <a:cubicBezTo>
                        <a:pt x="672" y="126"/>
                        <a:pt x="671" y="129"/>
                        <a:pt x="671" y="132"/>
                      </a:cubicBezTo>
                      <a:cubicBezTo>
                        <a:pt x="670" y="135"/>
                        <a:pt x="669" y="137"/>
                        <a:pt x="667" y="139"/>
                      </a:cubicBezTo>
                      <a:cubicBezTo>
                        <a:pt x="663" y="141"/>
                        <a:pt x="660" y="143"/>
                        <a:pt x="657" y="144"/>
                      </a:cubicBezTo>
                      <a:cubicBezTo>
                        <a:pt x="655" y="146"/>
                        <a:pt x="653" y="145"/>
                        <a:pt x="651" y="143"/>
                      </a:cubicBezTo>
                      <a:cubicBezTo>
                        <a:pt x="650" y="143"/>
                        <a:pt x="649" y="142"/>
                        <a:pt x="649" y="141"/>
                      </a:cubicBezTo>
                      <a:cubicBezTo>
                        <a:pt x="649" y="142"/>
                        <a:pt x="649" y="142"/>
                        <a:pt x="649" y="142"/>
                      </a:cubicBezTo>
                      <a:cubicBezTo>
                        <a:pt x="648" y="142"/>
                        <a:pt x="648" y="142"/>
                        <a:pt x="647" y="142"/>
                      </a:cubicBezTo>
                      <a:cubicBezTo>
                        <a:pt x="647" y="142"/>
                        <a:pt x="646" y="143"/>
                        <a:pt x="645" y="144"/>
                      </a:cubicBezTo>
                      <a:cubicBezTo>
                        <a:pt x="644" y="144"/>
                        <a:pt x="644" y="144"/>
                        <a:pt x="643" y="144"/>
                      </a:cubicBezTo>
                      <a:cubicBezTo>
                        <a:pt x="642" y="143"/>
                        <a:pt x="642" y="142"/>
                        <a:pt x="644" y="142"/>
                      </a:cubicBezTo>
                      <a:cubicBezTo>
                        <a:pt x="645" y="142"/>
                        <a:pt x="646" y="142"/>
                        <a:pt x="647" y="142"/>
                      </a:cubicBezTo>
                      <a:cubicBezTo>
                        <a:pt x="648" y="142"/>
                        <a:pt x="648" y="141"/>
                        <a:pt x="648" y="141"/>
                      </a:cubicBezTo>
                      <a:cubicBezTo>
                        <a:pt x="648" y="141"/>
                        <a:pt x="649" y="141"/>
                        <a:pt x="649" y="141"/>
                      </a:cubicBezTo>
                      <a:cubicBezTo>
                        <a:pt x="649" y="140"/>
                        <a:pt x="650" y="138"/>
                        <a:pt x="650" y="137"/>
                      </a:cubicBezTo>
                      <a:cubicBezTo>
                        <a:pt x="650" y="135"/>
                        <a:pt x="650" y="133"/>
                        <a:pt x="648" y="133"/>
                      </a:cubicBezTo>
                      <a:cubicBezTo>
                        <a:pt x="644" y="132"/>
                        <a:pt x="641" y="131"/>
                        <a:pt x="637" y="132"/>
                      </a:cubicBezTo>
                      <a:cubicBezTo>
                        <a:pt x="629" y="136"/>
                        <a:pt x="621" y="138"/>
                        <a:pt x="612" y="139"/>
                      </a:cubicBezTo>
                      <a:cubicBezTo>
                        <a:pt x="609" y="139"/>
                        <a:pt x="606" y="140"/>
                        <a:pt x="604" y="141"/>
                      </a:cubicBezTo>
                      <a:cubicBezTo>
                        <a:pt x="599" y="145"/>
                        <a:pt x="594" y="145"/>
                        <a:pt x="589" y="144"/>
                      </a:cubicBezTo>
                      <a:cubicBezTo>
                        <a:pt x="589" y="144"/>
                        <a:pt x="589" y="144"/>
                        <a:pt x="589" y="144"/>
                      </a:cubicBezTo>
                      <a:cubicBezTo>
                        <a:pt x="588" y="145"/>
                        <a:pt x="588" y="145"/>
                        <a:pt x="588" y="145"/>
                      </a:cubicBezTo>
                      <a:cubicBezTo>
                        <a:pt x="589" y="144"/>
                        <a:pt x="589" y="144"/>
                        <a:pt x="589" y="144"/>
                      </a:cubicBezTo>
                      <a:cubicBezTo>
                        <a:pt x="589" y="144"/>
                        <a:pt x="589" y="144"/>
                        <a:pt x="589" y="144"/>
                      </a:cubicBezTo>
                      <a:cubicBezTo>
                        <a:pt x="589" y="144"/>
                        <a:pt x="590" y="143"/>
                        <a:pt x="590" y="143"/>
                      </a:cubicBezTo>
                      <a:cubicBezTo>
                        <a:pt x="591" y="141"/>
                        <a:pt x="592" y="139"/>
                        <a:pt x="590" y="137"/>
                      </a:cubicBezTo>
                      <a:cubicBezTo>
                        <a:pt x="589" y="135"/>
                        <a:pt x="587" y="135"/>
                        <a:pt x="584" y="137"/>
                      </a:cubicBezTo>
                      <a:cubicBezTo>
                        <a:pt x="583" y="138"/>
                        <a:pt x="581" y="139"/>
                        <a:pt x="579" y="139"/>
                      </a:cubicBezTo>
                      <a:cubicBezTo>
                        <a:pt x="575" y="140"/>
                        <a:pt x="571" y="141"/>
                        <a:pt x="568" y="142"/>
                      </a:cubicBezTo>
                      <a:cubicBezTo>
                        <a:pt x="563" y="144"/>
                        <a:pt x="560" y="146"/>
                        <a:pt x="559" y="151"/>
                      </a:cubicBezTo>
                      <a:cubicBezTo>
                        <a:pt x="559" y="153"/>
                        <a:pt x="557" y="154"/>
                        <a:pt x="556" y="153"/>
                      </a:cubicBezTo>
                      <a:cubicBezTo>
                        <a:pt x="554" y="152"/>
                        <a:pt x="551" y="150"/>
                        <a:pt x="549" y="149"/>
                      </a:cubicBezTo>
                      <a:cubicBezTo>
                        <a:pt x="546" y="146"/>
                        <a:pt x="544" y="143"/>
                        <a:pt x="543" y="140"/>
                      </a:cubicBezTo>
                      <a:cubicBezTo>
                        <a:pt x="542" y="136"/>
                        <a:pt x="540" y="132"/>
                        <a:pt x="539" y="129"/>
                      </a:cubicBezTo>
                      <a:cubicBezTo>
                        <a:pt x="538" y="126"/>
                        <a:pt x="537" y="124"/>
                        <a:pt x="536" y="121"/>
                      </a:cubicBezTo>
                      <a:cubicBezTo>
                        <a:pt x="532" y="117"/>
                        <a:pt x="527" y="115"/>
                        <a:pt x="523" y="112"/>
                      </a:cubicBezTo>
                      <a:cubicBezTo>
                        <a:pt x="516" y="107"/>
                        <a:pt x="509" y="103"/>
                        <a:pt x="506" y="94"/>
                      </a:cubicBezTo>
                      <a:cubicBezTo>
                        <a:pt x="506" y="93"/>
                        <a:pt x="505" y="92"/>
                        <a:pt x="504" y="91"/>
                      </a:cubicBezTo>
                      <a:cubicBezTo>
                        <a:pt x="503" y="90"/>
                        <a:pt x="501" y="88"/>
                        <a:pt x="499" y="88"/>
                      </a:cubicBezTo>
                      <a:cubicBezTo>
                        <a:pt x="497" y="88"/>
                        <a:pt x="495" y="88"/>
                        <a:pt x="492" y="88"/>
                      </a:cubicBezTo>
                      <a:cubicBezTo>
                        <a:pt x="488" y="88"/>
                        <a:pt x="484" y="86"/>
                        <a:pt x="480" y="83"/>
                      </a:cubicBezTo>
                      <a:cubicBezTo>
                        <a:pt x="475" y="79"/>
                        <a:pt x="470" y="75"/>
                        <a:pt x="464" y="72"/>
                      </a:cubicBezTo>
                      <a:cubicBezTo>
                        <a:pt x="461" y="71"/>
                        <a:pt x="458" y="69"/>
                        <a:pt x="456" y="66"/>
                      </a:cubicBezTo>
                      <a:cubicBezTo>
                        <a:pt x="453" y="64"/>
                        <a:pt x="451" y="61"/>
                        <a:pt x="450" y="57"/>
                      </a:cubicBezTo>
                      <a:cubicBezTo>
                        <a:pt x="448" y="53"/>
                        <a:pt x="444" y="52"/>
                        <a:pt x="440" y="52"/>
                      </a:cubicBezTo>
                      <a:cubicBezTo>
                        <a:pt x="437" y="53"/>
                        <a:pt x="435" y="54"/>
                        <a:pt x="432" y="54"/>
                      </a:cubicBezTo>
                      <a:cubicBezTo>
                        <a:pt x="430" y="55"/>
                        <a:pt x="429" y="54"/>
                        <a:pt x="428" y="52"/>
                      </a:cubicBezTo>
                      <a:cubicBezTo>
                        <a:pt x="425" y="48"/>
                        <a:pt x="425" y="43"/>
                        <a:pt x="423" y="39"/>
                      </a:cubicBezTo>
                      <a:cubicBezTo>
                        <a:pt x="422" y="38"/>
                        <a:pt x="423" y="37"/>
                        <a:pt x="424" y="36"/>
                      </a:cubicBezTo>
                      <a:cubicBezTo>
                        <a:pt x="425" y="35"/>
                        <a:pt x="426" y="33"/>
                        <a:pt x="425" y="31"/>
                      </a:cubicBezTo>
                      <a:cubicBezTo>
                        <a:pt x="424" y="30"/>
                        <a:pt x="423" y="29"/>
                        <a:pt x="422" y="28"/>
                      </a:cubicBezTo>
                      <a:cubicBezTo>
                        <a:pt x="420" y="27"/>
                        <a:pt x="417" y="26"/>
                        <a:pt x="414" y="25"/>
                      </a:cubicBezTo>
                      <a:cubicBezTo>
                        <a:pt x="413" y="25"/>
                        <a:pt x="411" y="25"/>
                        <a:pt x="409" y="24"/>
                      </a:cubicBezTo>
                      <a:cubicBezTo>
                        <a:pt x="407" y="24"/>
                        <a:pt x="406" y="23"/>
                        <a:pt x="407" y="19"/>
                      </a:cubicBezTo>
                      <a:cubicBezTo>
                        <a:pt x="407" y="17"/>
                        <a:pt x="407" y="14"/>
                        <a:pt x="404" y="13"/>
                      </a:cubicBezTo>
                      <a:cubicBezTo>
                        <a:pt x="404" y="13"/>
                        <a:pt x="404" y="13"/>
                        <a:pt x="404" y="13"/>
                      </a:cubicBezTo>
                      <a:cubicBezTo>
                        <a:pt x="404" y="13"/>
                        <a:pt x="404" y="13"/>
                        <a:pt x="403" y="13"/>
                      </a:cubicBezTo>
                      <a:cubicBezTo>
                        <a:pt x="402" y="14"/>
                        <a:pt x="400" y="14"/>
                        <a:pt x="398" y="15"/>
                      </a:cubicBezTo>
                      <a:cubicBezTo>
                        <a:pt x="398" y="15"/>
                        <a:pt x="397" y="15"/>
                        <a:pt x="397" y="16"/>
                      </a:cubicBezTo>
                      <a:cubicBezTo>
                        <a:pt x="396" y="16"/>
                        <a:pt x="396" y="16"/>
                        <a:pt x="396" y="16"/>
                      </a:cubicBezTo>
                      <a:cubicBezTo>
                        <a:pt x="396" y="17"/>
                        <a:pt x="396" y="18"/>
                        <a:pt x="396" y="19"/>
                      </a:cubicBezTo>
                      <a:cubicBezTo>
                        <a:pt x="394" y="21"/>
                        <a:pt x="393" y="22"/>
                        <a:pt x="390" y="20"/>
                      </a:cubicBezTo>
                      <a:cubicBezTo>
                        <a:pt x="390" y="20"/>
                        <a:pt x="389" y="18"/>
                        <a:pt x="389" y="17"/>
                      </a:cubicBezTo>
                      <a:cubicBezTo>
                        <a:pt x="389" y="17"/>
                        <a:pt x="390" y="16"/>
                        <a:pt x="390" y="16"/>
                      </a:cubicBezTo>
                      <a:cubicBezTo>
                        <a:pt x="392" y="16"/>
                        <a:pt x="394" y="16"/>
                        <a:pt x="396" y="16"/>
                      </a:cubicBezTo>
                      <a:cubicBezTo>
                        <a:pt x="396" y="16"/>
                        <a:pt x="396" y="15"/>
                        <a:pt x="396" y="15"/>
                      </a:cubicBezTo>
                      <a:cubicBezTo>
                        <a:pt x="397" y="15"/>
                        <a:pt x="398" y="15"/>
                        <a:pt x="398" y="15"/>
                      </a:cubicBezTo>
                      <a:cubicBezTo>
                        <a:pt x="400" y="14"/>
                        <a:pt x="401" y="13"/>
                        <a:pt x="403" y="13"/>
                      </a:cubicBezTo>
                      <a:cubicBezTo>
                        <a:pt x="403" y="13"/>
                        <a:pt x="404" y="13"/>
                        <a:pt x="404" y="13"/>
                      </a:cubicBezTo>
                      <a:cubicBezTo>
                        <a:pt x="404" y="13"/>
                        <a:pt x="404" y="13"/>
                        <a:pt x="404" y="13"/>
                      </a:cubicBezTo>
                      <a:cubicBezTo>
                        <a:pt x="403" y="9"/>
                        <a:pt x="401" y="5"/>
                        <a:pt x="398" y="2"/>
                      </a:cubicBezTo>
                      <a:cubicBezTo>
                        <a:pt x="396" y="0"/>
                        <a:pt x="394" y="0"/>
                        <a:pt x="392" y="1"/>
                      </a:cubicBezTo>
                      <a:cubicBezTo>
                        <a:pt x="388" y="2"/>
                        <a:pt x="384" y="3"/>
                        <a:pt x="381" y="5"/>
                      </a:cubicBezTo>
                      <a:cubicBezTo>
                        <a:pt x="377" y="9"/>
                        <a:pt x="371" y="9"/>
                        <a:pt x="366" y="8"/>
                      </a:cubicBezTo>
                      <a:cubicBezTo>
                        <a:pt x="363" y="7"/>
                        <a:pt x="359" y="6"/>
                        <a:pt x="356" y="5"/>
                      </a:cubicBezTo>
                      <a:cubicBezTo>
                        <a:pt x="351" y="3"/>
                        <a:pt x="347" y="6"/>
                        <a:pt x="343" y="9"/>
                      </a:cubicBezTo>
                      <a:cubicBezTo>
                        <a:pt x="342" y="10"/>
                        <a:pt x="341" y="12"/>
                        <a:pt x="340" y="14"/>
                      </a:cubicBezTo>
                      <a:cubicBezTo>
                        <a:pt x="339" y="15"/>
                        <a:pt x="338" y="16"/>
                        <a:pt x="337" y="16"/>
                      </a:cubicBezTo>
                      <a:cubicBezTo>
                        <a:pt x="332" y="17"/>
                        <a:pt x="328" y="19"/>
                        <a:pt x="324" y="18"/>
                      </a:cubicBezTo>
                      <a:cubicBezTo>
                        <a:pt x="317" y="16"/>
                        <a:pt x="312" y="18"/>
                        <a:pt x="307" y="21"/>
                      </a:cubicBezTo>
                      <a:cubicBezTo>
                        <a:pt x="297" y="28"/>
                        <a:pt x="286" y="33"/>
                        <a:pt x="278" y="41"/>
                      </a:cubicBezTo>
                      <a:cubicBezTo>
                        <a:pt x="277" y="42"/>
                        <a:pt x="276" y="43"/>
                        <a:pt x="274" y="44"/>
                      </a:cubicBezTo>
                      <a:cubicBezTo>
                        <a:pt x="264" y="50"/>
                        <a:pt x="253" y="56"/>
                        <a:pt x="240" y="49"/>
                      </a:cubicBezTo>
                      <a:cubicBezTo>
                        <a:pt x="240" y="49"/>
                        <a:pt x="239" y="48"/>
                        <a:pt x="239" y="48"/>
                      </a:cubicBezTo>
                      <a:cubicBezTo>
                        <a:pt x="234" y="46"/>
                        <a:pt x="231" y="47"/>
                        <a:pt x="227" y="51"/>
                      </a:cubicBezTo>
                      <a:cubicBezTo>
                        <a:pt x="225" y="54"/>
                        <a:pt x="223" y="58"/>
                        <a:pt x="220" y="60"/>
                      </a:cubicBezTo>
                      <a:cubicBezTo>
                        <a:pt x="215" y="64"/>
                        <a:pt x="214" y="68"/>
                        <a:pt x="216" y="73"/>
                      </a:cubicBezTo>
                      <a:cubicBezTo>
                        <a:pt x="218" y="77"/>
                        <a:pt x="218" y="81"/>
                        <a:pt x="220" y="84"/>
                      </a:cubicBezTo>
                      <a:cubicBezTo>
                        <a:pt x="223" y="95"/>
                        <a:pt x="224" y="105"/>
                        <a:pt x="219" y="115"/>
                      </a:cubicBezTo>
                      <a:cubicBezTo>
                        <a:pt x="218" y="117"/>
                        <a:pt x="219" y="120"/>
                        <a:pt x="221" y="122"/>
                      </a:cubicBezTo>
                      <a:cubicBezTo>
                        <a:pt x="224" y="124"/>
                        <a:pt x="227" y="125"/>
                        <a:pt x="230" y="127"/>
                      </a:cubicBezTo>
                      <a:cubicBezTo>
                        <a:pt x="230" y="127"/>
                        <a:pt x="230" y="129"/>
                        <a:pt x="230" y="130"/>
                      </a:cubicBezTo>
                      <a:cubicBezTo>
                        <a:pt x="231" y="130"/>
                        <a:pt x="230" y="130"/>
                        <a:pt x="229" y="130"/>
                      </a:cubicBezTo>
                      <a:cubicBezTo>
                        <a:pt x="227" y="130"/>
                        <a:pt x="226" y="131"/>
                        <a:pt x="225" y="133"/>
                      </a:cubicBezTo>
                      <a:cubicBezTo>
                        <a:pt x="225" y="137"/>
                        <a:pt x="225" y="141"/>
                        <a:pt x="224" y="146"/>
                      </a:cubicBezTo>
                      <a:cubicBezTo>
                        <a:pt x="224" y="146"/>
                        <a:pt x="226" y="148"/>
                        <a:pt x="227" y="148"/>
                      </a:cubicBezTo>
                      <a:cubicBezTo>
                        <a:pt x="228" y="148"/>
                        <a:pt x="229" y="148"/>
                        <a:pt x="231" y="148"/>
                      </a:cubicBezTo>
                      <a:cubicBezTo>
                        <a:pt x="231" y="148"/>
                        <a:pt x="231" y="148"/>
                        <a:pt x="231" y="148"/>
                      </a:cubicBezTo>
                      <a:cubicBezTo>
                        <a:pt x="231" y="148"/>
                        <a:pt x="231" y="148"/>
                        <a:pt x="232" y="148"/>
                      </a:cubicBezTo>
                      <a:cubicBezTo>
                        <a:pt x="232" y="147"/>
                        <a:pt x="232" y="146"/>
                        <a:pt x="232" y="145"/>
                      </a:cubicBezTo>
                      <a:cubicBezTo>
                        <a:pt x="232" y="145"/>
                        <a:pt x="232" y="145"/>
                        <a:pt x="232" y="145"/>
                      </a:cubicBezTo>
                      <a:cubicBezTo>
                        <a:pt x="231" y="144"/>
                        <a:pt x="231" y="144"/>
                        <a:pt x="231" y="144"/>
                      </a:cubicBezTo>
                      <a:cubicBezTo>
                        <a:pt x="232" y="145"/>
                        <a:pt x="232" y="145"/>
                        <a:pt x="232" y="145"/>
                      </a:cubicBezTo>
                      <a:cubicBezTo>
                        <a:pt x="232" y="145"/>
                        <a:pt x="232" y="145"/>
                        <a:pt x="232" y="145"/>
                      </a:cubicBezTo>
                      <a:cubicBezTo>
                        <a:pt x="237" y="144"/>
                        <a:pt x="241" y="144"/>
                        <a:pt x="246" y="146"/>
                      </a:cubicBezTo>
                      <a:cubicBezTo>
                        <a:pt x="247" y="147"/>
                        <a:pt x="248" y="149"/>
                        <a:pt x="247" y="150"/>
                      </a:cubicBezTo>
                      <a:cubicBezTo>
                        <a:pt x="246" y="151"/>
                        <a:pt x="245" y="152"/>
                        <a:pt x="245" y="152"/>
                      </a:cubicBezTo>
                      <a:cubicBezTo>
                        <a:pt x="240" y="152"/>
                        <a:pt x="236" y="150"/>
                        <a:pt x="232" y="148"/>
                      </a:cubicBezTo>
                      <a:cubicBezTo>
                        <a:pt x="232" y="148"/>
                        <a:pt x="232" y="148"/>
                        <a:pt x="232" y="148"/>
                      </a:cubicBezTo>
                      <a:cubicBezTo>
                        <a:pt x="231" y="148"/>
                        <a:pt x="231" y="148"/>
                        <a:pt x="231" y="148"/>
                      </a:cubicBezTo>
                      <a:cubicBezTo>
                        <a:pt x="230" y="150"/>
                        <a:pt x="230" y="152"/>
                        <a:pt x="228" y="153"/>
                      </a:cubicBezTo>
                      <a:cubicBezTo>
                        <a:pt x="224" y="153"/>
                        <a:pt x="221" y="154"/>
                        <a:pt x="219" y="156"/>
                      </a:cubicBezTo>
                      <a:cubicBezTo>
                        <a:pt x="216" y="158"/>
                        <a:pt x="212" y="158"/>
                        <a:pt x="209" y="156"/>
                      </a:cubicBezTo>
                      <a:cubicBezTo>
                        <a:pt x="206" y="155"/>
                        <a:pt x="203" y="153"/>
                        <a:pt x="199" y="151"/>
                      </a:cubicBezTo>
                      <a:cubicBezTo>
                        <a:pt x="197" y="150"/>
                        <a:pt x="196" y="147"/>
                        <a:pt x="198" y="145"/>
                      </a:cubicBezTo>
                      <a:cubicBezTo>
                        <a:pt x="199" y="144"/>
                        <a:pt x="200" y="142"/>
                        <a:pt x="202" y="140"/>
                      </a:cubicBezTo>
                      <a:cubicBezTo>
                        <a:pt x="204" y="136"/>
                        <a:pt x="200" y="132"/>
                        <a:pt x="197" y="132"/>
                      </a:cubicBezTo>
                      <a:cubicBezTo>
                        <a:pt x="192" y="132"/>
                        <a:pt x="188" y="132"/>
                        <a:pt x="184" y="132"/>
                      </a:cubicBezTo>
                      <a:cubicBezTo>
                        <a:pt x="181" y="133"/>
                        <a:pt x="178" y="134"/>
                        <a:pt x="176" y="136"/>
                      </a:cubicBezTo>
                      <a:cubicBezTo>
                        <a:pt x="174" y="139"/>
                        <a:pt x="171" y="139"/>
                        <a:pt x="168" y="138"/>
                      </a:cubicBezTo>
                      <a:cubicBezTo>
                        <a:pt x="165" y="138"/>
                        <a:pt x="162" y="139"/>
                        <a:pt x="160" y="140"/>
                      </a:cubicBezTo>
                      <a:cubicBezTo>
                        <a:pt x="152" y="141"/>
                        <a:pt x="146" y="146"/>
                        <a:pt x="139" y="149"/>
                      </a:cubicBezTo>
                      <a:cubicBezTo>
                        <a:pt x="136" y="150"/>
                        <a:pt x="135" y="153"/>
                        <a:pt x="137" y="156"/>
                      </a:cubicBezTo>
                      <a:cubicBezTo>
                        <a:pt x="139" y="159"/>
                        <a:pt x="142" y="163"/>
                        <a:pt x="144" y="166"/>
                      </a:cubicBezTo>
                      <a:cubicBezTo>
                        <a:pt x="145" y="168"/>
                        <a:pt x="145" y="168"/>
                        <a:pt x="142" y="170"/>
                      </a:cubicBezTo>
                      <a:cubicBezTo>
                        <a:pt x="141" y="170"/>
                        <a:pt x="140" y="170"/>
                        <a:pt x="139" y="171"/>
                      </a:cubicBezTo>
                      <a:cubicBezTo>
                        <a:pt x="138" y="176"/>
                        <a:pt x="135" y="181"/>
                        <a:pt x="134" y="186"/>
                      </a:cubicBezTo>
                      <a:cubicBezTo>
                        <a:pt x="133" y="188"/>
                        <a:pt x="134" y="191"/>
                        <a:pt x="135" y="193"/>
                      </a:cubicBezTo>
                      <a:cubicBezTo>
                        <a:pt x="139" y="198"/>
                        <a:pt x="143" y="203"/>
                        <a:pt x="151" y="202"/>
                      </a:cubicBezTo>
                      <a:cubicBezTo>
                        <a:pt x="157" y="201"/>
                        <a:pt x="163" y="201"/>
                        <a:pt x="168" y="205"/>
                      </a:cubicBezTo>
                      <a:cubicBezTo>
                        <a:pt x="171" y="208"/>
                        <a:pt x="174" y="208"/>
                        <a:pt x="177" y="206"/>
                      </a:cubicBezTo>
                      <a:cubicBezTo>
                        <a:pt x="183" y="204"/>
                        <a:pt x="188" y="201"/>
                        <a:pt x="194" y="199"/>
                      </a:cubicBezTo>
                      <a:cubicBezTo>
                        <a:pt x="195" y="199"/>
                        <a:pt x="197" y="199"/>
                        <a:pt x="199" y="200"/>
                      </a:cubicBezTo>
                      <a:cubicBezTo>
                        <a:pt x="199" y="200"/>
                        <a:pt x="200" y="200"/>
                        <a:pt x="200" y="201"/>
                      </a:cubicBezTo>
                      <a:cubicBezTo>
                        <a:pt x="200" y="201"/>
                        <a:pt x="200" y="202"/>
                        <a:pt x="200" y="202"/>
                      </a:cubicBezTo>
                      <a:cubicBezTo>
                        <a:pt x="199" y="203"/>
                        <a:pt x="198" y="204"/>
                        <a:pt x="197" y="204"/>
                      </a:cubicBezTo>
                      <a:cubicBezTo>
                        <a:pt x="194" y="205"/>
                        <a:pt x="192" y="206"/>
                        <a:pt x="192" y="209"/>
                      </a:cubicBezTo>
                      <a:cubicBezTo>
                        <a:pt x="193" y="211"/>
                        <a:pt x="193" y="213"/>
                        <a:pt x="192" y="214"/>
                      </a:cubicBezTo>
                      <a:cubicBezTo>
                        <a:pt x="190" y="218"/>
                        <a:pt x="188" y="223"/>
                        <a:pt x="187" y="228"/>
                      </a:cubicBezTo>
                      <a:cubicBezTo>
                        <a:pt x="186" y="233"/>
                        <a:pt x="178" y="239"/>
                        <a:pt x="172" y="239"/>
                      </a:cubicBezTo>
                      <a:cubicBezTo>
                        <a:pt x="171" y="239"/>
                        <a:pt x="170" y="239"/>
                        <a:pt x="169" y="238"/>
                      </a:cubicBezTo>
                      <a:cubicBezTo>
                        <a:pt x="167" y="237"/>
                        <a:pt x="166" y="236"/>
                        <a:pt x="164" y="234"/>
                      </a:cubicBezTo>
                      <a:cubicBezTo>
                        <a:pt x="163" y="233"/>
                        <a:pt x="162" y="231"/>
                        <a:pt x="161" y="231"/>
                      </a:cubicBezTo>
                      <a:cubicBezTo>
                        <a:pt x="159" y="231"/>
                        <a:pt x="159" y="233"/>
                        <a:pt x="159" y="235"/>
                      </a:cubicBezTo>
                      <a:cubicBezTo>
                        <a:pt x="156" y="241"/>
                        <a:pt x="151" y="244"/>
                        <a:pt x="145" y="245"/>
                      </a:cubicBezTo>
                      <a:cubicBezTo>
                        <a:pt x="144" y="245"/>
                        <a:pt x="143" y="244"/>
                        <a:pt x="142" y="244"/>
                      </a:cubicBezTo>
                      <a:cubicBezTo>
                        <a:pt x="141" y="243"/>
                        <a:pt x="141" y="242"/>
                        <a:pt x="140" y="241"/>
                      </a:cubicBezTo>
                      <a:cubicBezTo>
                        <a:pt x="137" y="237"/>
                        <a:pt x="134" y="236"/>
                        <a:pt x="131" y="238"/>
                      </a:cubicBezTo>
                      <a:cubicBezTo>
                        <a:pt x="124" y="241"/>
                        <a:pt x="118" y="245"/>
                        <a:pt x="116" y="253"/>
                      </a:cubicBezTo>
                      <a:cubicBezTo>
                        <a:pt x="116" y="254"/>
                        <a:pt x="115" y="255"/>
                        <a:pt x="114" y="255"/>
                      </a:cubicBezTo>
                      <a:cubicBezTo>
                        <a:pt x="104" y="261"/>
                        <a:pt x="98" y="270"/>
                        <a:pt x="89" y="276"/>
                      </a:cubicBezTo>
                      <a:cubicBezTo>
                        <a:pt x="83" y="281"/>
                        <a:pt x="81" y="286"/>
                        <a:pt x="83" y="293"/>
                      </a:cubicBezTo>
                      <a:cubicBezTo>
                        <a:pt x="83" y="296"/>
                        <a:pt x="84" y="299"/>
                        <a:pt x="85" y="301"/>
                      </a:cubicBezTo>
                      <a:cubicBezTo>
                        <a:pt x="86" y="304"/>
                        <a:pt x="85" y="307"/>
                        <a:pt x="83" y="309"/>
                      </a:cubicBezTo>
                      <a:cubicBezTo>
                        <a:pt x="78" y="314"/>
                        <a:pt x="78" y="320"/>
                        <a:pt x="80" y="326"/>
                      </a:cubicBezTo>
                      <a:cubicBezTo>
                        <a:pt x="81" y="330"/>
                        <a:pt x="82" y="333"/>
                        <a:pt x="83" y="337"/>
                      </a:cubicBezTo>
                      <a:cubicBezTo>
                        <a:pt x="83" y="339"/>
                        <a:pt x="85" y="341"/>
                        <a:pt x="87" y="341"/>
                      </a:cubicBezTo>
                      <a:cubicBezTo>
                        <a:pt x="89" y="342"/>
                        <a:pt x="92" y="343"/>
                        <a:pt x="94" y="342"/>
                      </a:cubicBezTo>
                      <a:cubicBezTo>
                        <a:pt x="98" y="341"/>
                        <a:pt x="102" y="340"/>
                        <a:pt x="106" y="341"/>
                      </a:cubicBezTo>
                      <a:cubicBezTo>
                        <a:pt x="106" y="341"/>
                        <a:pt x="106" y="341"/>
                        <a:pt x="106" y="340"/>
                      </a:cubicBezTo>
                      <a:cubicBezTo>
                        <a:pt x="106" y="340"/>
                        <a:pt x="106" y="340"/>
                        <a:pt x="107" y="339"/>
                      </a:cubicBezTo>
                      <a:cubicBezTo>
                        <a:pt x="107" y="338"/>
                        <a:pt x="107" y="337"/>
                        <a:pt x="107" y="336"/>
                      </a:cubicBezTo>
                      <a:cubicBezTo>
                        <a:pt x="107" y="335"/>
                        <a:pt x="107" y="335"/>
                        <a:pt x="107" y="334"/>
                      </a:cubicBezTo>
                      <a:cubicBezTo>
                        <a:pt x="108" y="334"/>
                        <a:pt x="109" y="334"/>
                        <a:pt x="108" y="336"/>
                      </a:cubicBezTo>
                      <a:cubicBezTo>
                        <a:pt x="108" y="337"/>
                        <a:pt x="107" y="338"/>
                        <a:pt x="107" y="339"/>
                      </a:cubicBezTo>
                      <a:cubicBezTo>
                        <a:pt x="107" y="340"/>
                        <a:pt x="107" y="340"/>
                        <a:pt x="107" y="341"/>
                      </a:cubicBezTo>
                      <a:cubicBezTo>
                        <a:pt x="106" y="341"/>
                        <a:pt x="106" y="341"/>
                        <a:pt x="106" y="341"/>
                      </a:cubicBezTo>
                      <a:cubicBezTo>
                        <a:pt x="106" y="343"/>
                        <a:pt x="105" y="346"/>
                        <a:pt x="105" y="349"/>
                      </a:cubicBezTo>
                      <a:cubicBezTo>
                        <a:pt x="105" y="353"/>
                        <a:pt x="103" y="356"/>
                        <a:pt x="100" y="358"/>
                      </a:cubicBezTo>
                      <a:cubicBezTo>
                        <a:pt x="97" y="360"/>
                        <a:pt x="97" y="363"/>
                        <a:pt x="99" y="366"/>
                      </a:cubicBezTo>
                      <a:cubicBezTo>
                        <a:pt x="100" y="368"/>
                        <a:pt x="99" y="370"/>
                        <a:pt x="98" y="372"/>
                      </a:cubicBezTo>
                      <a:cubicBezTo>
                        <a:pt x="98" y="374"/>
                        <a:pt x="97" y="375"/>
                        <a:pt x="96" y="376"/>
                      </a:cubicBezTo>
                      <a:cubicBezTo>
                        <a:pt x="95" y="378"/>
                        <a:pt x="95" y="379"/>
                        <a:pt x="97" y="380"/>
                      </a:cubicBezTo>
                      <a:cubicBezTo>
                        <a:pt x="102" y="381"/>
                        <a:pt x="106" y="383"/>
                        <a:pt x="109" y="377"/>
                      </a:cubicBezTo>
                      <a:cubicBezTo>
                        <a:pt x="110" y="376"/>
                        <a:pt x="111" y="376"/>
                        <a:pt x="111" y="376"/>
                      </a:cubicBezTo>
                      <a:cubicBezTo>
                        <a:pt x="115" y="380"/>
                        <a:pt x="121" y="383"/>
                        <a:pt x="122" y="390"/>
                      </a:cubicBezTo>
                      <a:cubicBezTo>
                        <a:pt x="123" y="391"/>
                        <a:pt x="125" y="391"/>
                        <a:pt x="126" y="390"/>
                      </a:cubicBezTo>
                      <a:cubicBezTo>
                        <a:pt x="126" y="390"/>
                        <a:pt x="127" y="389"/>
                        <a:pt x="127" y="389"/>
                      </a:cubicBezTo>
                      <a:cubicBezTo>
                        <a:pt x="129" y="385"/>
                        <a:pt x="130" y="386"/>
                        <a:pt x="135" y="388"/>
                      </a:cubicBezTo>
                      <a:cubicBezTo>
                        <a:pt x="136" y="388"/>
                        <a:pt x="138" y="388"/>
                        <a:pt x="139" y="388"/>
                      </a:cubicBezTo>
                      <a:cubicBezTo>
                        <a:pt x="141" y="388"/>
                        <a:pt x="142" y="388"/>
                        <a:pt x="144" y="387"/>
                      </a:cubicBezTo>
                      <a:cubicBezTo>
                        <a:pt x="145" y="387"/>
                        <a:pt x="145" y="387"/>
                        <a:pt x="146" y="388"/>
                      </a:cubicBezTo>
                      <a:cubicBezTo>
                        <a:pt x="147" y="388"/>
                        <a:pt x="147" y="389"/>
                        <a:pt x="145" y="390"/>
                      </a:cubicBezTo>
                      <a:cubicBezTo>
                        <a:pt x="141" y="393"/>
                        <a:pt x="138" y="398"/>
                        <a:pt x="135" y="403"/>
                      </a:cubicBezTo>
                      <a:cubicBezTo>
                        <a:pt x="129" y="414"/>
                        <a:pt x="122" y="424"/>
                        <a:pt x="110" y="430"/>
                      </a:cubicBezTo>
                      <a:cubicBezTo>
                        <a:pt x="106" y="432"/>
                        <a:pt x="103" y="435"/>
                        <a:pt x="99" y="437"/>
                      </a:cubicBezTo>
                      <a:cubicBezTo>
                        <a:pt x="92" y="440"/>
                        <a:pt x="86" y="444"/>
                        <a:pt x="80" y="447"/>
                      </a:cubicBezTo>
                      <a:cubicBezTo>
                        <a:pt x="76" y="449"/>
                        <a:pt x="73" y="452"/>
                        <a:pt x="70" y="455"/>
                      </a:cubicBezTo>
                      <a:cubicBezTo>
                        <a:pt x="69" y="458"/>
                        <a:pt x="67" y="458"/>
                        <a:pt x="64" y="457"/>
                      </a:cubicBezTo>
                      <a:cubicBezTo>
                        <a:pt x="59" y="455"/>
                        <a:pt x="54" y="456"/>
                        <a:pt x="50" y="459"/>
                      </a:cubicBezTo>
                      <a:cubicBezTo>
                        <a:pt x="46" y="461"/>
                        <a:pt x="43" y="464"/>
                        <a:pt x="39" y="467"/>
                      </a:cubicBezTo>
                      <a:cubicBezTo>
                        <a:pt x="34" y="472"/>
                        <a:pt x="28" y="475"/>
                        <a:pt x="20" y="475"/>
                      </a:cubicBezTo>
                      <a:cubicBezTo>
                        <a:pt x="17" y="475"/>
                        <a:pt x="15" y="476"/>
                        <a:pt x="12" y="476"/>
                      </a:cubicBezTo>
                      <a:cubicBezTo>
                        <a:pt x="6" y="476"/>
                        <a:pt x="3" y="480"/>
                        <a:pt x="0" y="484"/>
                      </a:cubicBezTo>
                      <a:cubicBezTo>
                        <a:pt x="0" y="485"/>
                        <a:pt x="0" y="487"/>
                        <a:pt x="1" y="487"/>
                      </a:cubicBezTo>
                      <a:cubicBezTo>
                        <a:pt x="1" y="488"/>
                        <a:pt x="2" y="489"/>
                        <a:pt x="3" y="489"/>
                      </a:cubicBezTo>
                      <a:cubicBezTo>
                        <a:pt x="5" y="489"/>
                        <a:pt x="7" y="489"/>
                        <a:pt x="8" y="488"/>
                      </a:cubicBezTo>
                      <a:cubicBezTo>
                        <a:pt x="11" y="487"/>
                        <a:pt x="15" y="488"/>
                        <a:pt x="18" y="487"/>
                      </a:cubicBezTo>
                      <a:cubicBezTo>
                        <a:pt x="20" y="487"/>
                        <a:pt x="23" y="486"/>
                        <a:pt x="24" y="485"/>
                      </a:cubicBezTo>
                      <a:cubicBezTo>
                        <a:pt x="27" y="481"/>
                        <a:pt x="32" y="479"/>
                        <a:pt x="37" y="479"/>
                      </a:cubicBezTo>
                      <a:cubicBezTo>
                        <a:pt x="44" y="479"/>
                        <a:pt x="49" y="476"/>
                        <a:pt x="53" y="469"/>
                      </a:cubicBezTo>
                      <a:cubicBezTo>
                        <a:pt x="53" y="469"/>
                        <a:pt x="52" y="469"/>
                        <a:pt x="52" y="469"/>
                      </a:cubicBezTo>
                      <a:cubicBezTo>
                        <a:pt x="53" y="468"/>
                        <a:pt x="53" y="468"/>
                        <a:pt x="53" y="468"/>
                      </a:cubicBezTo>
                      <a:cubicBezTo>
                        <a:pt x="53" y="469"/>
                        <a:pt x="53" y="469"/>
                        <a:pt x="53" y="469"/>
                      </a:cubicBezTo>
                      <a:cubicBezTo>
                        <a:pt x="53" y="469"/>
                        <a:pt x="53" y="469"/>
                        <a:pt x="53" y="469"/>
                      </a:cubicBezTo>
                      <a:cubicBezTo>
                        <a:pt x="54" y="471"/>
                        <a:pt x="55" y="474"/>
                        <a:pt x="57" y="476"/>
                      </a:cubicBezTo>
                      <a:cubicBezTo>
                        <a:pt x="58" y="477"/>
                        <a:pt x="58" y="477"/>
                        <a:pt x="59" y="474"/>
                      </a:cubicBezTo>
                      <a:cubicBezTo>
                        <a:pt x="60" y="473"/>
                        <a:pt x="60" y="472"/>
                        <a:pt x="61" y="472"/>
                      </a:cubicBezTo>
                      <a:cubicBezTo>
                        <a:pt x="66" y="471"/>
                        <a:pt x="70" y="468"/>
                        <a:pt x="75" y="469"/>
                      </a:cubicBezTo>
                      <a:cubicBezTo>
                        <a:pt x="78" y="469"/>
                        <a:pt x="79" y="470"/>
                        <a:pt x="81" y="468"/>
                      </a:cubicBezTo>
                      <a:cubicBezTo>
                        <a:pt x="84" y="466"/>
                        <a:pt x="87" y="465"/>
                        <a:pt x="90" y="464"/>
                      </a:cubicBezTo>
                      <a:cubicBezTo>
                        <a:pt x="95" y="462"/>
                        <a:pt x="101" y="461"/>
                        <a:pt x="103" y="455"/>
                      </a:cubicBezTo>
                      <a:cubicBezTo>
                        <a:pt x="107" y="453"/>
                        <a:pt x="110" y="450"/>
                        <a:pt x="114" y="448"/>
                      </a:cubicBezTo>
                      <a:cubicBezTo>
                        <a:pt x="115" y="448"/>
                        <a:pt x="117" y="448"/>
                        <a:pt x="119" y="449"/>
                      </a:cubicBezTo>
                      <a:cubicBezTo>
                        <a:pt x="120" y="447"/>
                        <a:pt x="120" y="445"/>
                        <a:pt x="121" y="445"/>
                      </a:cubicBezTo>
                      <a:cubicBezTo>
                        <a:pt x="125" y="444"/>
                        <a:pt x="128" y="442"/>
                        <a:pt x="132" y="440"/>
                      </a:cubicBezTo>
                      <a:cubicBezTo>
                        <a:pt x="136" y="439"/>
                        <a:pt x="138" y="437"/>
                        <a:pt x="140" y="433"/>
                      </a:cubicBezTo>
                      <a:cubicBezTo>
                        <a:pt x="140" y="432"/>
                        <a:pt x="142" y="430"/>
                        <a:pt x="143" y="429"/>
                      </a:cubicBezTo>
                      <a:cubicBezTo>
                        <a:pt x="151" y="425"/>
                        <a:pt x="158" y="420"/>
                        <a:pt x="167" y="418"/>
                      </a:cubicBezTo>
                      <a:cubicBezTo>
                        <a:pt x="173" y="416"/>
                        <a:pt x="177" y="413"/>
                        <a:pt x="181" y="408"/>
                      </a:cubicBezTo>
                      <a:cubicBezTo>
                        <a:pt x="183" y="406"/>
                        <a:pt x="185" y="405"/>
                        <a:pt x="188" y="403"/>
                      </a:cubicBezTo>
                      <a:cubicBezTo>
                        <a:pt x="190" y="402"/>
                        <a:pt x="192" y="401"/>
                        <a:pt x="193" y="400"/>
                      </a:cubicBezTo>
                      <a:cubicBezTo>
                        <a:pt x="197" y="398"/>
                        <a:pt x="198" y="395"/>
                        <a:pt x="196" y="392"/>
                      </a:cubicBezTo>
                      <a:cubicBezTo>
                        <a:pt x="195" y="390"/>
                        <a:pt x="194" y="389"/>
                        <a:pt x="194" y="388"/>
                      </a:cubicBezTo>
                      <a:cubicBezTo>
                        <a:pt x="192" y="385"/>
                        <a:pt x="193" y="383"/>
                        <a:pt x="194" y="382"/>
                      </a:cubicBezTo>
                      <a:cubicBezTo>
                        <a:pt x="198" y="378"/>
                        <a:pt x="202" y="376"/>
                        <a:pt x="206" y="377"/>
                      </a:cubicBezTo>
                      <a:cubicBezTo>
                        <a:pt x="209" y="378"/>
                        <a:pt x="211" y="377"/>
                        <a:pt x="214" y="376"/>
                      </a:cubicBezTo>
                      <a:cubicBezTo>
                        <a:pt x="217" y="373"/>
                        <a:pt x="221" y="371"/>
                        <a:pt x="222" y="366"/>
                      </a:cubicBezTo>
                      <a:cubicBezTo>
                        <a:pt x="223" y="363"/>
                        <a:pt x="225" y="361"/>
                        <a:pt x="228" y="361"/>
                      </a:cubicBezTo>
                      <a:cubicBezTo>
                        <a:pt x="231" y="361"/>
                        <a:pt x="233" y="360"/>
                        <a:pt x="234" y="358"/>
                      </a:cubicBezTo>
                      <a:cubicBezTo>
                        <a:pt x="239" y="348"/>
                        <a:pt x="249" y="345"/>
                        <a:pt x="259" y="341"/>
                      </a:cubicBezTo>
                      <a:cubicBezTo>
                        <a:pt x="262" y="339"/>
                        <a:pt x="265" y="342"/>
                        <a:pt x="266" y="345"/>
                      </a:cubicBezTo>
                      <a:cubicBezTo>
                        <a:pt x="266" y="347"/>
                        <a:pt x="266" y="349"/>
                        <a:pt x="265" y="350"/>
                      </a:cubicBezTo>
                      <a:cubicBezTo>
                        <a:pt x="265" y="351"/>
                        <a:pt x="264" y="352"/>
                        <a:pt x="263" y="352"/>
                      </a:cubicBezTo>
                      <a:cubicBezTo>
                        <a:pt x="257" y="348"/>
                        <a:pt x="251" y="349"/>
                        <a:pt x="245" y="353"/>
                      </a:cubicBezTo>
                      <a:cubicBezTo>
                        <a:pt x="243" y="354"/>
                        <a:pt x="242" y="355"/>
                        <a:pt x="241" y="356"/>
                      </a:cubicBezTo>
                      <a:cubicBezTo>
                        <a:pt x="238" y="364"/>
                        <a:pt x="232" y="370"/>
                        <a:pt x="227" y="376"/>
                      </a:cubicBezTo>
                      <a:cubicBezTo>
                        <a:pt x="225" y="378"/>
                        <a:pt x="224" y="381"/>
                        <a:pt x="227" y="383"/>
                      </a:cubicBezTo>
                      <a:cubicBezTo>
                        <a:pt x="228" y="384"/>
                        <a:pt x="228" y="385"/>
                        <a:pt x="227" y="386"/>
                      </a:cubicBezTo>
                      <a:cubicBezTo>
                        <a:pt x="224" y="387"/>
                        <a:pt x="221" y="389"/>
                        <a:pt x="218" y="390"/>
                      </a:cubicBezTo>
                      <a:cubicBezTo>
                        <a:pt x="217" y="391"/>
                        <a:pt x="216" y="393"/>
                        <a:pt x="217" y="395"/>
                      </a:cubicBezTo>
                      <a:cubicBezTo>
                        <a:pt x="218" y="396"/>
                        <a:pt x="219" y="397"/>
                        <a:pt x="221" y="397"/>
                      </a:cubicBezTo>
                      <a:cubicBezTo>
                        <a:pt x="223" y="397"/>
                        <a:pt x="226" y="397"/>
                        <a:pt x="229" y="396"/>
                      </a:cubicBezTo>
                      <a:cubicBezTo>
                        <a:pt x="233" y="393"/>
                        <a:pt x="238" y="391"/>
                        <a:pt x="244" y="389"/>
                      </a:cubicBezTo>
                      <a:cubicBezTo>
                        <a:pt x="246" y="389"/>
                        <a:pt x="248" y="388"/>
                        <a:pt x="250" y="387"/>
                      </a:cubicBezTo>
                      <a:cubicBezTo>
                        <a:pt x="255" y="385"/>
                        <a:pt x="259" y="382"/>
                        <a:pt x="265" y="383"/>
                      </a:cubicBezTo>
                      <a:cubicBezTo>
                        <a:pt x="267" y="383"/>
                        <a:pt x="268" y="382"/>
                        <a:pt x="270" y="381"/>
                      </a:cubicBezTo>
                      <a:cubicBezTo>
                        <a:pt x="273" y="380"/>
                        <a:pt x="274" y="378"/>
                        <a:pt x="276" y="376"/>
                      </a:cubicBezTo>
                      <a:cubicBezTo>
                        <a:pt x="278" y="374"/>
                        <a:pt x="279" y="374"/>
                        <a:pt x="281" y="376"/>
                      </a:cubicBezTo>
                      <a:cubicBezTo>
                        <a:pt x="282" y="376"/>
                        <a:pt x="283" y="376"/>
                        <a:pt x="284" y="376"/>
                      </a:cubicBezTo>
                      <a:cubicBezTo>
                        <a:pt x="285" y="374"/>
                        <a:pt x="286" y="371"/>
                        <a:pt x="283" y="369"/>
                      </a:cubicBezTo>
                      <a:cubicBezTo>
                        <a:pt x="282" y="368"/>
                        <a:pt x="281" y="366"/>
                        <a:pt x="280" y="364"/>
                      </a:cubicBezTo>
                      <a:cubicBezTo>
                        <a:pt x="278" y="361"/>
                        <a:pt x="279" y="358"/>
                        <a:pt x="282" y="356"/>
                      </a:cubicBezTo>
                      <a:cubicBezTo>
                        <a:pt x="284" y="354"/>
                        <a:pt x="285" y="354"/>
                        <a:pt x="286" y="356"/>
                      </a:cubicBezTo>
                      <a:cubicBezTo>
                        <a:pt x="287" y="359"/>
                        <a:pt x="289" y="362"/>
                        <a:pt x="293" y="361"/>
                      </a:cubicBezTo>
                      <a:cubicBezTo>
                        <a:pt x="296" y="360"/>
                        <a:pt x="298" y="360"/>
                        <a:pt x="301" y="360"/>
                      </a:cubicBezTo>
                      <a:cubicBezTo>
                        <a:pt x="301" y="360"/>
                        <a:pt x="301" y="360"/>
                        <a:pt x="301" y="360"/>
                      </a:cubicBezTo>
                      <a:cubicBezTo>
                        <a:pt x="301" y="359"/>
                        <a:pt x="301" y="359"/>
                        <a:pt x="301" y="359"/>
                      </a:cubicBezTo>
                      <a:cubicBezTo>
                        <a:pt x="301" y="360"/>
                        <a:pt x="301" y="360"/>
                        <a:pt x="301" y="360"/>
                      </a:cubicBezTo>
                      <a:cubicBezTo>
                        <a:pt x="301" y="360"/>
                        <a:pt x="301" y="360"/>
                        <a:pt x="301" y="360"/>
                      </a:cubicBezTo>
                      <a:cubicBezTo>
                        <a:pt x="301" y="362"/>
                        <a:pt x="301" y="363"/>
                        <a:pt x="301" y="365"/>
                      </a:cubicBezTo>
                      <a:cubicBezTo>
                        <a:pt x="302" y="371"/>
                        <a:pt x="305" y="376"/>
                        <a:pt x="311" y="378"/>
                      </a:cubicBezTo>
                      <a:cubicBezTo>
                        <a:pt x="315" y="380"/>
                        <a:pt x="317" y="383"/>
                        <a:pt x="319" y="386"/>
                      </a:cubicBezTo>
                      <a:cubicBezTo>
                        <a:pt x="320" y="388"/>
                        <a:pt x="320" y="389"/>
                        <a:pt x="321" y="391"/>
                      </a:cubicBezTo>
                      <a:cubicBezTo>
                        <a:pt x="322" y="393"/>
                        <a:pt x="324" y="394"/>
                        <a:pt x="326" y="395"/>
                      </a:cubicBezTo>
                      <a:cubicBezTo>
                        <a:pt x="328" y="395"/>
                        <a:pt x="331" y="395"/>
                        <a:pt x="333" y="395"/>
                      </a:cubicBezTo>
                      <a:cubicBezTo>
                        <a:pt x="338" y="395"/>
                        <a:pt x="342" y="397"/>
                        <a:pt x="346" y="400"/>
                      </a:cubicBezTo>
                      <a:cubicBezTo>
                        <a:pt x="348" y="402"/>
                        <a:pt x="349" y="402"/>
                        <a:pt x="350" y="403"/>
                      </a:cubicBezTo>
                      <a:cubicBezTo>
                        <a:pt x="350" y="403"/>
                        <a:pt x="350" y="403"/>
                        <a:pt x="350" y="403"/>
                      </a:cubicBezTo>
                      <a:cubicBezTo>
                        <a:pt x="351" y="402"/>
                        <a:pt x="351" y="402"/>
                        <a:pt x="351" y="402"/>
                      </a:cubicBezTo>
                      <a:cubicBezTo>
                        <a:pt x="351" y="403"/>
                        <a:pt x="351" y="403"/>
                        <a:pt x="351" y="403"/>
                      </a:cubicBezTo>
                      <a:cubicBezTo>
                        <a:pt x="351" y="403"/>
                        <a:pt x="351" y="403"/>
                        <a:pt x="350" y="403"/>
                      </a:cubicBezTo>
                      <a:cubicBezTo>
                        <a:pt x="351" y="404"/>
                        <a:pt x="352" y="405"/>
                        <a:pt x="353" y="407"/>
                      </a:cubicBezTo>
                      <a:cubicBezTo>
                        <a:pt x="357" y="410"/>
                        <a:pt x="361" y="413"/>
                        <a:pt x="366" y="411"/>
                      </a:cubicBezTo>
                      <a:cubicBezTo>
                        <a:pt x="367" y="411"/>
                        <a:pt x="368" y="411"/>
                        <a:pt x="368" y="412"/>
                      </a:cubicBezTo>
                      <a:cubicBezTo>
                        <a:pt x="369" y="412"/>
                        <a:pt x="370" y="413"/>
                        <a:pt x="369" y="414"/>
                      </a:cubicBezTo>
                      <a:cubicBezTo>
                        <a:pt x="366" y="418"/>
                        <a:pt x="366" y="421"/>
                        <a:pt x="369" y="424"/>
                      </a:cubicBezTo>
                      <a:cubicBezTo>
                        <a:pt x="371" y="426"/>
                        <a:pt x="372" y="428"/>
                        <a:pt x="373" y="429"/>
                      </a:cubicBezTo>
                      <a:cubicBezTo>
                        <a:pt x="376" y="430"/>
                        <a:pt x="378" y="431"/>
                        <a:pt x="378" y="435"/>
                      </a:cubicBezTo>
                      <a:cubicBezTo>
                        <a:pt x="378" y="437"/>
                        <a:pt x="378" y="439"/>
                        <a:pt x="379" y="441"/>
                      </a:cubicBezTo>
                      <a:cubicBezTo>
                        <a:pt x="380" y="446"/>
                        <a:pt x="382" y="451"/>
                        <a:pt x="385" y="454"/>
                      </a:cubicBezTo>
                      <a:cubicBezTo>
                        <a:pt x="387" y="456"/>
                        <a:pt x="390" y="458"/>
                        <a:pt x="393" y="457"/>
                      </a:cubicBezTo>
                      <a:cubicBezTo>
                        <a:pt x="395" y="457"/>
                        <a:pt x="397" y="455"/>
                        <a:pt x="396" y="453"/>
                      </a:cubicBezTo>
                      <a:cubicBezTo>
                        <a:pt x="396" y="451"/>
                        <a:pt x="395" y="450"/>
                        <a:pt x="395" y="448"/>
                      </a:cubicBezTo>
                      <a:cubicBezTo>
                        <a:pt x="395" y="448"/>
                        <a:pt x="395" y="447"/>
                        <a:pt x="395" y="446"/>
                      </a:cubicBezTo>
                      <a:cubicBezTo>
                        <a:pt x="396" y="445"/>
                        <a:pt x="396" y="446"/>
                        <a:pt x="397" y="447"/>
                      </a:cubicBezTo>
                      <a:cubicBezTo>
                        <a:pt x="398" y="449"/>
                        <a:pt x="399" y="451"/>
                        <a:pt x="399" y="453"/>
                      </a:cubicBezTo>
                      <a:cubicBezTo>
                        <a:pt x="399" y="457"/>
                        <a:pt x="402" y="459"/>
                        <a:pt x="404" y="462"/>
                      </a:cubicBezTo>
                      <a:cubicBezTo>
                        <a:pt x="404" y="462"/>
                        <a:pt x="404" y="463"/>
                        <a:pt x="404" y="463"/>
                      </a:cubicBezTo>
                      <a:cubicBezTo>
                        <a:pt x="403" y="464"/>
                        <a:pt x="402" y="464"/>
                        <a:pt x="401" y="464"/>
                      </a:cubicBezTo>
                      <a:cubicBezTo>
                        <a:pt x="400" y="463"/>
                        <a:pt x="399" y="462"/>
                        <a:pt x="398" y="462"/>
                      </a:cubicBezTo>
                      <a:cubicBezTo>
                        <a:pt x="395" y="461"/>
                        <a:pt x="391" y="463"/>
                        <a:pt x="390" y="466"/>
                      </a:cubicBezTo>
                      <a:cubicBezTo>
                        <a:pt x="389" y="469"/>
                        <a:pt x="388" y="472"/>
                        <a:pt x="388" y="475"/>
                      </a:cubicBezTo>
                      <a:cubicBezTo>
                        <a:pt x="389" y="479"/>
                        <a:pt x="390" y="482"/>
                        <a:pt x="390" y="485"/>
                      </a:cubicBezTo>
                      <a:cubicBezTo>
                        <a:pt x="390" y="485"/>
                        <a:pt x="390" y="485"/>
                        <a:pt x="390" y="485"/>
                      </a:cubicBezTo>
                      <a:cubicBezTo>
                        <a:pt x="390" y="485"/>
                        <a:pt x="390" y="485"/>
                        <a:pt x="390" y="486"/>
                      </a:cubicBezTo>
                      <a:cubicBezTo>
                        <a:pt x="390" y="485"/>
                        <a:pt x="390" y="485"/>
                        <a:pt x="390" y="485"/>
                      </a:cubicBezTo>
                      <a:cubicBezTo>
                        <a:pt x="392" y="488"/>
                        <a:pt x="393" y="491"/>
                        <a:pt x="392" y="494"/>
                      </a:cubicBezTo>
                      <a:cubicBezTo>
                        <a:pt x="390" y="499"/>
                        <a:pt x="390" y="504"/>
                        <a:pt x="391" y="510"/>
                      </a:cubicBezTo>
                      <a:cubicBezTo>
                        <a:pt x="391" y="510"/>
                        <a:pt x="391" y="511"/>
                        <a:pt x="391" y="511"/>
                      </a:cubicBezTo>
                      <a:cubicBezTo>
                        <a:pt x="392" y="511"/>
                        <a:pt x="394" y="511"/>
                        <a:pt x="394" y="510"/>
                      </a:cubicBezTo>
                      <a:cubicBezTo>
                        <a:pt x="396" y="507"/>
                        <a:pt x="398" y="503"/>
                        <a:pt x="399" y="500"/>
                      </a:cubicBezTo>
                      <a:cubicBezTo>
                        <a:pt x="400" y="499"/>
                        <a:pt x="400" y="499"/>
                        <a:pt x="400" y="498"/>
                      </a:cubicBezTo>
                      <a:cubicBezTo>
                        <a:pt x="400" y="498"/>
                        <a:pt x="400" y="498"/>
                        <a:pt x="400" y="498"/>
                      </a:cubicBezTo>
                      <a:cubicBezTo>
                        <a:pt x="402" y="496"/>
                        <a:pt x="404" y="495"/>
                        <a:pt x="407" y="496"/>
                      </a:cubicBezTo>
                      <a:cubicBezTo>
                        <a:pt x="407" y="495"/>
                        <a:pt x="407" y="495"/>
                        <a:pt x="407" y="495"/>
                      </a:cubicBezTo>
                      <a:cubicBezTo>
                        <a:pt x="407" y="495"/>
                        <a:pt x="407" y="495"/>
                        <a:pt x="407" y="495"/>
                      </a:cubicBezTo>
                      <a:cubicBezTo>
                        <a:pt x="407" y="495"/>
                        <a:pt x="407" y="494"/>
                        <a:pt x="408" y="494"/>
                      </a:cubicBezTo>
                      <a:cubicBezTo>
                        <a:pt x="412" y="488"/>
                        <a:pt x="417" y="482"/>
                        <a:pt x="419" y="475"/>
                      </a:cubicBezTo>
                      <a:cubicBezTo>
                        <a:pt x="419" y="474"/>
                        <a:pt x="421" y="474"/>
                        <a:pt x="422" y="474"/>
                      </a:cubicBezTo>
                      <a:cubicBezTo>
                        <a:pt x="422" y="474"/>
                        <a:pt x="423" y="475"/>
                        <a:pt x="423" y="476"/>
                      </a:cubicBezTo>
                      <a:cubicBezTo>
                        <a:pt x="423" y="477"/>
                        <a:pt x="423" y="479"/>
                        <a:pt x="422" y="480"/>
                      </a:cubicBezTo>
                      <a:cubicBezTo>
                        <a:pt x="421" y="484"/>
                        <a:pt x="420" y="487"/>
                        <a:pt x="418" y="491"/>
                      </a:cubicBezTo>
                      <a:cubicBezTo>
                        <a:pt x="417" y="494"/>
                        <a:pt x="419" y="496"/>
                        <a:pt x="420" y="498"/>
                      </a:cubicBezTo>
                      <a:cubicBezTo>
                        <a:pt x="420" y="498"/>
                        <a:pt x="420" y="498"/>
                        <a:pt x="421" y="498"/>
                      </a:cubicBezTo>
                      <a:cubicBezTo>
                        <a:pt x="421" y="498"/>
                        <a:pt x="421" y="498"/>
                        <a:pt x="421" y="499"/>
                      </a:cubicBezTo>
                      <a:cubicBezTo>
                        <a:pt x="422" y="500"/>
                        <a:pt x="423" y="502"/>
                        <a:pt x="423" y="504"/>
                      </a:cubicBezTo>
                      <a:cubicBezTo>
                        <a:pt x="423" y="505"/>
                        <a:pt x="423" y="505"/>
                        <a:pt x="423" y="505"/>
                      </a:cubicBezTo>
                      <a:cubicBezTo>
                        <a:pt x="424" y="506"/>
                        <a:pt x="424" y="506"/>
                        <a:pt x="424" y="506"/>
                      </a:cubicBezTo>
                      <a:cubicBezTo>
                        <a:pt x="423" y="505"/>
                        <a:pt x="423" y="505"/>
                        <a:pt x="423" y="505"/>
                      </a:cubicBezTo>
                      <a:cubicBezTo>
                        <a:pt x="423" y="505"/>
                        <a:pt x="423" y="505"/>
                        <a:pt x="423" y="504"/>
                      </a:cubicBezTo>
                      <a:cubicBezTo>
                        <a:pt x="421" y="503"/>
                        <a:pt x="421" y="501"/>
                        <a:pt x="421" y="499"/>
                      </a:cubicBezTo>
                      <a:cubicBezTo>
                        <a:pt x="420" y="499"/>
                        <a:pt x="420" y="498"/>
                        <a:pt x="420" y="498"/>
                      </a:cubicBezTo>
                      <a:cubicBezTo>
                        <a:pt x="420" y="498"/>
                        <a:pt x="420" y="498"/>
                        <a:pt x="420" y="498"/>
                      </a:cubicBezTo>
                      <a:cubicBezTo>
                        <a:pt x="418" y="497"/>
                        <a:pt x="416" y="497"/>
                        <a:pt x="415" y="497"/>
                      </a:cubicBezTo>
                      <a:cubicBezTo>
                        <a:pt x="412" y="496"/>
                        <a:pt x="410" y="495"/>
                        <a:pt x="407" y="495"/>
                      </a:cubicBezTo>
                      <a:cubicBezTo>
                        <a:pt x="407" y="495"/>
                        <a:pt x="407" y="496"/>
                        <a:pt x="407" y="496"/>
                      </a:cubicBezTo>
                      <a:cubicBezTo>
                        <a:pt x="407" y="496"/>
                        <a:pt x="407" y="496"/>
                        <a:pt x="407" y="496"/>
                      </a:cubicBezTo>
                      <a:cubicBezTo>
                        <a:pt x="405" y="498"/>
                        <a:pt x="403" y="498"/>
                        <a:pt x="400" y="498"/>
                      </a:cubicBezTo>
                      <a:cubicBezTo>
                        <a:pt x="400" y="498"/>
                        <a:pt x="400" y="498"/>
                        <a:pt x="400" y="499"/>
                      </a:cubicBezTo>
                      <a:cubicBezTo>
                        <a:pt x="400" y="499"/>
                        <a:pt x="400" y="499"/>
                        <a:pt x="399" y="500"/>
                      </a:cubicBezTo>
                      <a:cubicBezTo>
                        <a:pt x="399" y="504"/>
                        <a:pt x="400" y="509"/>
                        <a:pt x="397" y="514"/>
                      </a:cubicBezTo>
                      <a:cubicBezTo>
                        <a:pt x="397" y="516"/>
                        <a:pt x="398" y="518"/>
                        <a:pt x="401" y="518"/>
                      </a:cubicBezTo>
                      <a:cubicBezTo>
                        <a:pt x="402" y="519"/>
                        <a:pt x="402" y="519"/>
                        <a:pt x="403" y="519"/>
                      </a:cubicBezTo>
                      <a:cubicBezTo>
                        <a:pt x="403" y="519"/>
                        <a:pt x="403" y="519"/>
                        <a:pt x="403" y="519"/>
                      </a:cubicBezTo>
                      <a:cubicBezTo>
                        <a:pt x="404" y="518"/>
                        <a:pt x="404" y="518"/>
                        <a:pt x="404" y="518"/>
                      </a:cubicBezTo>
                      <a:cubicBezTo>
                        <a:pt x="405" y="517"/>
                        <a:pt x="405" y="516"/>
                        <a:pt x="405" y="515"/>
                      </a:cubicBezTo>
                      <a:cubicBezTo>
                        <a:pt x="405" y="516"/>
                        <a:pt x="406" y="516"/>
                        <a:pt x="405" y="516"/>
                      </a:cubicBezTo>
                      <a:cubicBezTo>
                        <a:pt x="405" y="517"/>
                        <a:pt x="405" y="517"/>
                        <a:pt x="404" y="518"/>
                      </a:cubicBezTo>
                      <a:cubicBezTo>
                        <a:pt x="404" y="518"/>
                        <a:pt x="404" y="519"/>
                        <a:pt x="404" y="519"/>
                      </a:cubicBezTo>
                      <a:cubicBezTo>
                        <a:pt x="404" y="519"/>
                        <a:pt x="403" y="519"/>
                        <a:pt x="403" y="519"/>
                      </a:cubicBezTo>
                      <a:cubicBezTo>
                        <a:pt x="403" y="520"/>
                        <a:pt x="402" y="522"/>
                        <a:pt x="403" y="523"/>
                      </a:cubicBezTo>
                      <a:cubicBezTo>
                        <a:pt x="404" y="526"/>
                        <a:pt x="406" y="528"/>
                        <a:pt x="405" y="531"/>
                      </a:cubicBezTo>
                      <a:cubicBezTo>
                        <a:pt x="404" y="533"/>
                        <a:pt x="403" y="535"/>
                        <a:pt x="403" y="537"/>
                      </a:cubicBezTo>
                      <a:cubicBezTo>
                        <a:pt x="403" y="539"/>
                        <a:pt x="402" y="541"/>
                        <a:pt x="403" y="542"/>
                      </a:cubicBezTo>
                      <a:cubicBezTo>
                        <a:pt x="405" y="545"/>
                        <a:pt x="405" y="550"/>
                        <a:pt x="407" y="554"/>
                      </a:cubicBezTo>
                      <a:cubicBezTo>
                        <a:pt x="407" y="555"/>
                        <a:pt x="409" y="555"/>
                        <a:pt x="410" y="555"/>
                      </a:cubicBezTo>
                      <a:cubicBezTo>
                        <a:pt x="411" y="555"/>
                        <a:pt x="412" y="554"/>
                        <a:pt x="412" y="554"/>
                      </a:cubicBezTo>
                      <a:cubicBezTo>
                        <a:pt x="414" y="549"/>
                        <a:pt x="417" y="544"/>
                        <a:pt x="417" y="539"/>
                      </a:cubicBezTo>
                      <a:cubicBezTo>
                        <a:pt x="417" y="539"/>
                        <a:pt x="417" y="539"/>
                        <a:pt x="417" y="539"/>
                      </a:cubicBezTo>
                      <a:cubicBezTo>
                        <a:pt x="417" y="538"/>
                        <a:pt x="417" y="538"/>
                        <a:pt x="416" y="538"/>
                      </a:cubicBezTo>
                      <a:cubicBezTo>
                        <a:pt x="416" y="537"/>
                        <a:pt x="416" y="537"/>
                        <a:pt x="416" y="537"/>
                      </a:cubicBezTo>
                      <a:cubicBezTo>
                        <a:pt x="416" y="537"/>
                        <a:pt x="416" y="537"/>
                        <a:pt x="416" y="537"/>
                      </a:cubicBezTo>
                      <a:cubicBezTo>
                        <a:pt x="416" y="537"/>
                        <a:pt x="416" y="538"/>
                        <a:pt x="416" y="538"/>
                      </a:cubicBezTo>
                      <a:cubicBezTo>
                        <a:pt x="417" y="538"/>
                        <a:pt x="417" y="538"/>
                        <a:pt x="417" y="538"/>
                      </a:cubicBezTo>
                      <a:cubicBezTo>
                        <a:pt x="417" y="538"/>
                        <a:pt x="417" y="538"/>
                        <a:pt x="417" y="539"/>
                      </a:cubicBezTo>
                      <a:cubicBezTo>
                        <a:pt x="418" y="539"/>
                        <a:pt x="419" y="539"/>
                        <a:pt x="420" y="539"/>
                      </a:cubicBezTo>
                      <a:cubicBezTo>
                        <a:pt x="420" y="538"/>
                        <a:pt x="420" y="538"/>
                        <a:pt x="420" y="538"/>
                      </a:cubicBezTo>
                      <a:cubicBezTo>
                        <a:pt x="420" y="538"/>
                        <a:pt x="420" y="538"/>
                        <a:pt x="420" y="538"/>
                      </a:cubicBezTo>
                      <a:cubicBezTo>
                        <a:pt x="420" y="538"/>
                        <a:pt x="420" y="538"/>
                        <a:pt x="420" y="539"/>
                      </a:cubicBezTo>
                      <a:cubicBezTo>
                        <a:pt x="420" y="539"/>
                        <a:pt x="420" y="539"/>
                        <a:pt x="420" y="539"/>
                      </a:cubicBezTo>
                      <a:cubicBezTo>
                        <a:pt x="421" y="541"/>
                        <a:pt x="422" y="542"/>
                        <a:pt x="423" y="544"/>
                      </a:cubicBezTo>
                      <a:cubicBezTo>
                        <a:pt x="424" y="544"/>
                        <a:pt x="424" y="544"/>
                        <a:pt x="424" y="544"/>
                      </a:cubicBezTo>
                      <a:cubicBezTo>
                        <a:pt x="424" y="544"/>
                        <a:pt x="424" y="545"/>
                        <a:pt x="424" y="545"/>
                      </a:cubicBezTo>
                      <a:cubicBezTo>
                        <a:pt x="424" y="546"/>
                        <a:pt x="425" y="547"/>
                        <a:pt x="425" y="547"/>
                      </a:cubicBezTo>
                      <a:cubicBezTo>
                        <a:pt x="425" y="549"/>
                        <a:pt x="424" y="549"/>
                        <a:pt x="424" y="547"/>
                      </a:cubicBezTo>
                      <a:cubicBezTo>
                        <a:pt x="424" y="547"/>
                        <a:pt x="424" y="546"/>
                        <a:pt x="424" y="546"/>
                      </a:cubicBezTo>
                      <a:cubicBezTo>
                        <a:pt x="424" y="546"/>
                        <a:pt x="424" y="545"/>
                        <a:pt x="424" y="545"/>
                      </a:cubicBezTo>
                      <a:cubicBezTo>
                        <a:pt x="424" y="545"/>
                        <a:pt x="424" y="545"/>
                        <a:pt x="424" y="544"/>
                      </a:cubicBezTo>
                      <a:cubicBezTo>
                        <a:pt x="423" y="544"/>
                        <a:pt x="423" y="544"/>
                        <a:pt x="423" y="544"/>
                      </a:cubicBezTo>
                      <a:cubicBezTo>
                        <a:pt x="421" y="546"/>
                        <a:pt x="420" y="548"/>
                        <a:pt x="421" y="551"/>
                      </a:cubicBezTo>
                      <a:cubicBezTo>
                        <a:pt x="421" y="553"/>
                        <a:pt x="423" y="555"/>
                        <a:pt x="425" y="556"/>
                      </a:cubicBezTo>
                      <a:cubicBezTo>
                        <a:pt x="426" y="557"/>
                        <a:pt x="428" y="557"/>
                        <a:pt x="429" y="557"/>
                      </a:cubicBezTo>
                      <a:cubicBezTo>
                        <a:pt x="432" y="557"/>
                        <a:pt x="432" y="559"/>
                        <a:pt x="431" y="560"/>
                      </a:cubicBezTo>
                      <a:cubicBezTo>
                        <a:pt x="428" y="564"/>
                        <a:pt x="426" y="567"/>
                        <a:pt x="426" y="572"/>
                      </a:cubicBezTo>
                      <a:cubicBezTo>
                        <a:pt x="426" y="574"/>
                        <a:pt x="423" y="574"/>
                        <a:pt x="422" y="574"/>
                      </a:cubicBezTo>
                      <a:cubicBezTo>
                        <a:pt x="420" y="576"/>
                        <a:pt x="420" y="577"/>
                        <a:pt x="421" y="578"/>
                      </a:cubicBezTo>
                      <a:cubicBezTo>
                        <a:pt x="425" y="582"/>
                        <a:pt x="424" y="584"/>
                        <a:pt x="420" y="586"/>
                      </a:cubicBezTo>
                      <a:cubicBezTo>
                        <a:pt x="419" y="586"/>
                        <a:pt x="418" y="587"/>
                        <a:pt x="418" y="588"/>
                      </a:cubicBezTo>
                      <a:cubicBezTo>
                        <a:pt x="419" y="592"/>
                        <a:pt x="422" y="595"/>
                        <a:pt x="425" y="594"/>
                      </a:cubicBezTo>
                      <a:cubicBezTo>
                        <a:pt x="428" y="592"/>
                        <a:pt x="432" y="591"/>
                        <a:pt x="436" y="591"/>
                      </a:cubicBezTo>
                      <a:cubicBezTo>
                        <a:pt x="436" y="591"/>
                        <a:pt x="437" y="591"/>
                        <a:pt x="437" y="591"/>
                      </a:cubicBezTo>
                      <a:cubicBezTo>
                        <a:pt x="437" y="592"/>
                        <a:pt x="437" y="594"/>
                        <a:pt x="437" y="594"/>
                      </a:cubicBezTo>
                      <a:cubicBezTo>
                        <a:pt x="436" y="596"/>
                        <a:pt x="434" y="597"/>
                        <a:pt x="432" y="599"/>
                      </a:cubicBezTo>
                      <a:cubicBezTo>
                        <a:pt x="429" y="601"/>
                        <a:pt x="428" y="605"/>
                        <a:pt x="428" y="609"/>
                      </a:cubicBezTo>
                      <a:cubicBezTo>
                        <a:pt x="428" y="610"/>
                        <a:pt x="429" y="610"/>
                        <a:pt x="430" y="611"/>
                      </a:cubicBezTo>
                      <a:cubicBezTo>
                        <a:pt x="430" y="611"/>
                        <a:pt x="430" y="611"/>
                        <a:pt x="430" y="611"/>
                      </a:cubicBezTo>
                      <a:cubicBezTo>
                        <a:pt x="430" y="611"/>
                        <a:pt x="430" y="611"/>
                        <a:pt x="430" y="611"/>
                      </a:cubicBezTo>
                      <a:cubicBezTo>
                        <a:pt x="430" y="611"/>
                        <a:pt x="430" y="611"/>
                        <a:pt x="430" y="611"/>
                      </a:cubicBezTo>
                      <a:cubicBezTo>
                        <a:pt x="430" y="610"/>
                        <a:pt x="431" y="610"/>
                        <a:pt x="431" y="610"/>
                      </a:cubicBezTo>
                      <a:cubicBezTo>
                        <a:pt x="431" y="610"/>
                        <a:pt x="431" y="611"/>
                        <a:pt x="430" y="611"/>
                      </a:cubicBezTo>
                      <a:cubicBezTo>
                        <a:pt x="430" y="611"/>
                        <a:pt x="430" y="611"/>
                        <a:pt x="430" y="611"/>
                      </a:cubicBezTo>
                      <a:cubicBezTo>
                        <a:pt x="433" y="614"/>
                        <a:pt x="435" y="617"/>
                        <a:pt x="438" y="620"/>
                      </a:cubicBezTo>
                      <a:cubicBezTo>
                        <a:pt x="440" y="622"/>
                        <a:pt x="440" y="624"/>
                        <a:pt x="439" y="626"/>
                      </a:cubicBezTo>
                      <a:cubicBezTo>
                        <a:pt x="439" y="627"/>
                        <a:pt x="438" y="629"/>
                        <a:pt x="437" y="631"/>
                      </a:cubicBezTo>
                      <a:cubicBezTo>
                        <a:pt x="437" y="631"/>
                        <a:pt x="436" y="631"/>
                        <a:pt x="436" y="631"/>
                      </a:cubicBezTo>
                      <a:cubicBezTo>
                        <a:pt x="436" y="631"/>
                        <a:pt x="436" y="631"/>
                        <a:pt x="436" y="631"/>
                      </a:cubicBezTo>
                      <a:cubicBezTo>
                        <a:pt x="437" y="631"/>
                        <a:pt x="437" y="631"/>
                        <a:pt x="437" y="631"/>
                      </a:cubicBezTo>
                      <a:cubicBezTo>
                        <a:pt x="437" y="632"/>
                        <a:pt x="436" y="634"/>
                        <a:pt x="436" y="636"/>
                      </a:cubicBezTo>
                      <a:cubicBezTo>
                        <a:pt x="437" y="638"/>
                        <a:pt x="437" y="641"/>
                        <a:pt x="436" y="643"/>
                      </a:cubicBezTo>
                      <a:cubicBezTo>
                        <a:pt x="435" y="644"/>
                        <a:pt x="435" y="644"/>
                        <a:pt x="435" y="645"/>
                      </a:cubicBezTo>
                      <a:cubicBezTo>
                        <a:pt x="440" y="654"/>
                        <a:pt x="440" y="654"/>
                        <a:pt x="440" y="654"/>
                      </a:cubicBezTo>
                      <a:cubicBezTo>
                        <a:pt x="443" y="656"/>
                        <a:pt x="445" y="658"/>
                        <a:pt x="447" y="660"/>
                      </a:cubicBezTo>
                      <a:cubicBezTo>
                        <a:pt x="449" y="663"/>
                        <a:pt x="452" y="665"/>
                        <a:pt x="455" y="666"/>
                      </a:cubicBezTo>
                      <a:cubicBezTo>
                        <a:pt x="458" y="667"/>
                        <a:pt x="460" y="668"/>
                        <a:pt x="462" y="670"/>
                      </a:cubicBezTo>
                      <a:cubicBezTo>
                        <a:pt x="464" y="671"/>
                        <a:pt x="465" y="672"/>
                        <a:pt x="464" y="674"/>
                      </a:cubicBezTo>
                      <a:cubicBezTo>
                        <a:pt x="463" y="677"/>
                        <a:pt x="462" y="680"/>
                        <a:pt x="464" y="683"/>
                      </a:cubicBezTo>
                      <a:cubicBezTo>
                        <a:pt x="464" y="685"/>
                        <a:pt x="465" y="686"/>
                        <a:pt x="466" y="687"/>
                      </a:cubicBezTo>
                      <a:cubicBezTo>
                        <a:pt x="467" y="687"/>
                        <a:pt x="467" y="687"/>
                        <a:pt x="467" y="687"/>
                      </a:cubicBezTo>
                      <a:cubicBezTo>
                        <a:pt x="466" y="687"/>
                        <a:pt x="466" y="687"/>
                        <a:pt x="466" y="687"/>
                      </a:cubicBezTo>
                      <a:cubicBezTo>
                        <a:pt x="466" y="687"/>
                        <a:pt x="466" y="687"/>
                        <a:pt x="466" y="687"/>
                      </a:cubicBezTo>
                      <a:cubicBezTo>
                        <a:pt x="466" y="687"/>
                        <a:pt x="466" y="687"/>
                        <a:pt x="466" y="687"/>
                      </a:cubicBezTo>
                      <a:cubicBezTo>
                        <a:pt x="466" y="688"/>
                        <a:pt x="466" y="689"/>
                        <a:pt x="467" y="690"/>
                      </a:cubicBezTo>
                      <a:cubicBezTo>
                        <a:pt x="468" y="691"/>
                        <a:pt x="469" y="691"/>
                        <a:pt x="471" y="691"/>
                      </a:cubicBezTo>
                      <a:cubicBezTo>
                        <a:pt x="473" y="692"/>
                        <a:pt x="475" y="692"/>
                        <a:pt x="476" y="695"/>
                      </a:cubicBezTo>
                      <a:cubicBezTo>
                        <a:pt x="477" y="699"/>
                        <a:pt x="478" y="702"/>
                        <a:pt x="480" y="706"/>
                      </a:cubicBezTo>
                      <a:cubicBezTo>
                        <a:pt x="482" y="709"/>
                        <a:pt x="480" y="712"/>
                        <a:pt x="479" y="715"/>
                      </a:cubicBezTo>
                      <a:cubicBezTo>
                        <a:pt x="479" y="716"/>
                        <a:pt x="478" y="717"/>
                        <a:pt x="477" y="717"/>
                      </a:cubicBezTo>
                      <a:cubicBezTo>
                        <a:pt x="476" y="718"/>
                        <a:pt x="474" y="720"/>
                        <a:pt x="473" y="719"/>
                      </a:cubicBezTo>
                      <a:cubicBezTo>
                        <a:pt x="468" y="718"/>
                        <a:pt x="463" y="717"/>
                        <a:pt x="459" y="713"/>
                      </a:cubicBezTo>
                      <a:cubicBezTo>
                        <a:pt x="460" y="714"/>
                        <a:pt x="460" y="714"/>
                        <a:pt x="460" y="714"/>
                      </a:cubicBezTo>
                      <a:cubicBezTo>
                        <a:pt x="460" y="714"/>
                        <a:pt x="460" y="714"/>
                        <a:pt x="460" y="713"/>
                      </a:cubicBezTo>
                      <a:cubicBezTo>
                        <a:pt x="461" y="714"/>
                        <a:pt x="463" y="714"/>
                        <a:pt x="464" y="714"/>
                      </a:cubicBezTo>
                      <a:cubicBezTo>
                        <a:pt x="467" y="714"/>
                        <a:pt x="469" y="712"/>
                        <a:pt x="469" y="709"/>
                      </a:cubicBezTo>
                      <a:cubicBezTo>
                        <a:pt x="470" y="703"/>
                        <a:pt x="469" y="697"/>
                        <a:pt x="466" y="691"/>
                      </a:cubicBezTo>
                      <a:cubicBezTo>
                        <a:pt x="464" y="690"/>
                        <a:pt x="462" y="688"/>
                        <a:pt x="461" y="686"/>
                      </a:cubicBezTo>
                      <a:cubicBezTo>
                        <a:pt x="460" y="683"/>
                        <a:pt x="459" y="680"/>
                        <a:pt x="458" y="678"/>
                      </a:cubicBezTo>
                      <a:cubicBezTo>
                        <a:pt x="457" y="672"/>
                        <a:pt x="453" y="668"/>
                        <a:pt x="448" y="666"/>
                      </a:cubicBezTo>
                      <a:cubicBezTo>
                        <a:pt x="443" y="665"/>
                        <a:pt x="440" y="663"/>
                        <a:pt x="436" y="660"/>
                      </a:cubicBezTo>
                      <a:cubicBezTo>
                        <a:pt x="434" y="658"/>
                        <a:pt x="432" y="656"/>
                        <a:pt x="430" y="655"/>
                      </a:cubicBezTo>
                      <a:cubicBezTo>
                        <a:pt x="428" y="654"/>
                        <a:pt x="427" y="654"/>
                        <a:pt x="425" y="654"/>
                      </a:cubicBezTo>
                      <a:cubicBezTo>
                        <a:pt x="424" y="653"/>
                        <a:pt x="421" y="655"/>
                        <a:pt x="422" y="657"/>
                      </a:cubicBezTo>
                      <a:cubicBezTo>
                        <a:pt x="422" y="660"/>
                        <a:pt x="423" y="663"/>
                        <a:pt x="423" y="666"/>
                      </a:cubicBezTo>
                      <a:cubicBezTo>
                        <a:pt x="423" y="668"/>
                        <a:pt x="424" y="670"/>
                        <a:pt x="425" y="671"/>
                      </a:cubicBezTo>
                      <a:cubicBezTo>
                        <a:pt x="427" y="674"/>
                        <a:pt x="430" y="677"/>
                        <a:pt x="432" y="680"/>
                      </a:cubicBezTo>
                      <a:cubicBezTo>
                        <a:pt x="438" y="689"/>
                        <a:pt x="447" y="697"/>
                        <a:pt x="453" y="707"/>
                      </a:cubicBezTo>
                      <a:cubicBezTo>
                        <a:pt x="454" y="708"/>
                        <a:pt x="455" y="709"/>
                        <a:pt x="457" y="710"/>
                      </a:cubicBezTo>
                      <a:cubicBezTo>
                        <a:pt x="456" y="710"/>
                        <a:pt x="456" y="710"/>
                        <a:pt x="456" y="710"/>
                      </a:cubicBezTo>
                      <a:cubicBezTo>
                        <a:pt x="456" y="710"/>
                        <a:pt x="456" y="710"/>
                        <a:pt x="457" y="710"/>
                      </a:cubicBezTo>
                      <a:cubicBezTo>
                        <a:pt x="452" y="712"/>
                        <a:pt x="449" y="715"/>
                        <a:pt x="449" y="720"/>
                      </a:cubicBezTo>
                      <a:cubicBezTo>
                        <a:pt x="449" y="727"/>
                        <a:pt x="449" y="735"/>
                        <a:pt x="449" y="742"/>
                      </a:cubicBezTo>
                      <a:cubicBezTo>
                        <a:pt x="450" y="751"/>
                        <a:pt x="448" y="759"/>
                        <a:pt x="445" y="767"/>
                      </a:cubicBezTo>
                      <a:cubicBezTo>
                        <a:pt x="442" y="776"/>
                        <a:pt x="438" y="785"/>
                        <a:pt x="435" y="794"/>
                      </a:cubicBezTo>
                      <a:cubicBezTo>
                        <a:pt x="433" y="802"/>
                        <a:pt x="430" y="811"/>
                        <a:pt x="425" y="818"/>
                      </a:cubicBezTo>
                      <a:cubicBezTo>
                        <a:pt x="421" y="825"/>
                        <a:pt x="419" y="832"/>
                        <a:pt x="419" y="840"/>
                      </a:cubicBezTo>
                      <a:cubicBezTo>
                        <a:pt x="419" y="842"/>
                        <a:pt x="420" y="843"/>
                        <a:pt x="420" y="845"/>
                      </a:cubicBezTo>
                      <a:cubicBezTo>
                        <a:pt x="420" y="854"/>
                        <a:pt x="419" y="862"/>
                        <a:pt x="413" y="870"/>
                      </a:cubicBezTo>
                      <a:cubicBezTo>
                        <a:pt x="412" y="872"/>
                        <a:pt x="412" y="875"/>
                        <a:pt x="413" y="878"/>
                      </a:cubicBezTo>
                      <a:cubicBezTo>
                        <a:pt x="416" y="884"/>
                        <a:pt x="416" y="889"/>
                        <a:pt x="415" y="896"/>
                      </a:cubicBezTo>
                      <a:cubicBezTo>
                        <a:pt x="414" y="898"/>
                        <a:pt x="415" y="901"/>
                        <a:pt x="415" y="904"/>
                      </a:cubicBezTo>
                      <a:cubicBezTo>
                        <a:pt x="415" y="905"/>
                        <a:pt x="415" y="907"/>
                        <a:pt x="415" y="908"/>
                      </a:cubicBezTo>
                      <a:cubicBezTo>
                        <a:pt x="417" y="913"/>
                        <a:pt x="419" y="918"/>
                        <a:pt x="421" y="922"/>
                      </a:cubicBezTo>
                      <a:cubicBezTo>
                        <a:pt x="422" y="923"/>
                        <a:pt x="424" y="924"/>
                        <a:pt x="425" y="925"/>
                      </a:cubicBezTo>
                      <a:cubicBezTo>
                        <a:pt x="428" y="927"/>
                        <a:pt x="428" y="927"/>
                        <a:pt x="427" y="929"/>
                      </a:cubicBezTo>
                      <a:cubicBezTo>
                        <a:pt x="427" y="931"/>
                        <a:pt x="426" y="932"/>
                        <a:pt x="425" y="934"/>
                      </a:cubicBezTo>
                      <a:cubicBezTo>
                        <a:pt x="425" y="936"/>
                        <a:pt x="425" y="937"/>
                        <a:pt x="425" y="939"/>
                      </a:cubicBezTo>
                      <a:cubicBezTo>
                        <a:pt x="427" y="943"/>
                        <a:pt x="429" y="948"/>
                        <a:pt x="427" y="953"/>
                      </a:cubicBezTo>
                      <a:cubicBezTo>
                        <a:pt x="427" y="954"/>
                        <a:pt x="428" y="956"/>
                        <a:pt x="428" y="958"/>
                      </a:cubicBezTo>
                      <a:cubicBezTo>
                        <a:pt x="431" y="964"/>
                        <a:pt x="434" y="970"/>
                        <a:pt x="436" y="976"/>
                      </a:cubicBezTo>
                      <a:cubicBezTo>
                        <a:pt x="438" y="979"/>
                        <a:pt x="439" y="982"/>
                        <a:pt x="438" y="985"/>
                      </a:cubicBezTo>
                      <a:cubicBezTo>
                        <a:pt x="438" y="989"/>
                        <a:pt x="439" y="991"/>
                        <a:pt x="442" y="992"/>
                      </a:cubicBezTo>
                      <a:cubicBezTo>
                        <a:pt x="452" y="993"/>
                        <a:pt x="459" y="999"/>
                        <a:pt x="467" y="1004"/>
                      </a:cubicBezTo>
                      <a:cubicBezTo>
                        <a:pt x="474" y="1008"/>
                        <a:pt x="477" y="1014"/>
                        <a:pt x="478" y="1021"/>
                      </a:cubicBezTo>
                      <a:cubicBezTo>
                        <a:pt x="478" y="1028"/>
                        <a:pt x="480" y="1033"/>
                        <a:pt x="481" y="1039"/>
                      </a:cubicBezTo>
                      <a:cubicBezTo>
                        <a:pt x="484" y="1049"/>
                        <a:pt x="489" y="1059"/>
                        <a:pt x="490" y="1069"/>
                      </a:cubicBezTo>
                      <a:cubicBezTo>
                        <a:pt x="491" y="1072"/>
                        <a:pt x="493" y="1075"/>
                        <a:pt x="495" y="1077"/>
                      </a:cubicBezTo>
                      <a:cubicBezTo>
                        <a:pt x="501" y="1082"/>
                        <a:pt x="504" y="1087"/>
                        <a:pt x="507" y="1093"/>
                      </a:cubicBezTo>
                      <a:cubicBezTo>
                        <a:pt x="509" y="1096"/>
                        <a:pt x="508" y="1100"/>
                        <a:pt x="507" y="1103"/>
                      </a:cubicBezTo>
                      <a:cubicBezTo>
                        <a:pt x="505" y="1105"/>
                        <a:pt x="503" y="1105"/>
                        <a:pt x="501" y="1105"/>
                      </a:cubicBezTo>
                      <a:cubicBezTo>
                        <a:pt x="500" y="1105"/>
                        <a:pt x="500" y="1105"/>
                        <a:pt x="499" y="1105"/>
                      </a:cubicBezTo>
                      <a:cubicBezTo>
                        <a:pt x="498" y="1106"/>
                        <a:pt x="497" y="1108"/>
                        <a:pt x="498" y="1109"/>
                      </a:cubicBezTo>
                      <a:cubicBezTo>
                        <a:pt x="500" y="1114"/>
                        <a:pt x="504" y="1119"/>
                        <a:pt x="509" y="1121"/>
                      </a:cubicBezTo>
                      <a:cubicBezTo>
                        <a:pt x="516" y="1124"/>
                        <a:pt x="520" y="1129"/>
                        <a:pt x="526" y="1134"/>
                      </a:cubicBezTo>
                      <a:cubicBezTo>
                        <a:pt x="528" y="1136"/>
                        <a:pt x="529" y="1139"/>
                        <a:pt x="529" y="1141"/>
                      </a:cubicBezTo>
                      <a:cubicBezTo>
                        <a:pt x="529" y="1144"/>
                        <a:pt x="529" y="1147"/>
                        <a:pt x="528" y="1150"/>
                      </a:cubicBezTo>
                      <a:cubicBezTo>
                        <a:pt x="527" y="1153"/>
                        <a:pt x="528" y="1156"/>
                        <a:pt x="531" y="1158"/>
                      </a:cubicBezTo>
                      <a:cubicBezTo>
                        <a:pt x="539" y="1167"/>
                        <a:pt x="549" y="1173"/>
                        <a:pt x="554" y="1184"/>
                      </a:cubicBezTo>
                      <a:cubicBezTo>
                        <a:pt x="555" y="1186"/>
                        <a:pt x="558" y="1186"/>
                        <a:pt x="560" y="1184"/>
                      </a:cubicBezTo>
                      <a:cubicBezTo>
                        <a:pt x="562" y="1182"/>
                        <a:pt x="563" y="1179"/>
                        <a:pt x="563" y="1177"/>
                      </a:cubicBezTo>
                      <a:cubicBezTo>
                        <a:pt x="561" y="1173"/>
                        <a:pt x="559" y="1170"/>
                        <a:pt x="557" y="1167"/>
                      </a:cubicBezTo>
                      <a:cubicBezTo>
                        <a:pt x="555" y="1165"/>
                        <a:pt x="548" y="1153"/>
                        <a:pt x="547" y="1150"/>
                      </a:cubicBezTo>
                      <a:cubicBezTo>
                        <a:pt x="546" y="1147"/>
                        <a:pt x="545" y="1145"/>
                        <a:pt x="544" y="1142"/>
                      </a:cubicBezTo>
                      <a:cubicBezTo>
                        <a:pt x="544" y="1138"/>
                        <a:pt x="543" y="1133"/>
                        <a:pt x="542" y="1129"/>
                      </a:cubicBezTo>
                      <a:cubicBezTo>
                        <a:pt x="541" y="1124"/>
                        <a:pt x="536" y="1122"/>
                        <a:pt x="535" y="1117"/>
                      </a:cubicBezTo>
                      <a:cubicBezTo>
                        <a:pt x="532" y="1109"/>
                        <a:pt x="529" y="1102"/>
                        <a:pt x="525" y="1096"/>
                      </a:cubicBezTo>
                      <a:cubicBezTo>
                        <a:pt x="520" y="1089"/>
                        <a:pt x="517" y="1081"/>
                        <a:pt x="512" y="1075"/>
                      </a:cubicBezTo>
                      <a:cubicBezTo>
                        <a:pt x="511" y="1074"/>
                        <a:pt x="510" y="1072"/>
                        <a:pt x="510" y="1070"/>
                      </a:cubicBezTo>
                      <a:cubicBezTo>
                        <a:pt x="509" y="1062"/>
                        <a:pt x="508" y="1054"/>
                        <a:pt x="510" y="1046"/>
                      </a:cubicBezTo>
                      <a:cubicBezTo>
                        <a:pt x="510" y="1044"/>
                        <a:pt x="511" y="1044"/>
                        <a:pt x="513" y="1044"/>
                      </a:cubicBezTo>
                      <a:cubicBezTo>
                        <a:pt x="516" y="1046"/>
                        <a:pt x="518" y="1047"/>
                        <a:pt x="521" y="1048"/>
                      </a:cubicBezTo>
                      <a:cubicBezTo>
                        <a:pt x="524" y="1050"/>
                        <a:pt x="527" y="1052"/>
                        <a:pt x="527" y="1056"/>
                      </a:cubicBezTo>
                      <a:cubicBezTo>
                        <a:pt x="528" y="1063"/>
                        <a:pt x="529" y="1070"/>
                        <a:pt x="532" y="1077"/>
                      </a:cubicBezTo>
                      <a:cubicBezTo>
                        <a:pt x="536" y="1087"/>
                        <a:pt x="541" y="1097"/>
                        <a:pt x="548" y="1105"/>
                      </a:cubicBezTo>
                      <a:cubicBezTo>
                        <a:pt x="550" y="1107"/>
                        <a:pt x="552" y="1108"/>
                        <a:pt x="552" y="1110"/>
                      </a:cubicBezTo>
                      <a:cubicBezTo>
                        <a:pt x="553" y="1116"/>
                        <a:pt x="557" y="1119"/>
                        <a:pt x="561" y="1122"/>
                      </a:cubicBezTo>
                      <a:cubicBezTo>
                        <a:pt x="563" y="1124"/>
                        <a:pt x="566" y="1126"/>
                        <a:pt x="568" y="1129"/>
                      </a:cubicBezTo>
                      <a:cubicBezTo>
                        <a:pt x="569" y="1130"/>
                        <a:pt x="570" y="1131"/>
                        <a:pt x="569" y="1133"/>
                      </a:cubicBezTo>
                      <a:cubicBezTo>
                        <a:pt x="568" y="1134"/>
                        <a:pt x="567" y="1135"/>
                        <a:pt x="567" y="1136"/>
                      </a:cubicBezTo>
                      <a:cubicBezTo>
                        <a:pt x="565" y="1138"/>
                        <a:pt x="566" y="1142"/>
                        <a:pt x="568" y="1143"/>
                      </a:cubicBezTo>
                      <a:cubicBezTo>
                        <a:pt x="571" y="1146"/>
                        <a:pt x="574" y="1148"/>
                        <a:pt x="578" y="1150"/>
                      </a:cubicBezTo>
                      <a:cubicBezTo>
                        <a:pt x="581" y="1152"/>
                        <a:pt x="584" y="1154"/>
                        <a:pt x="584" y="1158"/>
                      </a:cubicBezTo>
                      <a:cubicBezTo>
                        <a:pt x="584" y="1160"/>
                        <a:pt x="586" y="1162"/>
                        <a:pt x="587" y="1164"/>
                      </a:cubicBezTo>
                      <a:cubicBezTo>
                        <a:pt x="604" y="1181"/>
                        <a:pt x="609" y="1190"/>
                        <a:pt x="614" y="1210"/>
                      </a:cubicBezTo>
                      <a:cubicBezTo>
                        <a:pt x="614" y="1212"/>
                        <a:pt x="614" y="1213"/>
                        <a:pt x="614" y="1215"/>
                      </a:cubicBezTo>
                      <a:cubicBezTo>
                        <a:pt x="613" y="1217"/>
                        <a:pt x="612" y="1219"/>
                        <a:pt x="611" y="1221"/>
                      </a:cubicBezTo>
                      <a:cubicBezTo>
                        <a:pt x="607" y="1226"/>
                        <a:pt x="609" y="1231"/>
                        <a:pt x="612" y="1236"/>
                      </a:cubicBezTo>
                      <a:cubicBezTo>
                        <a:pt x="614" y="1241"/>
                        <a:pt x="617" y="1245"/>
                        <a:pt x="622" y="1246"/>
                      </a:cubicBezTo>
                      <a:cubicBezTo>
                        <a:pt x="627" y="1248"/>
                        <a:pt x="631" y="1251"/>
                        <a:pt x="634" y="1255"/>
                      </a:cubicBezTo>
                      <a:cubicBezTo>
                        <a:pt x="637" y="1259"/>
                        <a:pt x="641" y="1261"/>
                        <a:pt x="646" y="1263"/>
                      </a:cubicBezTo>
                      <a:cubicBezTo>
                        <a:pt x="648" y="1263"/>
                        <a:pt x="651" y="1263"/>
                        <a:pt x="653" y="1264"/>
                      </a:cubicBezTo>
                      <a:cubicBezTo>
                        <a:pt x="655" y="1265"/>
                        <a:pt x="657" y="1265"/>
                        <a:pt x="659" y="1267"/>
                      </a:cubicBezTo>
                      <a:cubicBezTo>
                        <a:pt x="666" y="1273"/>
                        <a:pt x="673" y="1278"/>
                        <a:pt x="683" y="1280"/>
                      </a:cubicBezTo>
                      <a:cubicBezTo>
                        <a:pt x="688" y="1281"/>
                        <a:pt x="692" y="1284"/>
                        <a:pt x="696" y="1286"/>
                      </a:cubicBezTo>
                      <a:cubicBezTo>
                        <a:pt x="701" y="1289"/>
                        <a:pt x="706" y="1291"/>
                        <a:pt x="712" y="1292"/>
                      </a:cubicBezTo>
                      <a:cubicBezTo>
                        <a:pt x="730" y="1298"/>
                        <a:pt x="730" y="1298"/>
                        <a:pt x="748" y="1291"/>
                      </a:cubicBezTo>
                      <a:cubicBezTo>
                        <a:pt x="753" y="1289"/>
                        <a:pt x="758" y="1290"/>
                        <a:pt x="762" y="1293"/>
                      </a:cubicBezTo>
                      <a:cubicBezTo>
                        <a:pt x="770" y="1301"/>
                        <a:pt x="780" y="1307"/>
                        <a:pt x="788" y="1316"/>
                      </a:cubicBezTo>
                      <a:cubicBezTo>
                        <a:pt x="791" y="1320"/>
                        <a:pt x="795" y="1323"/>
                        <a:pt x="801" y="1323"/>
                      </a:cubicBezTo>
                      <a:cubicBezTo>
                        <a:pt x="808" y="1324"/>
                        <a:pt x="814" y="1326"/>
                        <a:pt x="821" y="1328"/>
                      </a:cubicBezTo>
                      <a:cubicBezTo>
                        <a:pt x="829" y="1331"/>
                        <a:pt x="837" y="1334"/>
                        <a:pt x="845" y="1334"/>
                      </a:cubicBezTo>
                      <a:cubicBezTo>
                        <a:pt x="847" y="1334"/>
                        <a:pt x="848" y="1335"/>
                        <a:pt x="849" y="1336"/>
                      </a:cubicBezTo>
                      <a:cubicBezTo>
                        <a:pt x="851" y="1341"/>
                        <a:pt x="855" y="1344"/>
                        <a:pt x="858" y="1348"/>
                      </a:cubicBezTo>
                      <a:cubicBezTo>
                        <a:pt x="861" y="1352"/>
                        <a:pt x="865" y="1356"/>
                        <a:pt x="869" y="1361"/>
                      </a:cubicBezTo>
                      <a:cubicBezTo>
                        <a:pt x="870" y="1363"/>
                        <a:pt x="872" y="1366"/>
                        <a:pt x="871" y="1370"/>
                      </a:cubicBezTo>
                      <a:cubicBezTo>
                        <a:pt x="869" y="1375"/>
                        <a:pt x="872" y="1378"/>
                        <a:pt x="877" y="1380"/>
                      </a:cubicBezTo>
                      <a:cubicBezTo>
                        <a:pt x="879" y="1380"/>
                        <a:pt x="881" y="1381"/>
                        <a:pt x="883" y="1381"/>
                      </a:cubicBezTo>
                      <a:cubicBezTo>
                        <a:pt x="885" y="1381"/>
                        <a:pt x="886" y="1381"/>
                        <a:pt x="888" y="1382"/>
                      </a:cubicBezTo>
                      <a:cubicBezTo>
                        <a:pt x="892" y="1385"/>
                        <a:pt x="896" y="1388"/>
                        <a:pt x="897" y="1393"/>
                      </a:cubicBezTo>
                      <a:cubicBezTo>
                        <a:pt x="898" y="1399"/>
                        <a:pt x="903" y="1400"/>
                        <a:pt x="908" y="1401"/>
                      </a:cubicBezTo>
                      <a:cubicBezTo>
                        <a:pt x="910" y="1402"/>
                        <a:pt x="911" y="1401"/>
                        <a:pt x="913" y="1401"/>
                      </a:cubicBezTo>
                      <a:cubicBezTo>
                        <a:pt x="918" y="1399"/>
                        <a:pt x="923" y="1401"/>
                        <a:pt x="926" y="1405"/>
                      </a:cubicBezTo>
                      <a:cubicBezTo>
                        <a:pt x="929" y="1408"/>
                        <a:pt x="934" y="1410"/>
                        <a:pt x="937" y="1412"/>
                      </a:cubicBezTo>
                      <a:cubicBezTo>
                        <a:pt x="940" y="1416"/>
                        <a:pt x="942" y="1415"/>
                        <a:pt x="947" y="1412"/>
                      </a:cubicBezTo>
                      <a:cubicBezTo>
                        <a:pt x="949" y="1410"/>
                        <a:pt x="949" y="1408"/>
                        <a:pt x="948" y="1406"/>
                      </a:cubicBezTo>
                      <a:cubicBezTo>
                        <a:pt x="948" y="1405"/>
                        <a:pt x="947" y="1402"/>
                        <a:pt x="948" y="1402"/>
                      </a:cubicBezTo>
                      <a:cubicBezTo>
                        <a:pt x="953" y="1399"/>
                        <a:pt x="955" y="1394"/>
                        <a:pt x="958" y="1391"/>
                      </a:cubicBezTo>
                      <a:cubicBezTo>
                        <a:pt x="959" y="1390"/>
                        <a:pt x="962" y="1390"/>
                        <a:pt x="963" y="1391"/>
                      </a:cubicBezTo>
                      <a:cubicBezTo>
                        <a:pt x="967" y="1393"/>
                        <a:pt x="971" y="1397"/>
                        <a:pt x="971" y="1402"/>
                      </a:cubicBezTo>
                      <a:cubicBezTo>
                        <a:pt x="972" y="1406"/>
                        <a:pt x="973" y="1409"/>
                        <a:pt x="975" y="1412"/>
                      </a:cubicBezTo>
                      <a:cubicBezTo>
                        <a:pt x="979" y="1416"/>
                        <a:pt x="979" y="1422"/>
                        <a:pt x="983" y="1425"/>
                      </a:cubicBezTo>
                      <a:cubicBezTo>
                        <a:pt x="984" y="1426"/>
                        <a:pt x="984" y="1428"/>
                        <a:pt x="984" y="1430"/>
                      </a:cubicBezTo>
                      <a:cubicBezTo>
                        <a:pt x="984" y="1437"/>
                        <a:pt x="984" y="1444"/>
                        <a:pt x="984" y="1451"/>
                      </a:cubicBezTo>
                      <a:cubicBezTo>
                        <a:pt x="983" y="1455"/>
                        <a:pt x="983" y="1459"/>
                        <a:pt x="986" y="1462"/>
                      </a:cubicBezTo>
                      <a:cubicBezTo>
                        <a:pt x="987" y="1463"/>
                        <a:pt x="987" y="1465"/>
                        <a:pt x="986" y="1466"/>
                      </a:cubicBezTo>
                      <a:cubicBezTo>
                        <a:pt x="983" y="1471"/>
                        <a:pt x="979" y="1477"/>
                        <a:pt x="973" y="1479"/>
                      </a:cubicBezTo>
                      <a:cubicBezTo>
                        <a:pt x="967" y="1482"/>
                        <a:pt x="964" y="1486"/>
                        <a:pt x="962" y="1493"/>
                      </a:cubicBezTo>
                      <a:cubicBezTo>
                        <a:pt x="961" y="1496"/>
                        <a:pt x="959" y="1498"/>
                        <a:pt x="956" y="1500"/>
                      </a:cubicBezTo>
                      <a:cubicBezTo>
                        <a:pt x="953" y="1502"/>
                        <a:pt x="950" y="1503"/>
                        <a:pt x="948" y="1505"/>
                      </a:cubicBezTo>
                      <a:cubicBezTo>
                        <a:pt x="947" y="1505"/>
                        <a:pt x="946" y="1507"/>
                        <a:pt x="946" y="1508"/>
                      </a:cubicBezTo>
                      <a:cubicBezTo>
                        <a:pt x="943" y="1521"/>
                        <a:pt x="943" y="1521"/>
                        <a:pt x="937" y="1530"/>
                      </a:cubicBezTo>
                      <a:cubicBezTo>
                        <a:pt x="937" y="1531"/>
                        <a:pt x="936" y="1532"/>
                        <a:pt x="936" y="1533"/>
                      </a:cubicBezTo>
                      <a:cubicBezTo>
                        <a:pt x="935" y="1539"/>
                        <a:pt x="934" y="1544"/>
                        <a:pt x="935" y="1549"/>
                      </a:cubicBezTo>
                      <a:cubicBezTo>
                        <a:pt x="936" y="1554"/>
                        <a:pt x="940" y="1556"/>
                        <a:pt x="944" y="1558"/>
                      </a:cubicBezTo>
                      <a:cubicBezTo>
                        <a:pt x="945" y="1558"/>
                        <a:pt x="945" y="1558"/>
                        <a:pt x="946" y="1557"/>
                      </a:cubicBezTo>
                      <a:cubicBezTo>
                        <a:pt x="946" y="1557"/>
                        <a:pt x="947" y="1556"/>
                        <a:pt x="948" y="1555"/>
                      </a:cubicBezTo>
                      <a:cubicBezTo>
                        <a:pt x="948" y="1556"/>
                        <a:pt x="948" y="1556"/>
                        <a:pt x="948" y="1557"/>
                      </a:cubicBezTo>
                      <a:cubicBezTo>
                        <a:pt x="948" y="1560"/>
                        <a:pt x="947" y="1563"/>
                        <a:pt x="945" y="1565"/>
                      </a:cubicBezTo>
                      <a:cubicBezTo>
                        <a:pt x="942" y="1567"/>
                        <a:pt x="939" y="1569"/>
                        <a:pt x="936" y="1571"/>
                      </a:cubicBezTo>
                      <a:cubicBezTo>
                        <a:pt x="931" y="1575"/>
                        <a:pt x="928" y="1580"/>
                        <a:pt x="930" y="1586"/>
                      </a:cubicBezTo>
                      <a:cubicBezTo>
                        <a:pt x="931" y="1588"/>
                        <a:pt x="932" y="1591"/>
                        <a:pt x="932" y="1594"/>
                      </a:cubicBezTo>
                      <a:cubicBezTo>
                        <a:pt x="933" y="1595"/>
                        <a:pt x="932" y="1597"/>
                        <a:pt x="932" y="1599"/>
                      </a:cubicBezTo>
                      <a:cubicBezTo>
                        <a:pt x="931" y="1602"/>
                        <a:pt x="932" y="1604"/>
                        <a:pt x="934" y="1605"/>
                      </a:cubicBezTo>
                      <a:cubicBezTo>
                        <a:pt x="938" y="1607"/>
                        <a:pt x="941" y="1609"/>
                        <a:pt x="944" y="1611"/>
                      </a:cubicBezTo>
                      <a:cubicBezTo>
                        <a:pt x="948" y="1613"/>
                        <a:pt x="952" y="1616"/>
                        <a:pt x="954" y="1620"/>
                      </a:cubicBezTo>
                      <a:cubicBezTo>
                        <a:pt x="955" y="1624"/>
                        <a:pt x="957" y="1627"/>
                        <a:pt x="960" y="1629"/>
                      </a:cubicBezTo>
                      <a:cubicBezTo>
                        <a:pt x="962" y="1631"/>
                        <a:pt x="964" y="1633"/>
                        <a:pt x="964" y="1635"/>
                      </a:cubicBezTo>
                      <a:cubicBezTo>
                        <a:pt x="966" y="1642"/>
                        <a:pt x="970" y="1648"/>
                        <a:pt x="973" y="1654"/>
                      </a:cubicBezTo>
                      <a:cubicBezTo>
                        <a:pt x="976" y="1663"/>
                        <a:pt x="981" y="1671"/>
                        <a:pt x="986" y="1679"/>
                      </a:cubicBezTo>
                      <a:cubicBezTo>
                        <a:pt x="992" y="1687"/>
                        <a:pt x="996" y="1695"/>
                        <a:pt x="1001" y="1704"/>
                      </a:cubicBezTo>
                      <a:cubicBezTo>
                        <a:pt x="1002" y="1705"/>
                        <a:pt x="1003" y="1707"/>
                        <a:pt x="1003" y="1709"/>
                      </a:cubicBezTo>
                      <a:cubicBezTo>
                        <a:pt x="1002" y="1714"/>
                        <a:pt x="1005" y="1717"/>
                        <a:pt x="1008" y="1720"/>
                      </a:cubicBezTo>
                      <a:cubicBezTo>
                        <a:pt x="1017" y="1731"/>
                        <a:pt x="1029" y="1737"/>
                        <a:pt x="1040" y="1745"/>
                      </a:cubicBezTo>
                      <a:cubicBezTo>
                        <a:pt x="1042" y="1747"/>
                        <a:pt x="1045" y="1747"/>
                        <a:pt x="1048" y="1748"/>
                      </a:cubicBezTo>
                      <a:cubicBezTo>
                        <a:pt x="1054" y="1751"/>
                        <a:pt x="1060" y="1754"/>
                        <a:pt x="1065" y="1758"/>
                      </a:cubicBezTo>
                      <a:cubicBezTo>
                        <a:pt x="1071" y="1765"/>
                        <a:pt x="1078" y="1770"/>
                        <a:pt x="1084" y="1776"/>
                      </a:cubicBezTo>
                      <a:cubicBezTo>
                        <a:pt x="1086" y="1777"/>
                        <a:pt x="1087" y="1779"/>
                        <a:pt x="1087" y="1782"/>
                      </a:cubicBezTo>
                      <a:cubicBezTo>
                        <a:pt x="1088" y="1784"/>
                        <a:pt x="1088" y="1787"/>
                        <a:pt x="1088" y="1790"/>
                      </a:cubicBezTo>
                      <a:cubicBezTo>
                        <a:pt x="1089" y="1795"/>
                        <a:pt x="1090" y="1800"/>
                        <a:pt x="1089" y="1806"/>
                      </a:cubicBezTo>
                      <a:cubicBezTo>
                        <a:pt x="1088" y="1808"/>
                        <a:pt x="1089" y="1810"/>
                        <a:pt x="1089" y="1813"/>
                      </a:cubicBezTo>
                      <a:cubicBezTo>
                        <a:pt x="1093" y="1823"/>
                        <a:pt x="1092" y="1834"/>
                        <a:pt x="1089" y="1845"/>
                      </a:cubicBezTo>
                      <a:cubicBezTo>
                        <a:pt x="1089" y="1847"/>
                        <a:pt x="1088" y="1848"/>
                        <a:pt x="1089" y="1850"/>
                      </a:cubicBezTo>
                      <a:cubicBezTo>
                        <a:pt x="1093" y="1866"/>
                        <a:pt x="1090" y="1883"/>
                        <a:pt x="1091" y="1899"/>
                      </a:cubicBezTo>
                      <a:cubicBezTo>
                        <a:pt x="1091" y="1903"/>
                        <a:pt x="1090" y="1908"/>
                        <a:pt x="1090" y="1912"/>
                      </a:cubicBezTo>
                      <a:cubicBezTo>
                        <a:pt x="1089" y="1918"/>
                        <a:pt x="1088" y="1923"/>
                        <a:pt x="1086" y="1928"/>
                      </a:cubicBezTo>
                      <a:cubicBezTo>
                        <a:pt x="1085" y="1932"/>
                        <a:pt x="1085" y="1935"/>
                        <a:pt x="1086" y="1938"/>
                      </a:cubicBezTo>
                      <a:cubicBezTo>
                        <a:pt x="1088" y="1943"/>
                        <a:pt x="1088" y="1948"/>
                        <a:pt x="1086" y="1952"/>
                      </a:cubicBezTo>
                      <a:cubicBezTo>
                        <a:pt x="1084" y="1957"/>
                        <a:pt x="1084" y="1962"/>
                        <a:pt x="1086" y="1967"/>
                      </a:cubicBezTo>
                      <a:cubicBezTo>
                        <a:pt x="1089" y="1973"/>
                        <a:pt x="1087" y="1980"/>
                        <a:pt x="1089" y="1986"/>
                      </a:cubicBezTo>
                      <a:cubicBezTo>
                        <a:pt x="1091" y="1989"/>
                        <a:pt x="1089" y="1993"/>
                        <a:pt x="1089" y="1996"/>
                      </a:cubicBezTo>
                      <a:cubicBezTo>
                        <a:pt x="1090" y="1999"/>
                        <a:pt x="1090" y="2002"/>
                        <a:pt x="1091" y="2004"/>
                      </a:cubicBezTo>
                      <a:cubicBezTo>
                        <a:pt x="1091" y="2007"/>
                        <a:pt x="1091" y="2010"/>
                        <a:pt x="1090" y="2012"/>
                      </a:cubicBezTo>
                      <a:cubicBezTo>
                        <a:pt x="1089" y="2016"/>
                        <a:pt x="1088" y="2020"/>
                        <a:pt x="1087" y="2023"/>
                      </a:cubicBezTo>
                      <a:cubicBezTo>
                        <a:pt x="1084" y="2036"/>
                        <a:pt x="1081" y="2048"/>
                        <a:pt x="1079" y="2060"/>
                      </a:cubicBezTo>
                      <a:cubicBezTo>
                        <a:pt x="1078" y="2063"/>
                        <a:pt x="1078" y="2065"/>
                        <a:pt x="1076" y="2066"/>
                      </a:cubicBezTo>
                      <a:cubicBezTo>
                        <a:pt x="1072" y="2069"/>
                        <a:pt x="1072" y="2073"/>
                        <a:pt x="1074" y="2077"/>
                      </a:cubicBezTo>
                      <a:cubicBezTo>
                        <a:pt x="1078" y="2082"/>
                        <a:pt x="1078" y="2089"/>
                        <a:pt x="1082" y="2095"/>
                      </a:cubicBezTo>
                      <a:cubicBezTo>
                        <a:pt x="1085" y="2100"/>
                        <a:pt x="1085" y="2105"/>
                        <a:pt x="1082" y="2110"/>
                      </a:cubicBezTo>
                      <a:cubicBezTo>
                        <a:pt x="1080" y="2113"/>
                        <a:pt x="1080" y="2116"/>
                        <a:pt x="1080" y="2120"/>
                      </a:cubicBezTo>
                      <a:cubicBezTo>
                        <a:pt x="1081" y="2123"/>
                        <a:pt x="1080" y="2127"/>
                        <a:pt x="1080" y="2130"/>
                      </a:cubicBezTo>
                      <a:cubicBezTo>
                        <a:pt x="1080" y="2134"/>
                        <a:pt x="1082" y="2137"/>
                        <a:pt x="1084" y="2141"/>
                      </a:cubicBezTo>
                      <a:cubicBezTo>
                        <a:pt x="1085" y="2142"/>
                        <a:pt x="1087" y="2144"/>
                        <a:pt x="1088" y="2146"/>
                      </a:cubicBezTo>
                      <a:cubicBezTo>
                        <a:pt x="1082" y="2146"/>
                        <a:pt x="1081" y="2146"/>
                        <a:pt x="1080" y="2151"/>
                      </a:cubicBezTo>
                      <a:cubicBezTo>
                        <a:pt x="1080" y="2152"/>
                        <a:pt x="1079" y="2154"/>
                        <a:pt x="1079" y="2155"/>
                      </a:cubicBezTo>
                      <a:cubicBezTo>
                        <a:pt x="1080" y="2161"/>
                        <a:pt x="1081" y="2166"/>
                        <a:pt x="1082" y="2171"/>
                      </a:cubicBezTo>
                      <a:cubicBezTo>
                        <a:pt x="1082" y="2173"/>
                        <a:pt x="1086" y="2174"/>
                        <a:pt x="1087" y="2173"/>
                      </a:cubicBezTo>
                      <a:cubicBezTo>
                        <a:pt x="1089" y="2171"/>
                        <a:pt x="1091" y="2169"/>
                        <a:pt x="1091" y="2166"/>
                      </a:cubicBezTo>
                      <a:cubicBezTo>
                        <a:pt x="1091" y="2162"/>
                        <a:pt x="1091" y="2158"/>
                        <a:pt x="1091" y="2155"/>
                      </a:cubicBezTo>
                      <a:cubicBezTo>
                        <a:pt x="1092" y="2151"/>
                        <a:pt x="1090" y="2149"/>
                        <a:pt x="1088" y="2146"/>
                      </a:cubicBezTo>
                      <a:cubicBezTo>
                        <a:pt x="1091" y="2147"/>
                        <a:pt x="1094" y="2146"/>
                        <a:pt x="1096" y="2144"/>
                      </a:cubicBezTo>
                      <a:cubicBezTo>
                        <a:pt x="1098" y="2143"/>
                        <a:pt x="1098" y="2144"/>
                        <a:pt x="1099" y="2147"/>
                      </a:cubicBezTo>
                      <a:cubicBezTo>
                        <a:pt x="1099" y="2148"/>
                        <a:pt x="1100" y="2150"/>
                        <a:pt x="1100" y="2151"/>
                      </a:cubicBezTo>
                      <a:cubicBezTo>
                        <a:pt x="1100" y="2158"/>
                        <a:pt x="1099" y="2165"/>
                        <a:pt x="1099" y="2172"/>
                      </a:cubicBezTo>
                      <a:cubicBezTo>
                        <a:pt x="1099" y="2179"/>
                        <a:pt x="1098" y="2186"/>
                        <a:pt x="1097" y="2193"/>
                      </a:cubicBezTo>
                      <a:cubicBezTo>
                        <a:pt x="1097" y="2195"/>
                        <a:pt x="1097" y="2197"/>
                        <a:pt x="1098" y="2199"/>
                      </a:cubicBezTo>
                      <a:cubicBezTo>
                        <a:pt x="1102" y="2206"/>
                        <a:pt x="1100" y="2212"/>
                        <a:pt x="1097" y="2218"/>
                      </a:cubicBezTo>
                      <a:cubicBezTo>
                        <a:pt x="1097" y="2219"/>
                        <a:pt x="1096" y="2220"/>
                        <a:pt x="1095" y="2219"/>
                      </a:cubicBezTo>
                      <a:cubicBezTo>
                        <a:pt x="1094" y="2219"/>
                        <a:pt x="1094" y="2219"/>
                        <a:pt x="1094" y="2218"/>
                      </a:cubicBezTo>
                      <a:cubicBezTo>
                        <a:pt x="1093" y="2216"/>
                        <a:pt x="1092" y="2214"/>
                        <a:pt x="1092" y="2212"/>
                      </a:cubicBezTo>
                      <a:cubicBezTo>
                        <a:pt x="1087" y="2212"/>
                        <a:pt x="1083" y="2215"/>
                        <a:pt x="1082" y="2219"/>
                      </a:cubicBezTo>
                      <a:cubicBezTo>
                        <a:pt x="1081" y="2225"/>
                        <a:pt x="1078" y="2229"/>
                        <a:pt x="1075" y="2234"/>
                      </a:cubicBezTo>
                      <a:cubicBezTo>
                        <a:pt x="1075" y="2234"/>
                        <a:pt x="1076" y="2236"/>
                        <a:pt x="1077" y="2237"/>
                      </a:cubicBezTo>
                      <a:cubicBezTo>
                        <a:pt x="1077" y="2237"/>
                        <a:pt x="1079" y="2238"/>
                        <a:pt x="1079" y="2237"/>
                      </a:cubicBezTo>
                      <a:cubicBezTo>
                        <a:pt x="1081" y="2237"/>
                        <a:pt x="1082" y="2235"/>
                        <a:pt x="1083" y="2235"/>
                      </a:cubicBezTo>
                      <a:cubicBezTo>
                        <a:pt x="1086" y="2235"/>
                        <a:pt x="1090" y="2236"/>
                        <a:pt x="1093" y="2237"/>
                      </a:cubicBezTo>
                      <a:cubicBezTo>
                        <a:pt x="1095" y="2237"/>
                        <a:pt x="1096" y="2240"/>
                        <a:pt x="1096" y="2242"/>
                      </a:cubicBezTo>
                      <a:cubicBezTo>
                        <a:pt x="1095" y="2246"/>
                        <a:pt x="1094" y="2250"/>
                        <a:pt x="1094" y="2255"/>
                      </a:cubicBezTo>
                      <a:cubicBezTo>
                        <a:pt x="1095" y="2255"/>
                        <a:pt x="1095" y="2255"/>
                        <a:pt x="1095" y="2255"/>
                      </a:cubicBezTo>
                      <a:cubicBezTo>
                        <a:pt x="1095" y="2255"/>
                        <a:pt x="1095" y="2255"/>
                        <a:pt x="1095" y="2255"/>
                      </a:cubicBezTo>
                      <a:cubicBezTo>
                        <a:pt x="1095" y="2255"/>
                        <a:pt x="1096" y="2255"/>
                        <a:pt x="1096" y="2256"/>
                      </a:cubicBezTo>
                      <a:cubicBezTo>
                        <a:pt x="1096" y="2256"/>
                        <a:pt x="1095" y="2256"/>
                        <a:pt x="1095" y="2255"/>
                      </a:cubicBezTo>
                      <a:cubicBezTo>
                        <a:pt x="1095" y="2255"/>
                        <a:pt x="1095" y="2255"/>
                        <a:pt x="1095" y="2255"/>
                      </a:cubicBezTo>
                      <a:cubicBezTo>
                        <a:pt x="1095" y="2255"/>
                        <a:pt x="1095" y="2255"/>
                        <a:pt x="1094" y="2255"/>
                      </a:cubicBezTo>
                      <a:cubicBezTo>
                        <a:pt x="1091" y="2255"/>
                        <a:pt x="1089" y="2256"/>
                        <a:pt x="1086" y="2258"/>
                      </a:cubicBezTo>
                      <a:cubicBezTo>
                        <a:pt x="1084" y="2260"/>
                        <a:pt x="1083" y="2261"/>
                        <a:pt x="1084" y="2264"/>
                      </a:cubicBezTo>
                      <a:cubicBezTo>
                        <a:pt x="1084" y="2266"/>
                        <a:pt x="1085" y="2268"/>
                        <a:pt x="1085" y="2270"/>
                      </a:cubicBezTo>
                      <a:cubicBezTo>
                        <a:pt x="1086" y="2271"/>
                        <a:pt x="1088" y="2272"/>
                        <a:pt x="1088" y="2274"/>
                      </a:cubicBezTo>
                      <a:cubicBezTo>
                        <a:pt x="1088" y="2276"/>
                        <a:pt x="1087" y="2278"/>
                        <a:pt x="1089" y="2280"/>
                      </a:cubicBezTo>
                      <a:cubicBezTo>
                        <a:pt x="1090" y="2280"/>
                        <a:pt x="1090" y="2281"/>
                        <a:pt x="1091" y="2281"/>
                      </a:cubicBezTo>
                      <a:cubicBezTo>
                        <a:pt x="1091" y="2281"/>
                        <a:pt x="1091" y="2281"/>
                        <a:pt x="1091" y="2281"/>
                      </a:cubicBezTo>
                      <a:cubicBezTo>
                        <a:pt x="1092" y="2281"/>
                        <a:pt x="1092" y="2281"/>
                        <a:pt x="1092" y="2281"/>
                      </a:cubicBezTo>
                      <a:cubicBezTo>
                        <a:pt x="1091" y="2282"/>
                        <a:pt x="1091" y="2282"/>
                        <a:pt x="1091" y="2282"/>
                      </a:cubicBezTo>
                      <a:cubicBezTo>
                        <a:pt x="1091" y="2282"/>
                        <a:pt x="1091" y="2281"/>
                        <a:pt x="1091" y="2281"/>
                      </a:cubicBezTo>
                      <a:cubicBezTo>
                        <a:pt x="1091" y="2283"/>
                        <a:pt x="1091" y="2284"/>
                        <a:pt x="1091" y="2286"/>
                      </a:cubicBezTo>
                      <a:cubicBezTo>
                        <a:pt x="1090" y="2291"/>
                        <a:pt x="1090" y="2291"/>
                        <a:pt x="1094" y="2293"/>
                      </a:cubicBezTo>
                      <a:cubicBezTo>
                        <a:pt x="1097" y="2295"/>
                        <a:pt x="1099" y="2296"/>
                        <a:pt x="1101" y="2298"/>
                      </a:cubicBezTo>
                      <a:cubicBezTo>
                        <a:pt x="1101" y="2298"/>
                        <a:pt x="1101" y="2298"/>
                        <a:pt x="1101" y="2298"/>
                      </a:cubicBezTo>
                      <a:cubicBezTo>
                        <a:pt x="1101" y="2298"/>
                        <a:pt x="1101" y="2298"/>
                        <a:pt x="1102" y="2298"/>
                      </a:cubicBezTo>
                      <a:cubicBezTo>
                        <a:pt x="1104" y="2302"/>
                        <a:pt x="1104" y="2302"/>
                        <a:pt x="1102" y="2304"/>
                      </a:cubicBezTo>
                      <a:cubicBezTo>
                        <a:pt x="1101" y="2304"/>
                        <a:pt x="1101" y="2304"/>
                        <a:pt x="1101" y="2304"/>
                      </a:cubicBezTo>
                      <a:cubicBezTo>
                        <a:pt x="1101" y="2305"/>
                        <a:pt x="1101" y="2305"/>
                        <a:pt x="1101" y="2305"/>
                      </a:cubicBezTo>
                      <a:cubicBezTo>
                        <a:pt x="1102" y="2304"/>
                        <a:pt x="1102" y="2304"/>
                        <a:pt x="1102" y="2304"/>
                      </a:cubicBezTo>
                      <a:cubicBezTo>
                        <a:pt x="1102" y="2310"/>
                        <a:pt x="1104" y="2315"/>
                        <a:pt x="1102" y="2320"/>
                      </a:cubicBezTo>
                      <a:cubicBezTo>
                        <a:pt x="1101" y="2323"/>
                        <a:pt x="1103" y="2324"/>
                        <a:pt x="1106" y="2324"/>
                      </a:cubicBezTo>
                      <a:cubicBezTo>
                        <a:pt x="1108" y="2324"/>
                        <a:pt x="1109" y="2323"/>
                        <a:pt x="1110" y="2320"/>
                      </a:cubicBezTo>
                      <a:cubicBezTo>
                        <a:pt x="1110" y="2316"/>
                        <a:pt x="1110" y="2312"/>
                        <a:pt x="1111" y="2308"/>
                      </a:cubicBezTo>
                      <a:cubicBezTo>
                        <a:pt x="1111" y="2308"/>
                        <a:pt x="1111" y="2308"/>
                        <a:pt x="1111" y="2308"/>
                      </a:cubicBezTo>
                      <a:cubicBezTo>
                        <a:pt x="1111" y="2307"/>
                        <a:pt x="1111" y="2307"/>
                        <a:pt x="1111" y="2307"/>
                      </a:cubicBezTo>
                      <a:cubicBezTo>
                        <a:pt x="1112" y="2308"/>
                        <a:pt x="1112" y="2308"/>
                        <a:pt x="1112" y="2308"/>
                      </a:cubicBezTo>
                      <a:cubicBezTo>
                        <a:pt x="1112" y="2308"/>
                        <a:pt x="1112" y="2308"/>
                        <a:pt x="1111" y="2308"/>
                      </a:cubicBezTo>
                      <a:cubicBezTo>
                        <a:pt x="1113" y="2310"/>
                        <a:pt x="1114" y="2312"/>
                        <a:pt x="1114" y="2314"/>
                      </a:cubicBezTo>
                      <a:cubicBezTo>
                        <a:pt x="1114" y="2316"/>
                        <a:pt x="1115" y="2318"/>
                        <a:pt x="1116" y="2320"/>
                      </a:cubicBezTo>
                      <a:cubicBezTo>
                        <a:pt x="1118" y="2322"/>
                        <a:pt x="1119" y="2323"/>
                        <a:pt x="1117" y="2326"/>
                      </a:cubicBezTo>
                      <a:cubicBezTo>
                        <a:pt x="1116" y="2327"/>
                        <a:pt x="1114" y="2329"/>
                        <a:pt x="1112" y="2329"/>
                      </a:cubicBezTo>
                      <a:cubicBezTo>
                        <a:pt x="1111" y="2329"/>
                        <a:pt x="1110" y="2329"/>
                        <a:pt x="1109" y="2329"/>
                      </a:cubicBezTo>
                      <a:cubicBezTo>
                        <a:pt x="1108" y="2329"/>
                        <a:pt x="1107" y="2330"/>
                        <a:pt x="1106" y="2331"/>
                      </a:cubicBezTo>
                      <a:cubicBezTo>
                        <a:pt x="1106" y="2332"/>
                        <a:pt x="1106" y="2333"/>
                        <a:pt x="1107" y="2333"/>
                      </a:cubicBezTo>
                      <a:cubicBezTo>
                        <a:pt x="1109" y="2334"/>
                        <a:pt x="1111" y="2335"/>
                        <a:pt x="1112" y="2335"/>
                      </a:cubicBezTo>
                      <a:cubicBezTo>
                        <a:pt x="1118" y="2335"/>
                        <a:pt x="1119" y="2339"/>
                        <a:pt x="1121" y="2343"/>
                      </a:cubicBezTo>
                      <a:cubicBezTo>
                        <a:pt x="1120" y="2346"/>
                        <a:pt x="1121" y="2348"/>
                        <a:pt x="1124" y="2350"/>
                      </a:cubicBezTo>
                      <a:cubicBezTo>
                        <a:pt x="1127" y="2352"/>
                        <a:pt x="1131" y="2355"/>
                        <a:pt x="1134" y="2357"/>
                      </a:cubicBezTo>
                      <a:cubicBezTo>
                        <a:pt x="1134" y="2357"/>
                        <a:pt x="1134" y="2357"/>
                        <a:pt x="1135" y="2357"/>
                      </a:cubicBezTo>
                      <a:cubicBezTo>
                        <a:pt x="1135" y="2357"/>
                        <a:pt x="1135" y="2358"/>
                        <a:pt x="1135" y="2358"/>
                      </a:cubicBezTo>
                      <a:cubicBezTo>
                        <a:pt x="1136" y="2358"/>
                        <a:pt x="1137" y="2359"/>
                        <a:pt x="1137" y="2360"/>
                      </a:cubicBezTo>
                      <a:cubicBezTo>
                        <a:pt x="1137" y="2360"/>
                        <a:pt x="1138" y="2360"/>
                        <a:pt x="1138" y="2360"/>
                      </a:cubicBezTo>
                      <a:cubicBezTo>
                        <a:pt x="1138" y="2361"/>
                        <a:pt x="1138" y="2361"/>
                        <a:pt x="1138" y="2361"/>
                      </a:cubicBezTo>
                      <a:cubicBezTo>
                        <a:pt x="1137" y="2361"/>
                        <a:pt x="1137" y="2361"/>
                        <a:pt x="1137" y="2361"/>
                      </a:cubicBezTo>
                      <a:cubicBezTo>
                        <a:pt x="1137" y="2360"/>
                        <a:pt x="1137" y="2360"/>
                        <a:pt x="1137" y="2360"/>
                      </a:cubicBezTo>
                      <a:cubicBezTo>
                        <a:pt x="1136" y="2360"/>
                        <a:pt x="1135" y="2359"/>
                        <a:pt x="1135" y="2358"/>
                      </a:cubicBezTo>
                      <a:cubicBezTo>
                        <a:pt x="1135" y="2358"/>
                        <a:pt x="1135" y="2358"/>
                        <a:pt x="1134" y="2357"/>
                      </a:cubicBezTo>
                      <a:cubicBezTo>
                        <a:pt x="1134" y="2357"/>
                        <a:pt x="1134" y="2357"/>
                        <a:pt x="1134" y="2357"/>
                      </a:cubicBezTo>
                      <a:cubicBezTo>
                        <a:pt x="1129" y="2358"/>
                        <a:pt x="1125" y="2357"/>
                        <a:pt x="1121" y="2354"/>
                      </a:cubicBezTo>
                      <a:cubicBezTo>
                        <a:pt x="1120" y="2354"/>
                        <a:pt x="1119" y="2354"/>
                        <a:pt x="1118" y="2354"/>
                      </a:cubicBezTo>
                      <a:cubicBezTo>
                        <a:pt x="1117" y="2354"/>
                        <a:pt x="1116" y="2354"/>
                        <a:pt x="1116" y="2355"/>
                      </a:cubicBezTo>
                      <a:cubicBezTo>
                        <a:pt x="1117" y="2356"/>
                        <a:pt x="1117" y="2357"/>
                        <a:pt x="1117" y="2357"/>
                      </a:cubicBezTo>
                      <a:cubicBezTo>
                        <a:pt x="1124" y="2362"/>
                        <a:pt x="1131" y="2366"/>
                        <a:pt x="1136" y="2373"/>
                      </a:cubicBezTo>
                      <a:cubicBezTo>
                        <a:pt x="1138" y="2375"/>
                        <a:pt x="1142" y="2376"/>
                        <a:pt x="1145" y="2377"/>
                      </a:cubicBezTo>
                      <a:cubicBezTo>
                        <a:pt x="1147" y="2378"/>
                        <a:pt x="1149" y="2377"/>
                        <a:pt x="1151" y="2377"/>
                      </a:cubicBezTo>
                      <a:cubicBezTo>
                        <a:pt x="1152" y="2376"/>
                        <a:pt x="1152" y="2375"/>
                        <a:pt x="1153" y="2373"/>
                      </a:cubicBezTo>
                      <a:cubicBezTo>
                        <a:pt x="1153" y="2373"/>
                        <a:pt x="1153" y="2373"/>
                        <a:pt x="1154" y="2373"/>
                      </a:cubicBezTo>
                      <a:cubicBezTo>
                        <a:pt x="1155" y="2373"/>
                        <a:pt x="1155" y="2373"/>
                        <a:pt x="1155" y="2375"/>
                      </a:cubicBezTo>
                      <a:cubicBezTo>
                        <a:pt x="1154" y="2375"/>
                        <a:pt x="1155" y="2376"/>
                        <a:pt x="1155" y="2377"/>
                      </a:cubicBezTo>
                      <a:cubicBezTo>
                        <a:pt x="1155" y="2378"/>
                        <a:pt x="1156" y="2378"/>
                        <a:pt x="1157" y="2378"/>
                      </a:cubicBezTo>
                      <a:cubicBezTo>
                        <a:pt x="1161" y="2379"/>
                        <a:pt x="1163" y="2380"/>
                        <a:pt x="1162" y="2385"/>
                      </a:cubicBezTo>
                      <a:cubicBezTo>
                        <a:pt x="1162" y="2386"/>
                        <a:pt x="1163" y="2387"/>
                        <a:pt x="1164" y="2387"/>
                      </a:cubicBezTo>
                      <a:cubicBezTo>
                        <a:pt x="1168" y="2388"/>
                        <a:pt x="1170" y="2391"/>
                        <a:pt x="1172" y="2394"/>
                      </a:cubicBezTo>
                      <a:cubicBezTo>
                        <a:pt x="1173" y="2396"/>
                        <a:pt x="1175" y="2397"/>
                        <a:pt x="1177" y="2397"/>
                      </a:cubicBezTo>
                      <a:cubicBezTo>
                        <a:pt x="1179" y="2395"/>
                        <a:pt x="1181" y="2392"/>
                        <a:pt x="1183" y="2390"/>
                      </a:cubicBezTo>
                      <a:cubicBezTo>
                        <a:pt x="1185" y="2390"/>
                        <a:pt x="1186" y="2390"/>
                        <a:pt x="1186" y="2391"/>
                      </a:cubicBezTo>
                      <a:cubicBezTo>
                        <a:pt x="1187" y="2392"/>
                        <a:pt x="1187" y="2393"/>
                        <a:pt x="1187" y="2394"/>
                      </a:cubicBezTo>
                      <a:cubicBezTo>
                        <a:pt x="1186" y="2396"/>
                        <a:pt x="1186" y="2399"/>
                        <a:pt x="1188" y="2400"/>
                      </a:cubicBezTo>
                      <a:cubicBezTo>
                        <a:pt x="1190" y="2401"/>
                        <a:pt x="1192" y="2402"/>
                        <a:pt x="1194" y="2402"/>
                      </a:cubicBezTo>
                      <a:cubicBezTo>
                        <a:pt x="1195" y="2403"/>
                        <a:pt x="1197" y="2402"/>
                        <a:pt x="1199" y="2402"/>
                      </a:cubicBezTo>
                      <a:cubicBezTo>
                        <a:pt x="1201" y="2402"/>
                        <a:pt x="1203" y="2402"/>
                        <a:pt x="1205" y="2402"/>
                      </a:cubicBezTo>
                      <a:cubicBezTo>
                        <a:pt x="1208" y="2403"/>
                        <a:pt x="1209" y="2402"/>
                        <a:pt x="1207" y="2398"/>
                      </a:cubicBezTo>
                      <a:cubicBezTo>
                        <a:pt x="1207" y="2398"/>
                        <a:pt x="1207" y="2398"/>
                        <a:pt x="1207" y="2398"/>
                      </a:cubicBezTo>
                      <a:cubicBezTo>
                        <a:pt x="1207" y="2397"/>
                        <a:pt x="1207" y="2397"/>
                        <a:pt x="1207" y="2397"/>
                      </a:cubicBezTo>
                      <a:cubicBezTo>
                        <a:pt x="1207" y="2397"/>
                        <a:pt x="1206" y="2397"/>
                        <a:pt x="1206" y="2396"/>
                      </a:cubicBezTo>
                      <a:cubicBezTo>
                        <a:pt x="1207" y="2396"/>
                        <a:pt x="1207" y="2396"/>
                        <a:pt x="1207" y="2397"/>
                      </a:cubicBezTo>
                      <a:cubicBezTo>
                        <a:pt x="1207" y="2397"/>
                        <a:pt x="1207" y="2397"/>
                        <a:pt x="1207" y="2397"/>
                      </a:cubicBezTo>
                      <a:cubicBezTo>
                        <a:pt x="1207" y="2397"/>
                        <a:pt x="1207" y="2397"/>
                        <a:pt x="1207" y="2398"/>
                      </a:cubicBezTo>
                      <a:cubicBezTo>
                        <a:pt x="1210" y="2397"/>
                        <a:pt x="1213" y="2396"/>
                        <a:pt x="1216" y="2395"/>
                      </a:cubicBezTo>
                      <a:cubicBezTo>
                        <a:pt x="1219" y="2394"/>
                        <a:pt x="1220" y="2393"/>
                        <a:pt x="1220" y="2390"/>
                      </a:cubicBezTo>
                      <a:cubicBezTo>
                        <a:pt x="1220" y="2389"/>
                        <a:pt x="1222" y="2389"/>
                        <a:pt x="1223" y="2389"/>
                      </a:cubicBezTo>
                      <a:cubicBezTo>
                        <a:pt x="1225" y="2389"/>
                        <a:pt x="1228" y="2390"/>
                        <a:pt x="1229" y="2390"/>
                      </a:cubicBezTo>
                      <a:cubicBezTo>
                        <a:pt x="1233" y="2388"/>
                        <a:pt x="1236" y="2385"/>
                        <a:pt x="1240" y="2382"/>
                      </a:cubicBezTo>
                      <a:cubicBezTo>
                        <a:pt x="1240" y="2382"/>
                        <a:pt x="1240" y="2381"/>
                        <a:pt x="1239" y="2381"/>
                      </a:cubicBezTo>
                      <a:cubicBezTo>
                        <a:pt x="1238" y="2379"/>
                        <a:pt x="1235" y="2380"/>
                        <a:pt x="1233" y="2379"/>
                      </a:cubicBezTo>
                      <a:cubicBezTo>
                        <a:pt x="1226" y="2376"/>
                        <a:pt x="1219" y="2373"/>
                        <a:pt x="1212" y="2370"/>
                      </a:cubicBezTo>
                      <a:cubicBezTo>
                        <a:pt x="1211" y="2369"/>
                        <a:pt x="1210" y="2369"/>
                        <a:pt x="1210" y="2368"/>
                      </a:cubicBezTo>
                      <a:cubicBezTo>
                        <a:pt x="1207" y="2364"/>
                        <a:pt x="1202" y="2362"/>
                        <a:pt x="1199" y="2358"/>
                      </a:cubicBezTo>
                      <a:cubicBezTo>
                        <a:pt x="1197" y="2356"/>
                        <a:pt x="1197" y="2354"/>
                        <a:pt x="1196" y="2351"/>
                      </a:cubicBezTo>
                      <a:cubicBezTo>
                        <a:pt x="1195" y="2344"/>
                        <a:pt x="1191" y="2341"/>
                        <a:pt x="1184" y="2340"/>
                      </a:cubicBezTo>
                      <a:cubicBezTo>
                        <a:pt x="1182" y="2340"/>
                        <a:pt x="1180" y="2340"/>
                        <a:pt x="1178" y="2340"/>
                      </a:cubicBezTo>
                      <a:cubicBezTo>
                        <a:pt x="1178" y="2341"/>
                        <a:pt x="1178" y="2341"/>
                        <a:pt x="1178" y="2341"/>
                      </a:cubicBezTo>
                      <a:cubicBezTo>
                        <a:pt x="1178" y="2341"/>
                        <a:pt x="1177" y="2341"/>
                        <a:pt x="1177" y="2341"/>
                      </a:cubicBezTo>
                      <a:cubicBezTo>
                        <a:pt x="1177" y="2343"/>
                        <a:pt x="1177" y="2345"/>
                        <a:pt x="1176" y="2345"/>
                      </a:cubicBezTo>
                      <a:cubicBezTo>
                        <a:pt x="1170" y="2348"/>
                        <a:pt x="1171" y="2353"/>
                        <a:pt x="1170" y="2357"/>
                      </a:cubicBezTo>
                      <a:cubicBezTo>
                        <a:pt x="1170" y="2358"/>
                        <a:pt x="1170" y="2358"/>
                        <a:pt x="1170" y="2359"/>
                      </a:cubicBezTo>
                      <a:cubicBezTo>
                        <a:pt x="1170" y="2359"/>
                        <a:pt x="1169" y="2360"/>
                        <a:pt x="1169" y="2360"/>
                      </a:cubicBezTo>
                      <a:cubicBezTo>
                        <a:pt x="1168" y="2360"/>
                        <a:pt x="1168" y="2359"/>
                        <a:pt x="1168" y="2359"/>
                      </a:cubicBezTo>
                      <a:cubicBezTo>
                        <a:pt x="1168" y="2356"/>
                        <a:pt x="1167" y="2354"/>
                        <a:pt x="1168" y="2352"/>
                      </a:cubicBezTo>
                      <a:cubicBezTo>
                        <a:pt x="1169" y="2346"/>
                        <a:pt x="1172" y="2343"/>
                        <a:pt x="1177" y="2341"/>
                      </a:cubicBezTo>
                      <a:cubicBezTo>
                        <a:pt x="1177" y="2341"/>
                        <a:pt x="1177" y="2341"/>
                        <a:pt x="1177" y="2340"/>
                      </a:cubicBezTo>
                      <a:cubicBezTo>
                        <a:pt x="1178" y="2340"/>
                        <a:pt x="1178" y="2340"/>
                        <a:pt x="1178" y="2340"/>
                      </a:cubicBezTo>
                      <a:cubicBezTo>
                        <a:pt x="1179" y="2338"/>
                        <a:pt x="1181" y="2335"/>
                        <a:pt x="1185" y="2336"/>
                      </a:cubicBezTo>
                      <a:cubicBezTo>
                        <a:pt x="1185" y="2336"/>
                        <a:pt x="1186" y="2336"/>
                        <a:pt x="1187" y="2336"/>
                      </a:cubicBezTo>
                      <a:cubicBezTo>
                        <a:pt x="1188" y="2336"/>
                        <a:pt x="1189" y="2336"/>
                        <a:pt x="1189" y="2335"/>
                      </a:cubicBezTo>
                      <a:cubicBezTo>
                        <a:pt x="1190" y="2334"/>
                        <a:pt x="1190" y="2333"/>
                        <a:pt x="1189" y="2332"/>
                      </a:cubicBezTo>
                      <a:cubicBezTo>
                        <a:pt x="1187" y="2328"/>
                        <a:pt x="1184" y="2325"/>
                        <a:pt x="1182" y="2321"/>
                      </a:cubicBezTo>
                      <a:cubicBezTo>
                        <a:pt x="1180" y="2318"/>
                        <a:pt x="1179" y="2313"/>
                        <a:pt x="1178" y="2309"/>
                      </a:cubicBezTo>
                      <a:cubicBezTo>
                        <a:pt x="1177" y="2304"/>
                        <a:pt x="1177" y="2300"/>
                        <a:pt x="1181" y="2297"/>
                      </a:cubicBezTo>
                      <a:cubicBezTo>
                        <a:pt x="1182" y="2295"/>
                        <a:pt x="1183" y="2293"/>
                        <a:pt x="1185" y="2292"/>
                      </a:cubicBezTo>
                      <a:cubicBezTo>
                        <a:pt x="1189" y="2289"/>
                        <a:pt x="1191" y="2285"/>
                        <a:pt x="1191" y="2279"/>
                      </a:cubicBezTo>
                      <a:cubicBezTo>
                        <a:pt x="1190" y="2275"/>
                        <a:pt x="1192" y="2271"/>
                        <a:pt x="1195" y="2267"/>
                      </a:cubicBezTo>
                      <a:cubicBezTo>
                        <a:pt x="1199" y="2264"/>
                        <a:pt x="1202" y="2260"/>
                        <a:pt x="1205" y="2256"/>
                      </a:cubicBezTo>
                      <a:cubicBezTo>
                        <a:pt x="1207" y="2254"/>
                        <a:pt x="1207" y="2251"/>
                        <a:pt x="1207" y="2248"/>
                      </a:cubicBezTo>
                      <a:cubicBezTo>
                        <a:pt x="1207" y="2247"/>
                        <a:pt x="1207" y="2245"/>
                        <a:pt x="1206" y="2243"/>
                      </a:cubicBezTo>
                      <a:cubicBezTo>
                        <a:pt x="1205" y="2239"/>
                        <a:pt x="1204" y="2235"/>
                        <a:pt x="1198" y="2235"/>
                      </a:cubicBezTo>
                      <a:cubicBezTo>
                        <a:pt x="1195" y="2235"/>
                        <a:pt x="1193" y="2234"/>
                        <a:pt x="1190" y="2232"/>
                      </a:cubicBezTo>
                      <a:cubicBezTo>
                        <a:pt x="1188" y="2230"/>
                        <a:pt x="1185" y="2228"/>
                        <a:pt x="1183" y="2226"/>
                      </a:cubicBezTo>
                      <a:cubicBezTo>
                        <a:pt x="1178" y="2221"/>
                        <a:pt x="1177" y="2215"/>
                        <a:pt x="1181" y="2210"/>
                      </a:cubicBezTo>
                      <a:cubicBezTo>
                        <a:pt x="1183" y="2207"/>
                        <a:pt x="1185" y="2205"/>
                        <a:pt x="1187" y="2204"/>
                      </a:cubicBezTo>
                      <a:cubicBezTo>
                        <a:pt x="1190" y="2202"/>
                        <a:pt x="1194" y="2201"/>
                        <a:pt x="1198" y="2199"/>
                      </a:cubicBezTo>
                      <a:cubicBezTo>
                        <a:pt x="1198" y="2199"/>
                        <a:pt x="1200" y="2198"/>
                        <a:pt x="1200" y="2197"/>
                      </a:cubicBezTo>
                      <a:cubicBezTo>
                        <a:pt x="1200" y="2192"/>
                        <a:pt x="1204" y="2188"/>
                        <a:pt x="1202" y="2183"/>
                      </a:cubicBezTo>
                      <a:cubicBezTo>
                        <a:pt x="1201" y="2181"/>
                        <a:pt x="1201" y="2180"/>
                        <a:pt x="1201" y="2178"/>
                      </a:cubicBezTo>
                      <a:cubicBezTo>
                        <a:pt x="1201" y="2174"/>
                        <a:pt x="1202" y="2170"/>
                        <a:pt x="1205" y="2166"/>
                      </a:cubicBezTo>
                      <a:cubicBezTo>
                        <a:pt x="1207" y="2164"/>
                        <a:pt x="1209" y="2162"/>
                        <a:pt x="1211" y="2159"/>
                      </a:cubicBezTo>
                      <a:cubicBezTo>
                        <a:pt x="1211" y="2159"/>
                        <a:pt x="1211" y="2159"/>
                        <a:pt x="1211" y="2159"/>
                      </a:cubicBezTo>
                      <a:cubicBezTo>
                        <a:pt x="1211" y="2159"/>
                        <a:pt x="1210" y="2159"/>
                        <a:pt x="1210" y="2158"/>
                      </a:cubicBezTo>
                      <a:cubicBezTo>
                        <a:pt x="1209" y="2158"/>
                        <a:pt x="1208" y="2158"/>
                        <a:pt x="1206" y="2158"/>
                      </a:cubicBezTo>
                      <a:cubicBezTo>
                        <a:pt x="1205" y="2157"/>
                        <a:pt x="1206" y="2156"/>
                        <a:pt x="1207" y="2156"/>
                      </a:cubicBezTo>
                      <a:cubicBezTo>
                        <a:pt x="1207" y="2155"/>
                        <a:pt x="1208" y="2155"/>
                        <a:pt x="1208" y="2155"/>
                      </a:cubicBezTo>
                      <a:cubicBezTo>
                        <a:pt x="1209" y="2156"/>
                        <a:pt x="1210" y="2157"/>
                        <a:pt x="1210" y="2158"/>
                      </a:cubicBezTo>
                      <a:cubicBezTo>
                        <a:pt x="1211" y="2158"/>
                        <a:pt x="1211" y="2159"/>
                        <a:pt x="1211" y="2159"/>
                      </a:cubicBezTo>
                      <a:cubicBezTo>
                        <a:pt x="1211" y="2159"/>
                        <a:pt x="1211" y="2159"/>
                        <a:pt x="1211" y="2159"/>
                      </a:cubicBezTo>
                      <a:cubicBezTo>
                        <a:pt x="1212" y="2159"/>
                        <a:pt x="1213" y="2160"/>
                        <a:pt x="1214" y="2160"/>
                      </a:cubicBezTo>
                      <a:cubicBezTo>
                        <a:pt x="1218" y="2159"/>
                        <a:pt x="1220" y="2157"/>
                        <a:pt x="1220" y="2153"/>
                      </a:cubicBezTo>
                      <a:cubicBezTo>
                        <a:pt x="1219" y="2151"/>
                        <a:pt x="1218" y="2148"/>
                        <a:pt x="1218" y="2145"/>
                      </a:cubicBezTo>
                      <a:cubicBezTo>
                        <a:pt x="1217" y="2144"/>
                        <a:pt x="1215" y="2143"/>
                        <a:pt x="1213" y="2144"/>
                      </a:cubicBezTo>
                      <a:cubicBezTo>
                        <a:pt x="1212" y="2144"/>
                        <a:pt x="1212" y="2145"/>
                        <a:pt x="1211" y="2145"/>
                      </a:cubicBezTo>
                      <a:cubicBezTo>
                        <a:pt x="1205" y="2148"/>
                        <a:pt x="1200" y="2145"/>
                        <a:pt x="1199" y="2140"/>
                      </a:cubicBezTo>
                      <a:cubicBezTo>
                        <a:pt x="1198" y="2137"/>
                        <a:pt x="1198" y="2134"/>
                        <a:pt x="1197" y="2130"/>
                      </a:cubicBezTo>
                      <a:cubicBezTo>
                        <a:pt x="1197" y="2129"/>
                        <a:pt x="1196" y="2128"/>
                        <a:pt x="1196" y="2127"/>
                      </a:cubicBezTo>
                      <a:cubicBezTo>
                        <a:pt x="1195" y="2125"/>
                        <a:pt x="1198" y="2123"/>
                        <a:pt x="1200" y="2124"/>
                      </a:cubicBezTo>
                      <a:cubicBezTo>
                        <a:pt x="1204" y="2125"/>
                        <a:pt x="1207" y="2126"/>
                        <a:pt x="1210" y="2128"/>
                      </a:cubicBezTo>
                      <a:cubicBezTo>
                        <a:pt x="1214" y="2130"/>
                        <a:pt x="1218" y="2130"/>
                        <a:pt x="1222" y="2130"/>
                      </a:cubicBezTo>
                      <a:cubicBezTo>
                        <a:pt x="1227" y="2129"/>
                        <a:pt x="1232" y="2124"/>
                        <a:pt x="1232" y="2120"/>
                      </a:cubicBezTo>
                      <a:cubicBezTo>
                        <a:pt x="1232" y="2116"/>
                        <a:pt x="1231" y="2113"/>
                        <a:pt x="1231" y="2110"/>
                      </a:cubicBezTo>
                      <a:cubicBezTo>
                        <a:pt x="1231" y="2106"/>
                        <a:pt x="1232" y="2102"/>
                        <a:pt x="1232" y="2099"/>
                      </a:cubicBezTo>
                      <a:cubicBezTo>
                        <a:pt x="1232" y="2098"/>
                        <a:pt x="1232" y="2098"/>
                        <a:pt x="1232" y="2097"/>
                      </a:cubicBezTo>
                      <a:cubicBezTo>
                        <a:pt x="1232" y="2096"/>
                        <a:pt x="1231" y="2095"/>
                        <a:pt x="1231" y="2094"/>
                      </a:cubicBezTo>
                      <a:cubicBezTo>
                        <a:pt x="1230" y="2090"/>
                        <a:pt x="1232" y="2088"/>
                        <a:pt x="1235" y="2089"/>
                      </a:cubicBezTo>
                      <a:cubicBezTo>
                        <a:pt x="1247" y="2092"/>
                        <a:pt x="1259" y="2091"/>
                        <a:pt x="1271" y="2086"/>
                      </a:cubicBezTo>
                      <a:cubicBezTo>
                        <a:pt x="1274" y="2085"/>
                        <a:pt x="1277" y="2084"/>
                        <a:pt x="1280" y="2082"/>
                      </a:cubicBezTo>
                      <a:cubicBezTo>
                        <a:pt x="1285" y="2080"/>
                        <a:pt x="1290" y="2077"/>
                        <a:pt x="1291" y="2071"/>
                      </a:cubicBezTo>
                      <a:cubicBezTo>
                        <a:pt x="1292" y="2067"/>
                        <a:pt x="1294" y="2064"/>
                        <a:pt x="1295" y="2060"/>
                      </a:cubicBezTo>
                      <a:cubicBezTo>
                        <a:pt x="1296" y="2058"/>
                        <a:pt x="1297" y="2056"/>
                        <a:pt x="1297" y="2054"/>
                      </a:cubicBezTo>
                      <a:cubicBezTo>
                        <a:pt x="1298" y="2052"/>
                        <a:pt x="1296" y="2048"/>
                        <a:pt x="1294" y="2047"/>
                      </a:cubicBezTo>
                      <a:cubicBezTo>
                        <a:pt x="1293" y="2046"/>
                        <a:pt x="1291" y="2046"/>
                        <a:pt x="1290" y="2045"/>
                      </a:cubicBezTo>
                      <a:cubicBezTo>
                        <a:pt x="1288" y="2044"/>
                        <a:pt x="1288" y="2042"/>
                        <a:pt x="1288" y="2041"/>
                      </a:cubicBezTo>
                      <a:cubicBezTo>
                        <a:pt x="1288" y="2039"/>
                        <a:pt x="1288" y="2037"/>
                        <a:pt x="1289" y="2036"/>
                      </a:cubicBezTo>
                      <a:cubicBezTo>
                        <a:pt x="1290" y="2031"/>
                        <a:pt x="1288" y="2029"/>
                        <a:pt x="1285" y="2026"/>
                      </a:cubicBezTo>
                      <a:cubicBezTo>
                        <a:pt x="1282" y="2023"/>
                        <a:pt x="1277" y="2021"/>
                        <a:pt x="1274" y="2017"/>
                      </a:cubicBezTo>
                      <a:cubicBezTo>
                        <a:pt x="1274" y="2017"/>
                        <a:pt x="1273" y="2017"/>
                        <a:pt x="1273" y="2017"/>
                      </a:cubicBezTo>
                      <a:cubicBezTo>
                        <a:pt x="1273" y="2017"/>
                        <a:pt x="1273" y="2017"/>
                        <a:pt x="1273" y="2016"/>
                      </a:cubicBezTo>
                      <a:cubicBezTo>
                        <a:pt x="1273" y="2016"/>
                        <a:pt x="1273" y="2016"/>
                        <a:pt x="1272" y="2016"/>
                      </a:cubicBezTo>
                      <a:cubicBezTo>
                        <a:pt x="1273" y="2016"/>
                        <a:pt x="1273" y="2016"/>
                        <a:pt x="1273" y="2016"/>
                      </a:cubicBezTo>
                      <a:cubicBezTo>
                        <a:pt x="1273" y="2016"/>
                        <a:pt x="1273" y="2016"/>
                        <a:pt x="1273" y="2016"/>
                      </a:cubicBezTo>
                      <a:cubicBezTo>
                        <a:pt x="1273" y="2016"/>
                        <a:pt x="1273" y="2017"/>
                        <a:pt x="1274" y="2017"/>
                      </a:cubicBezTo>
                      <a:cubicBezTo>
                        <a:pt x="1274" y="2017"/>
                        <a:pt x="1274" y="2017"/>
                        <a:pt x="1274" y="2017"/>
                      </a:cubicBezTo>
                      <a:cubicBezTo>
                        <a:pt x="1282" y="2018"/>
                        <a:pt x="1290" y="2018"/>
                        <a:pt x="1297" y="2022"/>
                      </a:cubicBezTo>
                      <a:cubicBezTo>
                        <a:pt x="1298" y="2023"/>
                        <a:pt x="1300" y="2023"/>
                        <a:pt x="1302" y="2023"/>
                      </a:cubicBezTo>
                      <a:cubicBezTo>
                        <a:pt x="1305" y="2024"/>
                        <a:pt x="1308" y="2024"/>
                        <a:pt x="1312" y="2024"/>
                      </a:cubicBezTo>
                      <a:cubicBezTo>
                        <a:pt x="1320" y="2024"/>
                        <a:pt x="1327" y="2021"/>
                        <a:pt x="1331" y="2013"/>
                      </a:cubicBezTo>
                      <a:cubicBezTo>
                        <a:pt x="1333" y="2010"/>
                        <a:pt x="1334" y="2005"/>
                        <a:pt x="1338" y="2002"/>
                      </a:cubicBezTo>
                      <a:cubicBezTo>
                        <a:pt x="1342" y="1999"/>
                        <a:pt x="1344" y="1995"/>
                        <a:pt x="1345" y="1990"/>
                      </a:cubicBezTo>
                      <a:cubicBezTo>
                        <a:pt x="1347" y="1984"/>
                        <a:pt x="1348" y="1979"/>
                        <a:pt x="1349" y="1974"/>
                      </a:cubicBezTo>
                      <a:cubicBezTo>
                        <a:pt x="1350" y="1974"/>
                        <a:pt x="1350" y="1974"/>
                        <a:pt x="1350" y="1974"/>
                      </a:cubicBezTo>
                      <a:cubicBezTo>
                        <a:pt x="1350" y="1974"/>
                        <a:pt x="1350" y="1974"/>
                        <a:pt x="1350" y="1974"/>
                      </a:cubicBezTo>
                      <a:cubicBezTo>
                        <a:pt x="1350" y="1974"/>
                        <a:pt x="1350" y="1974"/>
                        <a:pt x="1349" y="1974"/>
                      </a:cubicBezTo>
                      <a:cubicBezTo>
                        <a:pt x="1348" y="1969"/>
                        <a:pt x="1349" y="1967"/>
                        <a:pt x="1352" y="1965"/>
                      </a:cubicBezTo>
                      <a:cubicBezTo>
                        <a:pt x="1353" y="1964"/>
                        <a:pt x="1355" y="1964"/>
                        <a:pt x="1356" y="1964"/>
                      </a:cubicBezTo>
                      <a:cubicBezTo>
                        <a:pt x="1357" y="1960"/>
                        <a:pt x="1358" y="1956"/>
                        <a:pt x="1361" y="1952"/>
                      </a:cubicBezTo>
                      <a:cubicBezTo>
                        <a:pt x="1361" y="1951"/>
                        <a:pt x="1362" y="1950"/>
                        <a:pt x="1363" y="1951"/>
                      </a:cubicBezTo>
                      <a:cubicBezTo>
                        <a:pt x="1364" y="1951"/>
                        <a:pt x="1365" y="1952"/>
                        <a:pt x="1365" y="1953"/>
                      </a:cubicBezTo>
                      <a:cubicBezTo>
                        <a:pt x="1366" y="1954"/>
                        <a:pt x="1366" y="1956"/>
                        <a:pt x="1366" y="1957"/>
                      </a:cubicBezTo>
                      <a:cubicBezTo>
                        <a:pt x="1369" y="1957"/>
                        <a:pt x="1371" y="1954"/>
                        <a:pt x="1372" y="1952"/>
                      </a:cubicBezTo>
                      <a:cubicBezTo>
                        <a:pt x="1376" y="1941"/>
                        <a:pt x="1381" y="1931"/>
                        <a:pt x="1388" y="1921"/>
                      </a:cubicBezTo>
                      <a:cubicBezTo>
                        <a:pt x="1392" y="1915"/>
                        <a:pt x="1395" y="1907"/>
                        <a:pt x="1391" y="1900"/>
                      </a:cubicBezTo>
                      <a:cubicBezTo>
                        <a:pt x="1390" y="1899"/>
                        <a:pt x="1390" y="1897"/>
                        <a:pt x="1390" y="1896"/>
                      </a:cubicBezTo>
                      <a:cubicBezTo>
                        <a:pt x="1388" y="1887"/>
                        <a:pt x="1390" y="1878"/>
                        <a:pt x="1398" y="1871"/>
                      </a:cubicBezTo>
                      <a:cubicBezTo>
                        <a:pt x="1402" y="1868"/>
                        <a:pt x="1405" y="1865"/>
                        <a:pt x="1408" y="1862"/>
                      </a:cubicBezTo>
                      <a:cubicBezTo>
                        <a:pt x="1413" y="1857"/>
                        <a:pt x="1419" y="1853"/>
                        <a:pt x="1426" y="1851"/>
                      </a:cubicBezTo>
                      <a:cubicBezTo>
                        <a:pt x="1430" y="1850"/>
                        <a:pt x="1433" y="1848"/>
                        <a:pt x="1436" y="1845"/>
                      </a:cubicBezTo>
                      <a:cubicBezTo>
                        <a:pt x="1438" y="1843"/>
                        <a:pt x="1441" y="1842"/>
                        <a:pt x="1442" y="1838"/>
                      </a:cubicBezTo>
                      <a:cubicBezTo>
                        <a:pt x="1442" y="1837"/>
                        <a:pt x="1444" y="1836"/>
                        <a:pt x="1444" y="1837"/>
                      </a:cubicBezTo>
                      <a:cubicBezTo>
                        <a:pt x="1448" y="1837"/>
                        <a:pt x="1451" y="1837"/>
                        <a:pt x="1454" y="1836"/>
                      </a:cubicBezTo>
                      <a:cubicBezTo>
                        <a:pt x="1457" y="1836"/>
                        <a:pt x="1461" y="1837"/>
                        <a:pt x="1464" y="1836"/>
                      </a:cubicBezTo>
                      <a:cubicBezTo>
                        <a:pt x="1470" y="1836"/>
                        <a:pt x="1476" y="1835"/>
                        <a:pt x="1480" y="1830"/>
                      </a:cubicBezTo>
                      <a:cubicBezTo>
                        <a:pt x="1482" y="1827"/>
                        <a:pt x="1485" y="1826"/>
                        <a:pt x="1488" y="1824"/>
                      </a:cubicBezTo>
                      <a:cubicBezTo>
                        <a:pt x="1490" y="1823"/>
                        <a:pt x="1491" y="1821"/>
                        <a:pt x="1490" y="1819"/>
                      </a:cubicBezTo>
                      <a:cubicBezTo>
                        <a:pt x="1490" y="1816"/>
                        <a:pt x="1490" y="1813"/>
                        <a:pt x="1491" y="1811"/>
                      </a:cubicBezTo>
                      <a:cubicBezTo>
                        <a:pt x="1495" y="1805"/>
                        <a:pt x="1497" y="1799"/>
                        <a:pt x="1501" y="1793"/>
                      </a:cubicBezTo>
                      <a:cubicBezTo>
                        <a:pt x="1504" y="1789"/>
                        <a:pt x="1505" y="1785"/>
                        <a:pt x="1505" y="1779"/>
                      </a:cubicBezTo>
                      <a:cubicBezTo>
                        <a:pt x="1504" y="1776"/>
                        <a:pt x="1504" y="1771"/>
                        <a:pt x="1506" y="1768"/>
                      </a:cubicBezTo>
                      <a:cubicBezTo>
                        <a:pt x="1511" y="1762"/>
                        <a:pt x="1512" y="1755"/>
                        <a:pt x="1512" y="1748"/>
                      </a:cubicBezTo>
                      <a:cubicBezTo>
                        <a:pt x="1512" y="1739"/>
                        <a:pt x="1512" y="1730"/>
                        <a:pt x="1512" y="1721"/>
                      </a:cubicBezTo>
                      <a:cubicBezTo>
                        <a:pt x="1512" y="1715"/>
                        <a:pt x="1512" y="1709"/>
                        <a:pt x="1512" y="1703"/>
                      </a:cubicBezTo>
                      <a:cubicBezTo>
                        <a:pt x="1512" y="1700"/>
                        <a:pt x="1513" y="1698"/>
                        <a:pt x="1515" y="1696"/>
                      </a:cubicBezTo>
                      <a:cubicBezTo>
                        <a:pt x="1523" y="1693"/>
                        <a:pt x="1527" y="1687"/>
                        <a:pt x="1530" y="1679"/>
                      </a:cubicBezTo>
                      <a:cubicBezTo>
                        <a:pt x="1530" y="1678"/>
                        <a:pt x="1531" y="1676"/>
                        <a:pt x="1532" y="1675"/>
                      </a:cubicBezTo>
                      <a:cubicBezTo>
                        <a:pt x="1534" y="1670"/>
                        <a:pt x="1537" y="1666"/>
                        <a:pt x="1541" y="1663"/>
                      </a:cubicBezTo>
                      <a:cubicBezTo>
                        <a:pt x="1545" y="1659"/>
                        <a:pt x="1550" y="1655"/>
                        <a:pt x="1554" y="1650"/>
                      </a:cubicBezTo>
                      <a:cubicBezTo>
                        <a:pt x="1558" y="1646"/>
                        <a:pt x="1561" y="1641"/>
                        <a:pt x="1563" y="1635"/>
                      </a:cubicBezTo>
                      <a:cubicBezTo>
                        <a:pt x="1565" y="1629"/>
                        <a:pt x="1567" y="1617"/>
                        <a:pt x="1566" y="1612"/>
                      </a:cubicBezTo>
                      <a:cubicBezTo>
                        <a:pt x="1563" y="1605"/>
                        <a:pt x="1561" y="1598"/>
                        <a:pt x="1558" y="1591"/>
                      </a:cubicBezTo>
                      <a:close/>
                      <a:moveTo>
                        <a:pt x="1306" y="672"/>
                      </a:moveTo>
                      <a:cubicBezTo>
                        <a:pt x="1306" y="672"/>
                        <a:pt x="1307" y="673"/>
                        <a:pt x="1306" y="673"/>
                      </a:cubicBezTo>
                      <a:cubicBezTo>
                        <a:pt x="1305" y="678"/>
                        <a:pt x="1301" y="678"/>
                        <a:pt x="1298" y="680"/>
                      </a:cubicBezTo>
                      <a:cubicBezTo>
                        <a:pt x="1297" y="679"/>
                        <a:pt x="1296" y="678"/>
                        <a:pt x="1297" y="678"/>
                      </a:cubicBezTo>
                      <a:cubicBezTo>
                        <a:pt x="1299" y="674"/>
                        <a:pt x="1302" y="673"/>
                        <a:pt x="1306" y="672"/>
                      </a:cubicBezTo>
                      <a:close/>
                      <a:moveTo>
                        <a:pt x="1235" y="694"/>
                      </a:moveTo>
                      <a:cubicBezTo>
                        <a:pt x="1235" y="693"/>
                        <a:pt x="1235" y="693"/>
                        <a:pt x="1235" y="693"/>
                      </a:cubicBezTo>
                      <a:cubicBezTo>
                        <a:pt x="1236" y="694"/>
                        <a:pt x="1236" y="694"/>
                        <a:pt x="1236" y="694"/>
                      </a:cubicBezTo>
                      <a:lnTo>
                        <a:pt x="1235" y="694"/>
                      </a:lnTo>
                      <a:close/>
                      <a:moveTo>
                        <a:pt x="1231" y="662"/>
                      </a:moveTo>
                      <a:cubicBezTo>
                        <a:pt x="1234" y="662"/>
                        <a:pt x="1236" y="663"/>
                        <a:pt x="1239" y="662"/>
                      </a:cubicBezTo>
                      <a:cubicBezTo>
                        <a:pt x="1244" y="659"/>
                        <a:pt x="1249" y="661"/>
                        <a:pt x="1255" y="663"/>
                      </a:cubicBezTo>
                      <a:cubicBezTo>
                        <a:pt x="1255" y="663"/>
                        <a:pt x="1255" y="664"/>
                        <a:pt x="1256" y="665"/>
                      </a:cubicBezTo>
                      <a:cubicBezTo>
                        <a:pt x="1256" y="666"/>
                        <a:pt x="1255" y="666"/>
                        <a:pt x="1255" y="666"/>
                      </a:cubicBezTo>
                      <a:cubicBezTo>
                        <a:pt x="1253" y="667"/>
                        <a:pt x="1251" y="668"/>
                        <a:pt x="1249" y="668"/>
                      </a:cubicBezTo>
                      <a:cubicBezTo>
                        <a:pt x="1244" y="666"/>
                        <a:pt x="1240" y="667"/>
                        <a:pt x="1236" y="667"/>
                      </a:cubicBezTo>
                      <a:cubicBezTo>
                        <a:pt x="1234" y="667"/>
                        <a:pt x="1233" y="666"/>
                        <a:pt x="1231" y="665"/>
                      </a:cubicBezTo>
                      <a:cubicBezTo>
                        <a:pt x="1231" y="665"/>
                        <a:pt x="1231" y="664"/>
                        <a:pt x="1231" y="664"/>
                      </a:cubicBezTo>
                      <a:cubicBezTo>
                        <a:pt x="1230" y="663"/>
                        <a:pt x="1231" y="662"/>
                        <a:pt x="1231" y="662"/>
                      </a:cubicBezTo>
                      <a:close/>
                      <a:moveTo>
                        <a:pt x="1227" y="690"/>
                      </a:moveTo>
                      <a:cubicBezTo>
                        <a:pt x="1227" y="691"/>
                        <a:pt x="1227" y="691"/>
                        <a:pt x="1227" y="691"/>
                      </a:cubicBezTo>
                      <a:cubicBezTo>
                        <a:pt x="1226" y="691"/>
                        <a:pt x="1226" y="691"/>
                        <a:pt x="1226" y="691"/>
                      </a:cubicBezTo>
                      <a:lnTo>
                        <a:pt x="1227" y="690"/>
                      </a:lnTo>
                      <a:close/>
                      <a:moveTo>
                        <a:pt x="1187" y="647"/>
                      </a:moveTo>
                      <a:cubicBezTo>
                        <a:pt x="1187" y="647"/>
                        <a:pt x="1188" y="647"/>
                        <a:pt x="1188" y="647"/>
                      </a:cubicBezTo>
                      <a:cubicBezTo>
                        <a:pt x="1188" y="648"/>
                        <a:pt x="1189" y="649"/>
                        <a:pt x="1189" y="650"/>
                      </a:cubicBezTo>
                      <a:cubicBezTo>
                        <a:pt x="1188" y="649"/>
                        <a:pt x="1188" y="648"/>
                        <a:pt x="1188" y="647"/>
                      </a:cubicBezTo>
                      <a:cubicBezTo>
                        <a:pt x="1187" y="648"/>
                        <a:pt x="1186" y="647"/>
                        <a:pt x="1187" y="647"/>
                      </a:cubicBezTo>
                      <a:close/>
                      <a:moveTo>
                        <a:pt x="1176" y="652"/>
                      </a:moveTo>
                      <a:cubicBezTo>
                        <a:pt x="1177" y="650"/>
                        <a:pt x="1178" y="649"/>
                        <a:pt x="1179" y="648"/>
                      </a:cubicBezTo>
                      <a:cubicBezTo>
                        <a:pt x="1180" y="649"/>
                        <a:pt x="1180" y="650"/>
                        <a:pt x="1180" y="651"/>
                      </a:cubicBezTo>
                      <a:cubicBezTo>
                        <a:pt x="1181" y="652"/>
                        <a:pt x="1181" y="653"/>
                        <a:pt x="1181" y="656"/>
                      </a:cubicBezTo>
                      <a:cubicBezTo>
                        <a:pt x="1181" y="656"/>
                        <a:pt x="1181" y="657"/>
                        <a:pt x="1180" y="659"/>
                      </a:cubicBezTo>
                      <a:cubicBezTo>
                        <a:pt x="1180" y="659"/>
                        <a:pt x="1180" y="659"/>
                        <a:pt x="1179" y="659"/>
                      </a:cubicBezTo>
                      <a:cubicBezTo>
                        <a:pt x="1176" y="658"/>
                        <a:pt x="1175" y="655"/>
                        <a:pt x="1176" y="652"/>
                      </a:cubicBezTo>
                      <a:close/>
                      <a:moveTo>
                        <a:pt x="1146" y="636"/>
                      </a:moveTo>
                      <a:cubicBezTo>
                        <a:pt x="1148" y="636"/>
                        <a:pt x="1148" y="636"/>
                        <a:pt x="1146" y="636"/>
                      </a:cubicBezTo>
                      <a:cubicBezTo>
                        <a:pt x="1145" y="636"/>
                        <a:pt x="1145" y="636"/>
                        <a:pt x="1145" y="636"/>
                      </a:cubicBezTo>
                      <a:cubicBezTo>
                        <a:pt x="1145" y="636"/>
                        <a:pt x="1146" y="635"/>
                        <a:pt x="1146" y="636"/>
                      </a:cubicBezTo>
                      <a:close/>
                      <a:moveTo>
                        <a:pt x="1120" y="714"/>
                      </a:moveTo>
                      <a:cubicBezTo>
                        <a:pt x="1120" y="714"/>
                        <a:pt x="1121" y="715"/>
                        <a:pt x="1121" y="715"/>
                      </a:cubicBezTo>
                      <a:cubicBezTo>
                        <a:pt x="1121" y="715"/>
                        <a:pt x="1121" y="716"/>
                        <a:pt x="1121" y="716"/>
                      </a:cubicBezTo>
                      <a:cubicBezTo>
                        <a:pt x="1119" y="717"/>
                        <a:pt x="1117" y="719"/>
                        <a:pt x="1114" y="720"/>
                      </a:cubicBezTo>
                      <a:cubicBezTo>
                        <a:pt x="1114" y="720"/>
                        <a:pt x="1114" y="719"/>
                        <a:pt x="1114" y="719"/>
                      </a:cubicBezTo>
                      <a:cubicBezTo>
                        <a:pt x="1115" y="716"/>
                        <a:pt x="1117" y="715"/>
                        <a:pt x="1120" y="714"/>
                      </a:cubicBezTo>
                      <a:close/>
                      <a:moveTo>
                        <a:pt x="1091" y="761"/>
                      </a:moveTo>
                      <a:cubicBezTo>
                        <a:pt x="1091" y="761"/>
                        <a:pt x="1092" y="761"/>
                        <a:pt x="1092" y="761"/>
                      </a:cubicBezTo>
                      <a:cubicBezTo>
                        <a:pt x="1092" y="761"/>
                        <a:pt x="1092" y="762"/>
                        <a:pt x="1092" y="762"/>
                      </a:cubicBezTo>
                      <a:cubicBezTo>
                        <a:pt x="1092" y="762"/>
                        <a:pt x="1091" y="762"/>
                        <a:pt x="1091" y="762"/>
                      </a:cubicBezTo>
                      <a:cubicBezTo>
                        <a:pt x="1091" y="762"/>
                        <a:pt x="1090" y="762"/>
                        <a:pt x="1090" y="761"/>
                      </a:cubicBezTo>
                      <a:cubicBezTo>
                        <a:pt x="1090" y="761"/>
                        <a:pt x="1091" y="761"/>
                        <a:pt x="1091" y="761"/>
                      </a:cubicBezTo>
                      <a:close/>
                      <a:moveTo>
                        <a:pt x="1025" y="362"/>
                      </a:moveTo>
                      <a:cubicBezTo>
                        <a:pt x="1025" y="362"/>
                        <a:pt x="1026" y="362"/>
                        <a:pt x="1026" y="363"/>
                      </a:cubicBezTo>
                      <a:cubicBezTo>
                        <a:pt x="1031" y="366"/>
                        <a:pt x="1033" y="371"/>
                        <a:pt x="1036" y="376"/>
                      </a:cubicBezTo>
                      <a:cubicBezTo>
                        <a:pt x="1036" y="376"/>
                        <a:pt x="1036" y="377"/>
                        <a:pt x="1036" y="377"/>
                      </a:cubicBezTo>
                      <a:cubicBezTo>
                        <a:pt x="1035" y="378"/>
                        <a:pt x="1035" y="378"/>
                        <a:pt x="1034" y="378"/>
                      </a:cubicBezTo>
                      <a:cubicBezTo>
                        <a:pt x="1033" y="377"/>
                        <a:pt x="1031" y="377"/>
                        <a:pt x="1030" y="376"/>
                      </a:cubicBezTo>
                      <a:cubicBezTo>
                        <a:pt x="1027" y="373"/>
                        <a:pt x="1025" y="369"/>
                        <a:pt x="1024" y="365"/>
                      </a:cubicBezTo>
                      <a:cubicBezTo>
                        <a:pt x="1023" y="364"/>
                        <a:pt x="1024" y="363"/>
                        <a:pt x="1025" y="362"/>
                      </a:cubicBezTo>
                      <a:close/>
                      <a:moveTo>
                        <a:pt x="938" y="389"/>
                      </a:moveTo>
                      <a:cubicBezTo>
                        <a:pt x="938" y="389"/>
                        <a:pt x="939" y="388"/>
                        <a:pt x="940" y="389"/>
                      </a:cubicBezTo>
                      <a:cubicBezTo>
                        <a:pt x="942" y="389"/>
                        <a:pt x="944" y="390"/>
                        <a:pt x="945" y="393"/>
                      </a:cubicBezTo>
                      <a:cubicBezTo>
                        <a:pt x="946" y="393"/>
                        <a:pt x="946" y="393"/>
                        <a:pt x="946" y="393"/>
                      </a:cubicBezTo>
                      <a:cubicBezTo>
                        <a:pt x="946" y="393"/>
                        <a:pt x="946" y="393"/>
                        <a:pt x="946" y="393"/>
                      </a:cubicBezTo>
                      <a:cubicBezTo>
                        <a:pt x="949" y="393"/>
                        <a:pt x="950" y="394"/>
                        <a:pt x="952" y="395"/>
                      </a:cubicBezTo>
                      <a:cubicBezTo>
                        <a:pt x="952" y="395"/>
                        <a:pt x="953" y="395"/>
                        <a:pt x="953" y="395"/>
                      </a:cubicBezTo>
                      <a:cubicBezTo>
                        <a:pt x="953" y="397"/>
                        <a:pt x="953" y="397"/>
                        <a:pt x="953" y="397"/>
                      </a:cubicBezTo>
                      <a:cubicBezTo>
                        <a:pt x="952" y="396"/>
                        <a:pt x="952" y="396"/>
                        <a:pt x="952" y="396"/>
                      </a:cubicBezTo>
                      <a:cubicBezTo>
                        <a:pt x="952" y="396"/>
                        <a:pt x="952" y="396"/>
                        <a:pt x="952" y="395"/>
                      </a:cubicBezTo>
                      <a:cubicBezTo>
                        <a:pt x="950" y="395"/>
                        <a:pt x="948" y="395"/>
                        <a:pt x="946" y="393"/>
                      </a:cubicBezTo>
                      <a:cubicBezTo>
                        <a:pt x="946" y="393"/>
                        <a:pt x="946" y="393"/>
                        <a:pt x="946" y="393"/>
                      </a:cubicBezTo>
                      <a:cubicBezTo>
                        <a:pt x="946" y="393"/>
                        <a:pt x="945" y="393"/>
                        <a:pt x="945" y="393"/>
                      </a:cubicBezTo>
                      <a:cubicBezTo>
                        <a:pt x="941" y="394"/>
                        <a:pt x="940" y="394"/>
                        <a:pt x="938" y="392"/>
                      </a:cubicBezTo>
                      <a:cubicBezTo>
                        <a:pt x="938" y="391"/>
                        <a:pt x="938" y="390"/>
                        <a:pt x="938" y="389"/>
                      </a:cubicBezTo>
                      <a:close/>
                      <a:moveTo>
                        <a:pt x="907" y="377"/>
                      </a:moveTo>
                      <a:cubicBezTo>
                        <a:pt x="907" y="377"/>
                        <a:pt x="907" y="378"/>
                        <a:pt x="908" y="378"/>
                      </a:cubicBezTo>
                      <a:cubicBezTo>
                        <a:pt x="907" y="378"/>
                        <a:pt x="907" y="379"/>
                        <a:pt x="907" y="378"/>
                      </a:cubicBezTo>
                      <a:cubicBezTo>
                        <a:pt x="905" y="378"/>
                        <a:pt x="905" y="377"/>
                        <a:pt x="907" y="377"/>
                      </a:cubicBezTo>
                      <a:close/>
                      <a:moveTo>
                        <a:pt x="1027" y="753"/>
                      </a:moveTo>
                      <a:cubicBezTo>
                        <a:pt x="1027" y="753"/>
                        <a:pt x="1028" y="753"/>
                        <a:pt x="1028" y="753"/>
                      </a:cubicBezTo>
                      <a:cubicBezTo>
                        <a:pt x="1028" y="753"/>
                        <a:pt x="1029" y="753"/>
                        <a:pt x="1029" y="754"/>
                      </a:cubicBezTo>
                      <a:cubicBezTo>
                        <a:pt x="1030" y="755"/>
                        <a:pt x="1029" y="755"/>
                        <a:pt x="1028" y="755"/>
                      </a:cubicBezTo>
                      <a:cubicBezTo>
                        <a:pt x="1027" y="755"/>
                        <a:pt x="1027" y="755"/>
                        <a:pt x="1027" y="754"/>
                      </a:cubicBezTo>
                      <a:cubicBezTo>
                        <a:pt x="1026" y="754"/>
                        <a:pt x="1027" y="754"/>
                        <a:pt x="1027" y="753"/>
                      </a:cubicBezTo>
                      <a:close/>
                      <a:moveTo>
                        <a:pt x="1016" y="851"/>
                      </a:moveTo>
                      <a:cubicBezTo>
                        <a:pt x="1016" y="850"/>
                        <a:pt x="1016" y="850"/>
                        <a:pt x="1017" y="850"/>
                      </a:cubicBezTo>
                      <a:cubicBezTo>
                        <a:pt x="1020" y="849"/>
                        <a:pt x="1022" y="847"/>
                        <a:pt x="1025" y="847"/>
                      </a:cubicBezTo>
                      <a:cubicBezTo>
                        <a:pt x="1030" y="846"/>
                        <a:pt x="1035" y="846"/>
                        <a:pt x="1041" y="846"/>
                      </a:cubicBezTo>
                      <a:cubicBezTo>
                        <a:pt x="1044" y="846"/>
                        <a:pt x="1047" y="845"/>
                        <a:pt x="1050" y="842"/>
                      </a:cubicBezTo>
                      <a:cubicBezTo>
                        <a:pt x="1050" y="842"/>
                        <a:pt x="1052" y="842"/>
                        <a:pt x="1053" y="841"/>
                      </a:cubicBezTo>
                      <a:cubicBezTo>
                        <a:pt x="1053" y="842"/>
                        <a:pt x="1054" y="842"/>
                        <a:pt x="1054" y="842"/>
                      </a:cubicBezTo>
                      <a:cubicBezTo>
                        <a:pt x="1056" y="846"/>
                        <a:pt x="1055" y="849"/>
                        <a:pt x="1053" y="852"/>
                      </a:cubicBezTo>
                      <a:cubicBezTo>
                        <a:pt x="1050" y="856"/>
                        <a:pt x="1045" y="859"/>
                        <a:pt x="1039" y="857"/>
                      </a:cubicBezTo>
                      <a:cubicBezTo>
                        <a:pt x="1032" y="854"/>
                        <a:pt x="1024" y="856"/>
                        <a:pt x="1017" y="856"/>
                      </a:cubicBezTo>
                      <a:cubicBezTo>
                        <a:pt x="1016" y="856"/>
                        <a:pt x="1015" y="854"/>
                        <a:pt x="1015" y="853"/>
                      </a:cubicBezTo>
                      <a:cubicBezTo>
                        <a:pt x="1014" y="853"/>
                        <a:pt x="1015" y="852"/>
                        <a:pt x="1016" y="851"/>
                      </a:cubicBezTo>
                      <a:close/>
                      <a:moveTo>
                        <a:pt x="1013" y="866"/>
                      </a:moveTo>
                      <a:cubicBezTo>
                        <a:pt x="1013" y="867"/>
                        <a:pt x="1013" y="868"/>
                        <a:pt x="1012" y="869"/>
                      </a:cubicBezTo>
                      <a:cubicBezTo>
                        <a:pt x="1006" y="872"/>
                        <a:pt x="1000" y="875"/>
                        <a:pt x="994" y="877"/>
                      </a:cubicBezTo>
                      <a:cubicBezTo>
                        <a:pt x="990" y="879"/>
                        <a:pt x="985" y="881"/>
                        <a:pt x="981" y="883"/>
                      </a:cubicBezTo>
                      <a:cubicBezTo>
                        <a:pt x="977" y="886"/>
                        <a:pt x="972" y="887"/>
                        <a:pt x="967" y="887"/>
                      </a:cubicBezTo>
                      <a:cubicBezTo>
                        <a:pt x="965" y="886"/>
                        <a:pt x="963" y="885"/>
                        <a:pt x="961" y="884"/>
                      </a:cubicBezTo>
                      <a:cubicBezTo>
                        <a:pt x="960" y="883"/>
                        <a:pt x="960" y="879"/>
                        <a:pt x="962" y="878"/>
                      </a:cubicBezTo>
                      <a:cubicBezTo>
                        <a:pt x="962" y="878"/>
                        <a:pt x="963" y="877"/>
                        <a:pt x="963" y="877"/>
                      </a:cubicBezTo>
                      <a:cubicBezTo>
                        <a:pt x="971" y="877"/>
                        <a:pt x="978" y="873"/>
                        <a:pt x="984" y="869"/>
                      </a:cubicBezTo>
                      <a:cubicBezTo>
                        <a:pt x="987" y="867"/>
                        <a:pt x="989" y="867"/>
                        <a:pt x="992" y="868"/>
                      </a:cubicBezTo>
                      <a:cubicBezTo>
                        <a:pt x="995" y="869"/>
                        <a:pt x="998" y="869"/>
                        <a:pt x="1001" y="867"/>
                      </a:cubicBezTo>
                      <a:cubicBezTo>
                        <a:pt x="1004" y="866"/>
                        <a:pt x="1007" y="865"/>
                        <a:pt x="1009" y="864"/>
                      </a:cubicBezTo>
                      <a:cubicBezTo>
                        <a:pt x="1010" y="864"/>
                        <a:pt x="1013" y="865"/>
                        <a:pt x="1013" y="866"/>
                      </a:cubicBezTo>
                      <a:close/>
                      <a:moveTo>
                        <a:pt x="966" y="798"/>
                      </a:moveTo>
                      <a:cubicBezTo>
                        <a:pt x="978" y="800"/>
                        <a:pt x="989" y="803"/>
                        <a:pt x="999" y="807"/>
                      </a:cubicBezTo>
                      <a:cubicBezTo>
                        <a:pt x="1001" y="807"/>
                        <a:pt x="1002" y="808"/>
                        <a:pt x="1003" y="810"/>
                      </a:cubicBezTo>
                      <a:cubicBezTo>
                        <a:pt x="1006" y="814"/>
                        <a:pt x="1008" y="818"/>
                        <a:pt x="1010" y="823"/>
                      </a:cubicBezTo>
                      <a:cubicBezTo>
                        <a:pt x="1011" y="825"/>
                        <a:pt x="1010" y="827"/>
                        <a:pt x="1009" y="829"/>
                      </a:cubicBezTo>
                      <a:cubicBezTo>
                        <a:pt x="1008" y="831"/>
                        <a:pt x="1006" y="831"/>
                        <a:pt x="1004" y="830"/>
                      </a:cubicBezTo>
                      <a:cubicBezTo>
                        <a:pt x="1001" y="829"/>
                        <a:pt x="999" y="825"/>
                        <a:pt x="996" y="823"/>
                      </a:cubicBezTo>
                      <a:cubicBezTo>
                        <a:pt x="995" y="822"/>
                        <a:pt x="994" y="822"/>
                        <a:pt x="993" y="822"/>
                      </a:cubicBezTo>
                      <a:cubicBezTo>
                        <a:pt x="993" y="822"/>
                        <a:pt x="992" y="823"/>
                        <a:pt x="992" y="824"/>
                      </a:cubicBezTo>
                      <a:cubicBezTo>
                        <a:pt x="992" y="825"/>
                        <a:pt x="992" y="827"/>
                        <a:pt x="992" y="828"/>
                      </a:cubicBezTo>
                      <a:cubicBezTo>
                        <a:pt x="987" y="835"/>
                        <a:pt x="985" y="843"/>
                        <a:pt x="983" y="851"/>
                      </a:cubicBezTo>
                      <a:cubicBezTo>
                        <a:pt x="982" y="852"/>
                        <a:pt x="981" y="853"/>
                        <a:pt x="980" y="853"/>
                      </a:cubicBezTo>
                      <a:cubicBezTo>
                        <a:pt x="979" y="854"/>
                        <a:pt x="977" y="854"/>
                        <a:pt x="976" y="852"/>
                      </a:cubicBezTo>
                      <a:cubicBezTo>
                        <a:pt x="976" y="849"/>
                        <a:pt x="975" y="846"/>
                        <a:pt x="975" y="843"/>
                      </a:cubicBezTo>
                      <a:cubicBezTo>
                        <a:pt x="974" y="840"/>
                        <a:pt x="971" y="839"/>
                        <a:pt x="968" y="840"/>
                      </a:cubicBezTo>
                      <a:cubicBezTo>
                        <a:pt x="967" y="840"/>
                        <a:pt x="965" y="841"/>
                        <a:pt x="964" y="842"/>
                      </a:cubicBezTo>
                      <a:cubicBezTo>
                        <a:pt x="963" y="843"/>
                        <a:pt x="962" y="843"/>
                        <a:pt x="961" y="842"/>
                      </a:cubicBezTo>
                      <a:cubicBezTo>
                        <a:pt x="961" y="842"/>
                        <a:pt x="961" y="841"/>
                        <a:pt x="961" y="841"/>
                      </a:cubicBezTo>
                      <a:cubicBezTo>
                        <a:pt x="963" y="839"/>
                        <a:pt x="964" y="837"/>
                        <a:pt x="966" y="834"/>
                      </a:cubicBezTo>
                      <a:cubicBezTo>
                        <a:pt x="969" y="830"/>
                        <a:pt x="970" y="825"/>
                        <a:pt x="968" y="820"/>
                      </a:cubicBezTo>
                      <a:cubicBezTo>
                        <a:pt x="967" y="818"/>
                        <a:pt x="966" y="816"/>
                        <a:pt x="964" y="815"/>
                      </a:cubicBezTo>
                      <a:cubicBezTo>
                        <a:pt x="962" y="813"/>
                        <a:pt x="959" y="811"/>
                        <a:pt x="956" y="809"/>
                      </a:cubicBezTo>
                      <a:cubicBezTo>
                        <a:pt x="955" y="808"/>
                        <a:pt x="954" y="807"/>
                        <a:pt x="953" y="806"/>
                      </a:cubicBezTo>
                      <a:cubicBezTo>
                        <a:pt x="953" y="806"/>
                        <a:pt x="953" y="806"/>
                        <a:pt x="953" y="806"/>
                      </a:cubicBezTo>
                      <a:cubicBezTo>
                        <a:pt x="953" y="806"/>
                        <a:pt x="953" y="806"/>
                        <a:pt x="953" y="806"/>
                      </a:cubicBezTo>
                      <a:cubicBezTo>
                        <a:pt x="950" y="808"/>
                        <a:pt x="947" y="811"/>
                        <a:pt x="945" y="814"/>
                      </a:cubicBezTo>
                      <a:cubicBezTo>
                        <a:pt x="944" y="816"/>
                        <a:pt x="942" y="818"/>
                        <a:pt x="939" y="818"/>
                      </a:cubicBezTo>
                      <a:cubicBezTo>
                        <a:pt x="935" y="818"/>
                        <a:pt x="933" y="821"/>
                        <a:pt x="931" y="824"/>
                      </a:cubicBezTo>
                      <a:cubicBezTo>
                        <a:pt x="926" y="833"/>
                        <a:pt x="922" y="843"/>
                        <a:pt x="923" y="853"/>
                      </a:cubicBezTo>
                      <a:cubicBezTo>
                        <a:pt x="923" y="864"/>
                        <a:pt x="918" y="871"/>
                        <a:pt x="910" y="877"/>
                      </a:cubicBezTo>
                      <a:cubicBezTo>
                        <a:pt x="908" y="878"/>
                        <a:pt x="904" y="877"/>
                        <a:pt x="904" y="874"/>
                      </a:cubicBezTo>
                      <a:cubicBezTo>
                        <a:pt x="902" y="865"/>
                        <a:pt x="902" y="855"/>
                        <a:pt x="907" y="847"/>
                      </a:cubicBezTo>
                      <a:cubicBezTo>
                        <a:pt x="910" y="842"/>
                        <a:pt x="911" y="836"/>
                        <a:pt x="913" y="830"/>
                      </a:cubicBezTo>
                      <a:cubicBezTo>
                        <a:pt x="914" y="827"/>
                        <a:pt x="914" y="825"/>
                        <a:pt x="913" y="822"/>
                      </a:cubicBezTo>
                      <a:cubicBezTo>
                        <a:pt x="912" y="821"/>
                        <a:pt x="913" y="820"/>
                        <a:pt x="913" y="819"/>
                      </a:cubicBezTo>
                      <a:cubicBezTo>
                        <a:pt x="913" y="818"/>
                        <a:pt x="913" y="818"/>
                        <a:pt x="914" y="817"/>
                      </a:cubicBezTo>
                      <a:cubicBezTo>
                        <a:pt x="927" y="803"/>
                        <a:pt x="924" y="805"/>
                        <a:pt x="943" y="802"/>
                      </a:cubicBezTo>
                      <a:cubicBezTo>
                        <a:pt x="947" y="801"/>
                        <a:pt x="950" y="803"/>
                        <a:pt x="953" y="806"/>
                      </a:cubicBezTo>
                      <a:cubicBezTo>
                        <a:pt x="953" y="806"/>
                        <a:pt x="953" y="806"/>
                        <a:pt x="953" y="805"/>
                      </a:cubicBezTo>
                      <a:cubicBezTo>
                        <a:pt x="953" y="806"/>
                        <a:pt x="953" y="806"/>
                        <a:pt x="953" y="806"/>
                      </a:cubicBezTo>
                      <a:cubicBezTo>
                        <a:pt x="956" y="805"/>
                        <a:pt x="959" y="804"/>
                        <a:pt x="962" y="803"/>
                      </a:cubicBezTo>
                      <a:cubicBezTo>
                        <a:pt x="963" y="803"/>
                        <a:pt x="963" y="801"/>
                        <a:pt x="964" y="800"/>
                      </a:cubicBezTo>
                      <a:cubicBezTo>
                        <a:pt x="965" y="800"/>
                        <a:pt x="966" y="798"/>
                        <a:pt x="966" y="798"/>
                      </a:cubicBezTo>
                      <a:close/>
                      <a:moveTo>
                        <a:pt x="963" y="654"/>
                      </a:moveTo>
                      <a:cubicBezTo>
                        <a:pt x="963" y="654"/>
                        <a:pt x="963" y="653"/>
                        <a:pt x="963" y="653"/>
                      </a:cubicBezTo>
                      <a:cubicBezTo>
                        <a:pt x="963" y="652"/>
                        <a:pt x="963" y="651"/>
                        <a:pt x="963" y="650"/>
                      </a:cubicBezTo>
                      <a:cubicBezTo>
                        <a:pt x="963" y="648"/>
                        <a:pt x="964" y="648"/>
                        <a:pt x="965" y="649"/>
                      </a:cubicBezTo>
                      <a:cubicBezTo>
                        <a:pt x="965" y="649"/>
                        <a:pt x="965" y="650"/>
                        <a:pt x="965" y="650"/>
                      </a:cubicBezTo>
                      <a:cubicBezTo>
                        <a:pt x="964" y="651"/>
                        <a:pt x="964" y="652"/>
                        <a:pt x="963" y="653"/>
                      </a:cubicBezTo>
                      <a:cubicBezTo>
                        <a:pt x="963" y="654"/>
                        <a:pt x="963" y="654"/>
                        <a:pt x="963" y="654"/>
                      </a:cubicBezTo>
                      <a:cubicBezTo>
                        <a:pt x="962" y="655"/>
                        <a:pt x="962" y="655"/>
                        <a:pt x="962" y="655"/>
                      </a:cubicBezTo>
                      <a:lnTo>
                        <a:pt x="963" y="654"/>
                      </a:lnTo>
                      <a:close/>
                      <a:moveTo>
                        <a:pt x="922" y="722"/>
                      </a:moveTo>
                      <a:cubicBezTo>
                        <a:pt x="922" y="722"/>
                        <a:pt x="923" y="722"/>
                        <a:pt x="923" y="722"/>
                      </a:cubicBezTo>
                      <a:cubicBezTo>
                        <a:pt x="924" y="723"/>
                        <a:pt x="925" y="723"/>
                        <a:pt x="925" y="724"/>
                      </a:cubicBezTo>
                      <a:cubicBezTo>
                        <a:pt x="926" y="726"/>
                        <a:pt x="926" y="729"/>
                        <a:pt x="924" y="731"/>
                      </a:cubicBezTo>
                      <a:cubicBezTo>
                        <a:pt x="924" y="731"/>
                        <a:pt x="924" y="732"/>
                        <a:pt x="923" y="732"/>
                      </a:cubicBezTo>
                      <a:cubicBezTo>
                        <a:pt x="922" y="732"/>
                        <a:pt x="921" y="732"/>
                        <a:pt x="921" y="731"/>
                      </a:cubicBezTo>
                      <a:cubicBezTo>
                        <a:pt x="919" y="727"/>
                        <a:pt x="919" y="725"/>
                        <a:pt x="922" y="722"/>
                      </a:cubicBezTo>
                      <a:close/>
                      <a:moveTo>
                        <a:pt x="906" y="698"/>
                      </a:moveTo>
                      <a:cubicBezTo>
                        <a:pt x="906" y="699"/>
                        <a:pt x="906" y="699"/>
                        <a:pt x="906" y="699"/>
                      </a:cubicBezTo>
                      <a:cubicBezTo>
                        <a:pt x="905" y="699"/>
                        <a:pt x="905" y="699"/>
                        <a:pt x="905" y="699"/>
                      </a:cubicBezTo>
                      <a:lnTo>
                        <a:pt x="906" y="698"/>
                      </a:lnTo>
                      <a:close/>
                      <a:moveTo>
                        <a:pt x="896" y="426"/>
                      </a:moveTo>
                      <a:cubicBezTo>
                        <a:pt x="897" y="425"/>
                        <a:pt x="898" y="425"/>
                        <a:pt x="899" y="425"/>
                      </a:cubicBezTo>
                      <a:cubicBezTo>
                        <a:pt x="900" y="425"/>
                        <a:pt x="901" y="426"/>
                        <a:pt x="901" y="427"/>
                      </a:cubicBezTo>
                      <a:cubicBezTo>
                        <a:pt x="902" y="428"/>
                        <a:pt x="902" y="430"/>
                        <a:pt x="902" y="431"/>
                      </a:cubicBezTo>
                      <a:cubicBezTo>
                        <a:pt x="901" y="433"/>
                        <a:pt x="900" y="433"/>
                        <a:pt x="899" y="432"/>
                      </a:cubicBezTo>
                      <a:cubicBezTo>
                        <a:pt x="898" y="431"/>
                        <a:pt x="897" y="430"/>
                        <a:pt x="896" y="429"/>
                      </a:cubicBezTo>
                      <a:cubicBezTo>
                        <a:pt x="895" y="428"/>
                        <a:pt x="896" y="427"/>
                        <a:pt x="896" y="426"/>
                      </a:cubicBezTo>
                      <a:close/>
                      <a:moveTo>
                        <a:pt x="885" y="415"/>
                      </a:moveTo>
                      <a:cubicBezTo>
                        <a:pt x="885" y="416"/>
                        <a:pt x="885" y="416"/>
                        <a:pt x="885" y="417"/>
                      </a:cubicBezTo>
                      <a:cubicBezTo>
                        <a:pt x="885" y="417"/>
                        <a:pt x="885" y="417"/>
                        <a:pt x="885" y="418"/>
                      </a:cubicBezTo>
                      <a:cubicBezTo>
                        <a:pt x="884" y="417"/>
                        <a:pt x="884" y="417"/>
                        <a:pt x="884" y="416"/>
                      </a:cubicBezTo>
                      <a:cubicBezTo>
                        <a:pt x="884" y="416"/>
                        <a:pt x="885" y="416"/>
                        <a:pt x="885" y="415"/>
                      </a:cubicBezTo>
                      <a:close/>
                      <a:moveTo>
                        <a:pt x="879" y="619"/>
                      </a:moveTo>
                      <a:cubicBezTo>
                        <a:pt x="880" y="619"/>
                        <a:pt x="880" y="619"/>
                        <a:pt x="881" y="619"/>
                      </a:cubicBezTo>
                      <a:cubicBezTo>
                        <a:pt x="881" y="620"/>
                        <a:pt x="880" y="620"/>
                        <a:pt x="880" y="620"/>
                      </a:cubicBezTo>
                      <a:cubicBezTo>
                        <a:pt x="880" y="620"/>
                        <a:pt x="879" y="620"/>
                        <a:pt x="879" y="620"/>
                      </a:cubicBezTo>
                      <a:cubicBezTo>
                        <a:pt x="879" y="619"/>
                        <a:pt x="879" y="619"/>
                        <a:pt x="879" y="619"/>
                      </a:cubicBezTo>
                      <a:close/>
                      <a:moveTo>
                        <a:pt x="873" y="710"/>
                      </a:moveTo>
                      <a:cubicBezTo>
                        <a:pt x="873" y="710"/>
                        <a:pt x="873" y="710"/>
                        <a:pt x="874" y="710"/>
                      </a:cubicBezTo>
                      <a:cubicBezTo>
                        <a:pt x="874" y="710"/>
                        <a:pt x="874" y="710"/>
                        <a:pt x="874" y="711"/>
                      </a:cubicBezTo>
                      <a:cubicBezTo>
                        <a:pt x="877" y="711"/>
                        <a:pt x="880" y="711"/>
                        <a:pt x="883" y="711"/>
                      </a:cubicBezTo>
                      <a:cubicBezTo>
                        <a:pt x="884" y="712"/>
                        <a:pt x="884" y="713"/>
                        <a:pt x="883" y="714"/>
                      </a:cubicBezTo>
                      <a:cubicBezTo>
                        <a:pt x="883" y="714"/>
                        <a:pt x="882" y="715"/>
                        <a:pt x="882" y="715"/>
                      </a:cubicBezTo>
                      <a:cubicBezTo>
                        <a:pt x="879" y="714"/>
                        <a:pt x="876" y="713"/>
                        <a:pt x="874" y="711"/>
                      </a:cubicBezTo>
                      <a:cubicBezTo>
                        <a:pt x="874" y="710"/>
                        <a:pt x="874" y="710"/>
                        <a:pt x="873" y="710"/>
                      </a:cubicBezTo>
                      <a:cubicBezTo>
                        <a:pt x="872" y="710"/>
                        <a:pt x="872" y="710"/>
                        <a:pt x="873" y="710"/>
                      </a:cubicBezTo>
                      <a:close/>
                      <a:moveTo>
                        <a:pt x="887" y="767"/>
                      </a:moveTo>
                      <a:cubicBezTo>
                        <a:pt x="893" y="765"/>
                        <a:pt x="900" y="763"/>
                        <a:pt x="906" y="758"/>
                      </a:cubicBezTo>
                      <a:cubicBezTo>
                        <a:pt x="911" y="754"/>
                        <a:pt x="918" y="754"/>
                        <a:pt x="923" y="749"/>
                      </a:cubicBezTo>
                      <a:cubicBezTo>
                        <a:pt x="925" y="747"/>
                        <a:pt x="927" y="747"/>
                        <a:pt x="930" y="748"/>
                      </a:cubicBezTo>
                      <a:cubicBezTo>
                        <a:pt x="931" y="748"/>
                        <a:pt x="933" y="749"/>
                        <a:pt x="934" y="749"/>
                      </a:cubicBezTo>
                      <a:cubicBezTo>
                        <a:pt x="940" y="751"/>
                        <a:pt x="944" y="753"/>
                        <a:pt x="945" y="760"/>
                      </a:cubicBezTo>
                      <a:cubicBezTo>
                        <a:pt x="946" y="763"/>
                        <a:pt x="949" y="766"/>
                        <a:pt x="952" y="766"/>
                      </a:cubicBezTo>
                      <a:cubicBezTo>
                        <a:pt x="956" y="767"/>
                        <a:pt x="957" y="769"/>
                        <a:pt x="957" y="773"/>
                      </a:cubicBezTo>
                      <a:cubicBezTo>
                        <a:pt x="957" y="778"/>
                        <a:pt x="958" y="783"/>
                        <a:pt x="959" y="788"/>
                      </a:cubicBezTo>
                      <a:cubicBezTo>
                        <a:pt x="959" y="790"/>
                        <a:pt x="956" y="792"/>
                        <a:pt x="954" y="790"/>
                      </a:cubicBezTo>
                      <a:cubicBezTo>
                        <a:pt x="952" y="789"/>
                        <a:pt x="950" y="788"/>
                        <a:pt x="948" y="788"/>
                      </a:cubicBezTo>
                      <a:cubicBezTo>
                        <a:pt x="944" y="789"/>
                        <a:pt x="939" y="789"/>
                        <a:pt x="935" y="790"/>
                      </a:cubicBezTo>
                      <a:cubicBezTo>
                        <a:pt x="929" y="791"/>
                        <a:pt x="925" y="790"/>
                        <a:pt x="922" y="785"/>
                      </a:cubicBezTo>
                      <a:cubicBezTo>
                        <a:pt x="921" y="784"/>
                        <a:pt x="920" y="784"/>
                        <a:pt x="919" y="783"/>
                      </a:cubicBezTo>
                      <a:cubicBezTo>
                        <a:pt x="918" y="782"/>
                        <a:pt x="916" y="782"/>
                        <a:pt x="916" y="780"/>
                      </a:cubicBezTo>
                      <a:cubicBezTo>
                        <a:pt x="917" y="779"/>
                        <a:pt x="918" y="778"/>
                        <a:pt x="919" y="776"/>
                      </a:cubicBezTo>
                      <a:cubicBezTo>
                        <a:pt x="920" y="775"/>
                        <a:pt x="920" y="774"/>
                        <a:pt x="919" y="774"/>
                      </a:cubicBezTo>
                      <a:cubicBezTo>
                        <a:pt x="918" y="773"/>
                        <a:pt x="918" y="773"/>
                        <a:pt x="917" y="773"/>
                      </a:cubicBezTo>
                      <a:cubicBezTo>
                        <a:pt x="916" y="773"/>
                        <a:pt x="915" y="773"/>
                        <a:pt x="914" y="773"/>
                      </a:cubicBezTo>
                      <a:cubicBezTo>
                        <a:pt x="913" y="773"/>
                        <a:pt x="912" y="774"/>
                        <a:pt x="911" y="775"/>
                      </a:cubicBezTo>
                      <a:cubicBezTo>
                        <a:pt x="905" y="779"/>
                        <a:pt x="898" y="782"/>
                        <a:pt x="890" y="784"/>
                      </a:cubicBezTo>
                      <a:cubicBezTo>
                        <a:pt x="886" y="786"/>
                        <a:pt x="882" y="787"/>
                        <a:pt x="879" y="782"/>
                      </a:cubicBezTo>
                      <a:cubicBezTo>
                        <a:pt x="877" y="779"/>
                        <a:pt x="873" y="780"/>
                        <a:pt x="870" y="780"/>
                      </a:cubicBezTo>
                      <a:cubicBezTo>
                        <a:pt x="870" y="780"/>
                        <a:pt x="870" y="780"/>
                        <a:pt x="870" y="780"/>
                      </a:cubicBezTo>
                      <a:cubicBezTo>
                        <a:pt x="870" y="780"/>
                        <a:pt x="870" y="780"/>
                        <a:pt x="869" y="780"/>
                      </a:cubicBezTo>
                      <a:cubicBezTo>
                        <a:pt x="869" y="780"/>
                        <a:pt x="869" y="781"/>
                        <a:pt x="869" y="781"/>
                      </a:cubicBezTo>
                      <a:cubicBezTo>
                        <a:pt x="869" y="781"/>
                        <a:pt x="869" y="780"/>
                        <a:pt x="869" y="780"/>
                      </a:cubicBezTo>
                      <a:cubicBezTo>
                        <a:pt x="869" y="780"/>
                        <a:pt x="869" y="780"/>
                        <a:pt x="869" y="780"/>
                      </a:cubicBezTo>
                      <a:cubicBezTo>
                        <a:pt x="870" y="780"/>
                        <a:pt x="870" y="780"/>
                        <a:pt x="870" y="780"/>
                      </a:cubicBezTo>
                      <a:cubicBezTo>
                        <a:pt x="870" y="780"/>
                        <a:pt x="870" y="780"/>
                        <a:pt x="870" y="780"/>
                      </a:cubicBezTo>
                      <a:cubicBezTo>
                        <a:pt x="874" y="773"/>
                        <a:pt x="880" y="770"/>
                        <a:pt x="887" y="767"/>
                      </a:cubicBezTo>
                      <a:close/>
                      <a:moveTo>
                        <a:pt x="869" y="639"/>
                      </a:moveTo>
                      <a:cubicBezTo>
                        <a:pt x="867" y="639"/>
                        <a:pt x="867" y="638"/>
                        <a:pt x="868" y="637"/>
                      </a:cubicBezTo>
                      <a:cubicBezTo>
                        <a:pt x="868" y="637"/>
                        <a:pt x="869" y="637"/>
                        <a:pt x="869" y="637"/>
                      </a:cubicBezTo>
                      <a:cubicBezTo>
                        <a:pt x="869" y="638"/>
                        <a:pt x="870" y="638"/>
                        <a:pt x="870" y="639"/>
                      </a:cubicBezTo>
                      <a:cubicBezTo>
                        <a:pt x="870" y="639"/>
                        <a:pt x="869" y="640"/>
                        <a:pt x="869" y="639"/>
                      </a:cubicBezTo>
                      <a:close/>
                      <a:moveTo>
                        <a:pt x="861" y="404"/>
                      </a:moveTo>
                      <a:cubicBezTo>
                        <a:pt x="863" y="403"/>
                        <a:pt x="865" y="403"/>
                        <a:pt x="867" y="403"/>
                      </a:cubicBezTo>
                      <a:cubicBezTo>
                        <a:pt x="868" y="403"/>
                        <a:pt x="869" y="404"/>
                        <a:pt x="870" y="405"/>
                      </a:cubicBezTo>
                      <a:cubicBezTo>
                        <a:pt x="866" y="408"/>
                        <a:pt x="867" y="413"/>
                        <a:pt x="866" y="417"/>
                      </a:cubicBezTo>
                      <a:cubicBezTo>
                        <a:pt x="864" y="420"/>
                        <a:pt x="862" y="420"/>
                        <a:pt x="859" y="418"/>
                      </a:cubicBezTo>
                      <a:cubicBezTo>
                        <a:pt x="853" y="413"/>
                        <a:pt x="854" y="408"/>
                        <a:pt x="861" y="404"/>
                      </a:cubicBezTo>
                      <a:close/>
                      <a:moveTo>
                        <a:pt x="857" y="485"/>
                      </a:moveTo>
                      <a:cubicBezTo>
                        <a:pt x="857" y="485"/>
                        <a:pt x="857" y="484"/>
                        <a:pt x="857" y="484"/>
                      </a:cubicBezTo>
                      <a:cubicBezTo>
                        <a:pt x="857" y="483"/>
                        <a:pt x="858" y="483"/>
                        <a:pt x="858" y="482"/>
                      </a:cubicBezTo>
                      <a:cubicBezTo>
                        <a:pt x="858" y="482"/>
                        <a:pt x="858" y="482"/>
                        <a:pt x="859" y="483"/>
                      </a:cubicBezTo>
                      <a:cubicBezTo>
                        <a:pt x="858" y="483"/>
                        <a:pt x="858" y="484"/>
                        <a:pt x="857" y="484"/>
                      </a:cubicBezTo>
                      <a:cubicBezTo>
                        <a:pt x="857" y="484"/>
                        <a:pt x="857" y="485"/>
                        <a:pt x="857" y="485"/>
                      </a:cubicBezTo>
                      <a:cubicBezTo>
                        <a:pt x="856" y="486"/>
                        <a:pt x="854" y="488"/>
                        <a:pt x="853" y="489"/>
                      </a:cubicBezTo>
                      <a:cubicBezTo>
                        <a:pt x="853" y="489"/>
                        <a:pt x="853" y="490"/>
                        <a:pt x="853" y="490"/>
                      </a:cubicBezTo>
                      <a:cubicBezTo>
                        <a:pt x="853" y="489"/>
                        <a:pt x="853" y="489"/>
                        <a:pt x="853" y="489"/>
                      </a:cubicBezTo>
                      <a:cubicBezTo>
                        <a:pt x="854" y="487"/>
                        <a:pt x="855" y="486"/>
                        <a:pt x="857" y="485"/>
                      </a:cubicBezTo>
                      <a:close/>
                      <a:moveTo>
                        <a:pt x="853" y="430"/>
                      </a:moveTo>
                      <a:cubicBezTo>
                        <a:pt x="853" y="431"/>
                        <a:pt x="853" y="431"/>
                        <a:pt x="853" y="431"/>
                      </a:cubicBezTo>
                      <a:cubicBezTo>
                        <a:pt x="852" y="431"/>
                        <a:pt x="852" y="431"/>
                        <a:pt x="852" y="431"/>
                      </a:cubicBezTo>
                      <a:lnTo>
                        <a:pt x="853" y="430"/>
                      </a:lnTo>
                      <a:close/>
                      <a:moveTo>
                        <a:pt x="845" y="557"/>
                      </a:moveTo>
                      <a:cubicBezTo>
                        <a:pt x="846" y="559"/>
                        <a:pt x="846" y="559"/>
                        <a:pt x="846" y="559"/>
                      </a:cubicBezTo>
                      <a:cubicBezTo>
                        <a:pt x="845" y="559"/>
                        <a:pt x="845" y="559"/>
                        <a:pt x="845" y="559"/>
                      </a:cubicBezTo>
                      <a:lnTo>
                        <a:pt x="845" y="557"/>
                      </a:lnTo>
                      <a:close/>
                      <a:moveTo>
                        <a:pt x="840" y="734"/>
                      </a:moveTo>
                      <a:cubicBezTo>
                        <a:pt x="841" y="732"/>
                        <a:pt x="841" y="729"/>
                        <a:pt x="843" y="727"/>
                      </a:cubicBezTo>
                      <a:cubicBezTo>
                        <a:pt x="843" y="727"/>
                        <a:pt x="843" y="727"/>
                        <a:pt x="843" y="727"/>
                      </a:cubicBezTo>
                      <a:cubicBezTo>
                        <a:pt x="843" y="726"/>
                        <a:pt x="844" y="726"/>
                        <a:pt x="844" y="726"/>
                      </a:cubicBezTo>
                      <a:cubicBezTo>
                        <a:pt x="844" y="726"/>
                        <a:pt x="844" y="727"/>
                        <a:pt x="844" y="727"/>
                      </a:cubicBezTo>
                      <a:cubicBezTo>
                        <a:pt x="843" y="727"/>
                        <a:pt x="843" y="727"/>
                        <a:pt x="843" y="727"/>
                      </a:cubicBezTo>
                      <a:cubicBezTo>
                        <a:pt x="844" y="729"/>
                        <a:pt x="844" y="731"/>
                        <a:pt x="845" y="733"/>
                      </a:cubicBezTo>
                      <a:cubicBezTo>
                        <a:pt x="845" y="733"/>
                        <a:pt x="845" y="734"/>
                        <a:pt x="845" y="734"/>
                      </a:cubicBezTo>
                      <a:cubicBezTo>
                        <a:pt x="844" y="735"/>
                        <a:pt x="843" y="736"/>
                        <a:pt x="842" y="736"/>
                      </a:cubicBezTo>
                      <a:cubicBezTo>
                        <a:pt x="842" y="736"/>
                        <a:pt x="841" y="736"/>
                        <a:pt x="841" y="736"/>
                      </a:cubicBezTo>
                      <a:cubicBezTo>
                        <a:pt x="840" y="736"/>
                        <a:pt x="839" y="735"/>
                        <a:pt x="840" y="734"/>
                      </a:cubicBezTo>
                      <a:close/>
                      <a:moveTo>
                        <a:pt x="837" y="616"/>
                      </a:moveTo>
                      <a:cubicBezTo>
                        <a:pt x="838" y="616"/>
                        <a:pt x="838" y="616"/>
                        <a:pt x="838" y="616"/>
                      </a:cubicBezTo>
                      <a:cubicBezTo>
                        <a:pt x="837" y="617"/>
                        <a:pt x="837" y="617"/>
                        <a:pt x="837" y="617"/>
                      </a:cubicBezTo>
                      <a:lnTo>
                        <a:pt x="837" y="616"/>
                      </a:lnTo>
                      <a:close/>
                      <a:moveTo>
                        <a:pt x="832" y="564"/>
                      </a:moveTo>
                      <a:cubicBezTo>
                        <a:pt x="833" y="563"/>
                        <a:pt x="834" y="564"/>
                        <a:pt x="834" y="565"/>
                      </a:cubicBezTo>
                      <a:cubicBezTo>
                        <a:pt x="834" y="566"/>
                        <a:pt x="834" y="567"/>
                        <a:pt x="832" y="567"/>
                      </a:cubicBezTo>
                      <a:cubicBezTo>
                        <a:pt x="831" y="567"/>
                        <a:pt x="831" y="566"/>
                        <a:pt x="830" y="566"/>
                      </a:cubicBezTo>
                      <a:cubicBezTo>
                        <a:pt x="830" y="565"/>
                        <a:pt x="831" y="564"/>
                        <a:pt x="832" y="564"/>
                      </a:cubicBezTo>
                      <a:close/>
                      <a:moveTo>
                        <a:pt x="830" y="689"/>
                      </a:moveTo>
                      <a:cubicBezTo>
                        <a:pt x="830" y="695"/>
                        <a:pt x="829" y="700"/>
                        <a:pt x="824" y="703"/>
                      </a:cubicBezTo>
                      <a:cubicBezTo>
                        <a:pt x="824" y="704"/>
                        <a:pt x="824" y="704"/>
                        <a:pt x="824" y="704"/>
                      </a:cubicBezTo>
                      <a:cubicBezTo>
                        <a:pt x="823" y="704"/>
                        <a:pt x="823" y="704"/>
                        <a:pt x="823" y="704"/>
                      </a:cubicBezTo>
                      <a:cubicBezTo>
                        <a:pt x="824" y="704"/>
                        <a:pt x="824" y="704"/>
                        <a:pt x="824" y="704"/>
                      </a:cubicBezTo>
                      <a:cubicBezTo>
                        <a:pt x="824" y="704"/>
                        <a:pt x="824" y="703"/>
                        <a:pt x="824" y="703"/>
                      </a:cubicBezTo>
                      <a:cubicBezTo>
                        <a:pt x="823" y="698"/>
                        <a:pt x="825" y="693"/>
                        <a:pt x="828" y="688"/>
                      </a:cubicBezTo>
                      <a:cubicBezTo>
                        <a:pt x="828" y="688"/>
                        <a:pt x="829" y="688"/>
                        <a:pt x="829" y="688"/>
                      </a:cubicBezTo>
                      <a:cubicBezTo>
                        <a:pt x="829" y="688"/>
                        <a:pt x="830" y="689"/>
                        <a:pt x="830" y="689"/>
                      </a:cubicBezTo>
                      <a:close/>
                      <a:moveTo>
                        <a:pt x="828" y="623"/>
                      </a:moveTo>
                      <a:cubicBezTo>
                        <a:pt x="828" y="623"/>
                        <a:pt x="828" y="623"/>
                        <a:pt x="829" y="623"/>
                      </a:cubicBezTo>
                      <a:cubicBezTo>
                        <a:pt x="829" y="624"/>
                        <a:pt x="828" y="624"/>
                        <a:pt x="828" y="625"/>
                      </a:cubicBezTo>
                      <a:cubicBezTo>
                        <a:pt x="828" y="625"/>
                        <a:pt x="827" y="625"/>
                        <a:pt x="827" y="624"/>
                      </a:cubicBezTo>
                      <a:cubicBezTo>
                        <a:pt x="826" y="623"/>
                        <a:pt x="826" y="623"/>
                        <a:pt x="828" y="623"/>
                      </a:cubicBezTo>
                      <a:close/>
                      <a:moveTo>
                        <a:pt x="816" y="636"/>
                      </a:moveTo>
                      <a:cubicBezTo>
                        <a:pt x="817" y="636"/>
                        <a:pt x="819" y="636"/>
                        <a:pt x="819" y="636"/>
                      </a:cubicBezTo>
                      <a:cubicBezTo>
                        <a:pt x="823" y="637"/>
                        <a:pt x="826" y="638"/>
                        <a:pt x="827" y="642"/>
                      </a:cubicBezTo>
                      <a:cubicBezTo>
                        <a:pt x="828" y="645"/>
                        <a:pt x="829" y="649"/>
                        <a:pt x="828" y="653"/>
                      </a:cubicBezTo>
                      <a:cubicBezTo>
                        <a:pt x="828" y="658"/>
                        <a:pt x="828" y="664"/>
                        <a:pt x="827" y="668"/>
                      </a:cubicBezTo>
                      <a:cubicBezTo>
                        <a:pt x="828" y="671"/>
                        <a:pt x="829" y="672"/>
                        <a:pt x="829" y="674"/>
                      </a:cubicBezTo>
                      <a:cubicBezTo>
                        <a:pt x="829" y="675"/>
                        <a:pt x="829" y="678"/>
                        <a:pt x="828" y="678"/>
                      </a:cubicBezTo>
                      <a:cubicBezTo>
                        <a:pt x="826" y="679"/>
                        <a:pt x="825" y="677"/>
                        <a:pt x="824" y="676"/>
                      </a:cubicBezTo>
                      <a:cubicBezTo>
                        <a:pt x="824" y="675"/>
                        <a:pt x="822" y="673"/>
                        <a:pt x="821" y="673"/>
                      </a:cubicBezTo>
                      <a:cubicBezTo>
                        <a:pt x="818" y="672"/>
                        <a:pt x="817" y="670"/>
                        <a:pt x="816" y="667"/>
                      </a:cubicBezTo>
                      <a:cubicBezTo>
                        <a:pt x="815" y="666"/>
                        <a:pt x="815" y="664"/>
                        <a:pt x="815" y="663"/>
                      </a:cubicBezTo>
                      <a:cubicBezTo>
                        <a:pt x="814" y="658"/>
                        <a:pt x="812" y="654"/>
                        <a:pt x="815" y="650"/>
                      </a:cubicBezTo>
                      <a:cubicBezTo>
                        <a:pt x="814" y="648"/>
                        <a:pt x="813" y="646"/>
                        <a:pt x="812" y="645"/>
                      </a:cubicBezTo>
                      <a:cubicBezTo>
                        <a:pt x="813" y="642"/>
                        <a:pt x="815" y="639"/>
                        <a:pt x="816" y="636"/>
                      </a:cubicBezTo>
                      <a:close/>
                      <a:moveTo>
                        <a:pt x="798" y="659"/>
                      </a:moveTo>
                      <a:cubicBezTo>
                        <a:pt x="797" y="662"/>
                        <a:pt x="795" y="664"/>
                        <a:pt x="794" y="666"/>
                      </a:cubicBezTo>
                      <a:cubicBezTo>
                        <a:pt x="793" y="667"/>
                        <a:pt x="792" y="668"/>
                        <a:pt x="792" y="667"/>
                      </a:cubicBezTo>
                      <a:cubicBezTo>
                        <a:pt x="791" y="666"/>
                        <a:pt x="791" y="666"/>
                        <a:pt x="791" y="665"/>
                      </a:cubicBezTo>
                      <a:cubicBezTo>
                        <a:pt x="791" y="665"/>
                        <a:pt x="791" y="664"/>
                        <a:pt x="792" y="664"/>
                      </a:cubicBezTo>
                      <a:cubicBezTo>
                        <a:pt x="793" y="661"/>
                        <a:pt x="795" y="658"/>
                        <a:pt x="794" y="654"/>
                      </a:cubicBezTo>
                      <a:cubicBezTo>
                        <a:pt x="793" y="650"/>
                        <a:pt x="789" y="651"/>
                        <a:pt x="786" y="649"/>
                      </a:cubicBezTo>
                      <a:cubicBezTo>
                        <a:pt x="786" y="649"/>
                        <a:pt x="786" y="648"/>
                        <a:pt x="786" y="648"/>
                      </a:cubicBezTo>
                      <a:cubicBezTo>
                        <a:pt x="786" y="647"/>
                        <a:pt x="787" y="646"/>
                        <a:pt x="788" y="646"/>
                      </a:cubicBezTo>
                      <a:cubicBezTo>
                        <a:pt x="789" y="646"/>
                        <a:pt x="790" y="646"/>
                        <a:pt x="791" y="647"/>
                      </a:cubicBezTo>
                      <a:cubicBezTo>
                        <a:pt x="793" y="647"/>
                        <a:pt x="795" y="647"/>
                        <a:pt x="797" y="648"/>
                      </a:cubicBezTo>
                      <a:cubicBezTo>
                        <a:pt x="797" y="647"/>
                        <a:pt x="797" y="647"/>
                        <a:pt x="797" y="647"/>
                      </a:cubicBezTo>
                      <a:cubicBezTo>
                        <a:pt x="797" y="647"/>
                        <a:pt x="797" y="647"/>
                        <a:pt x="797" y="647"/>
                      </a:cubicBezTo>
                      <a:cubicBezTo>
                        <a:pt x="795" y="645"/>
                        <a:pt x="794" y="642"/>
                        <a:pt x="792" y="639"/>
                      </a:cubicBezTo>
                      <a:cubicBezTo>
                        <a:pt x="790" y="635"/>
                        <a:pt x="790" y="631"/>
                        <a:pt x="792" y="627"/>
                      </a:cubicBezTo>
                      <a:cubicBezTo>
                        <a:pt x="792" y="625"/>
                        <a:pt x="794" y="624"/>
                        <a:pt x="795" y="624"/>
                      </a:cubicBezTo>
                      <a:cubicBezTo>
                        <a:pt x="796" y="623"/>
                        <a:pt x="798" y="624"/>
                        <a:pt x="799" y="625"/>
                      </a:cubicBezTo>
                      <a:cubicBezTo>
                        <a:pt x="801" y="627"/>
                        <a:pt x="802" y="629"/>
                        <a:pt x="804" y="632"/>
                      </a:cubicBezTo>
                      <a:cubicBezTo>
                        <a:pt x="804" y="632"/>
                        <a:pt x="804" y="631"/>
                        <a:pt x="804" y="631"/>
                      </a:cubicBezTo>
                      <a:cubicBezTo>
                        <a:pt x="804" y="631"/>
                        <a:pt x="804" y="631"/>
                        <a:pt x="804" y="631"/>
                      </a:cubicBezTo>
                      <a:cubicBezTo>
                        <a:pt x="804" y="632"/>
                        <a:pt x="804" y="632"/>
                        <a:pt x="804" y="632"/>
                      </a:cubicBezTo>
                      <a:cubicBezTo>
                        <a:pt x="804" y="632"/>
                        <a:pt x="804" y="632"/>
                        <a:pt x="804" y="632"/>
                      </a:cubicBezTo>
                      <a:cubicBezTo>
                        <a:pt x="800" y="636"/>
                        <a:pt x="800" y="639"/>
                        <a:pt x="804" y="643"/>
                      </a:cubicBezTo>
                      <a:cubicBezTo>
                        <a:pt x="805" y="644"/>
                        <a:pt x="804" y="646"/>
                        <a:pt x="803" y="646"/>
                      </a:cubicBezTo>
                      <a:cubicBezTo>
                        <a:pt x="801" y="646"/>
                        <a:pt x="799" y="647"/>
                        <a:pt x="797" y="647"/>
                      </a:cubicBezTo>
                      <a:cubicBezTo>
                        <a:pt x="797" y="647"/>
                        <a:pt x="797" y="647"/>
                        <a:pt x="797" y="648"/>
                      </a:cubicBezTo>
                      <a:cubicBezTo>
                        <a:pt x="797" y="648"/>
                        <a:pt x="797" y="648"/>
                        <a:pt x="797" y="648"/>
                      </a:cubicBezTo>
                      <a:cubicBezTo>
                        <a:pt x="798" y="649"/>
                        <a:pt x="799" y="651"/>
                        <a:pt x="799" y="653"/>
                      </a:cubicBezTo>
                      <a:cubicBezTo>
                        <a:pt x="799" y="655"/>
                        <a:pt x="799" y="658"/>
                        <a:pt x="798" y="659"/>
                      </a:cubicBezTo>
                      <a:close/>
                      <a:moveTo>
                        <a:pt x="806" y="704"/>
                      </a:moveTo>
                      <a:cubicBezTo>
                        <a:pt x="806" y="704"/>
                        <a:pt x="805" y="705"/>
                        <a:pt x="805" y="705"/>
                      </a:cubicBezTo>
                      <a:cubicBezTo>
                        <a:pt x="804" y="705"/>
                        <a:pt x="802" y="705"/>
                        <a:pt x="802" y="705"/>
                      </a:cubicBezTo>
                      <a:cubicBezTo>
                        <a:pt x="801" y="701"/>
                        <a:pt x="800" y="698"/>
                        <a:pt x="800" y="694"/>
                      </a:cubicBezTo>
                      <a:cubicBezTo>
                        <a:pt x="799" y="693"/>
                        <a:pt x="800" y="692"/>
                        <a:pt x="801" y="691"/>
                      </a:cubicBezTo>
                      <a:cubicBezTo>
                        <a:pt x="801" y="691"/>
                        <a:pt x="801" y="691"/>
                        <a:pt x="801" y="691"/>
                      </a:cubicBezTo>
                      <a:cubicBezTo>
                        <a:pt x="801" y="690"/>
                        <a:pt x="801" y="689"/>
                        <a:pt x="801" y="689"/>
                      </a:cubicBezTo>
                      <a:cubicBezTo>
                        <a:pt x="801" y="688"/>
                        <a:pt x="801" y="688"/>
                        <a:pt x="801" y="688"/>
                      </a:cubicBezTo>
                      <a:cubicBezTo>
                        <a:pt x="801" y="688"/>
                        <a:pt x="802" y="688"/>
                        <a:pt x="802" y="687"/>
                      </a:cubicBezTo>
                      <a:cubicBezTo>
                        <a:pt x="802" y="688"/>
                        <a:pt x="801" y="688"/>
                        <a:pt x="801" y="689"/>
                      </a:cubicBezTo>
                      <a:cubicBezTo>
                        <a:pt x="801" y="689"/>
                        <a:pt x="801" y="690"/>
                        <a:pt x="801" y="691"/>
                      </a:cubicBezTo>
                      <a:cubicBezTo>
                        <a:pt x="801" y="691"/>
                        <a:pt x="801" y="691"/>
                        <a:pt x="801" y="691"/>
                      </a:cubicBezTo>
                      <a:cubicBezTo>
                        <a:pt x="802" y="695"/>
                        <a:pt x="804" y="698"/>
                        <a:pt x="805" y="701"/>
                      </a:cubicBezTo>
                      <a:cubicBezTo>
                        <a:pt x="806" y="702"/>
                        <a:pt x="806" y="703"/>
                        <a:pt x="806" y="704"/>
                      </a:cubicBezTo>
                      <a:close/>
                      <a:moveTo>
                        <a:pt x="800" y="372"/>
                      </a:moveTo>
                      <a:cubicBezTo>
                        <a:pt x="800" y="371"/>
                        <a:pt x="801" y="371"/>
                        <a:pt x="802" y="371"/>
                      </a:cubicBezTo>
                      <a:cubicBezTo>
                        <a:pt x="803" y="372"/>
                        <a:pt x="803" y="372"/>
                        <a:pt x="802" y="374"/>
                      </a:cubicBezTo>
                      <a:cubicBezTo>
                        <a:pt x="802" y="374"/>
                        <a:pt x="802" y="374"/>
                        <a:pt x="801" y="374"/>
                      </a:cubicBezTo>
                      <a:cubicBezTo>
                        <a:pt x="800" y="374"/>
                        <a:pt x="800" y="373"/>
                        <a:pt x="800" y="372"/>
                      </a:cubicBezTo>
                      <a:close/>
                      <a:moveTo>
                        <a:pt x="791" y="525"/>
                      </a:moveTo>
                      <a:cubicBezTo>
                        <a:pt x="792" y="523"/>
                        <a:pt x="794" y="522"/>
                        <a:pt x="796" y="521"/>
                      </a:cubicBezTo>
                      <a:cubicBezTo>
                        <a:pt x="797" y="521"/>
                        <a:pt x="798" y="522"/>
                        <a:pt x="799" y="522"/>
                      </a:cubicBezTo>
                      <a:cubicBezTo>
                        <a:pt x="799" y="522"/>
                        <a:pt x="799" y="523"/>
                        <a:pt x="799" y="524"/>
                      </a:cubicBezTo>
                      <a:cubicBezTo>
                        <a:pt x="797" y="527"/>
                        <a:pt x="794" y="529"/>
                        <a:pt x="791" y="531"/>
                      </a:cubicBezTo>
                      <a:cubicBezTo>
                        <a:pt x="791" y="531"/>
                        <a:pt x="791" y="532"/>
                        <a:pt x="791" y="532"/>
                      </a:cubicBezTo>
                      <a:cubicBezTo>
                        <a:pt x="791" y="532"/>
                        <a:pt x="790" y="532"/>
                        <a:pt x="790" y="532"/>
                      </a:cubicBezTo>
                      <a:cubicBezTo>
                        <a:pt x="790" y="532"/>
                        <a:pt x="789" y="533"/>
                        <a:pt x="789" y="533"/>
                      </a:cubicBezTo>
                      <a:cubicBezTo>
                        <a:pt x="789" y="533"/>
                        <a:pt x="789" y="532"/>
                        <a:pt x="790" y="532"/>
                      </a:cubicBezTo>
                      <a:cubicBezTo>
                        <a:pt x="790" y="532"/>
                        <a:pt x="790" y="532"/>
                        <a:pt x="790" y="532"/>
                      </a:cubicBezTo>
                      <a:cubicBezTo>
                        <a:pt x="790" y="532"/>
                        <a:pt x="790" y="532"/>
                        <a:pt x="790" y="531"/>
                      </a:cubicBezTo>
                      <a:cubicBezTo>
                        <a:pt x="791" y="531"/>
                        <a:pt x="791" y="531"/>
                        <a:pt x="791" y="531"/>
                      </a:cubicBezTo>
                      <a:cubicBezTo>
                        <a:pt x="791" y="529"/>
                        <a:pt x="791" y="527"/>
                        <a:pt x="791" y="525"/>
                      </a:cubicBezTo>
                      <a:close/>
                      <a:moveTo>
                        <a:pt x="789" y="367"/>
                      </a:moveTo>
                      <a:cubicBezTo>
                        <a:pt x="791" y="367"/>
                        <a:pt x="791" y="367"/>
                        <a:pt x="790" y="368"/>
                      </a:cubicBezTo>
                      <a:cubicBezTo>
                        <a:pt x="790" y="369"/>
                        <a:pt x="789" y="368"/>
                        <a:pt x="788" y="368"/>
                      </a:cubicBezTo>
                      <a:cubicBezTo>
                        <a:pt x="788" y="368"/>
                        <a:pt x="788" y="368"/>
                        <a:pt x="788" y="367"/>
                      </a:cubicBezTo>
                      <a:cubicBezTo>
                        <a:pt x="788" y="367"/>
                        <a:pt x="789" y="367"/>
                        <a:pt x="789" y="367"/>
                      </a:cubicBezTo>
                      <a:close/>
                      <a:moveTo>
                        <a:pt x="783" y="567"/>
                      </a:moveTo>
                      <a:cubicBezTo>
                        <a:pt x="785" y="566"/>
                        <a:pt x="787" y="566"/>
                        <a:pt x="789" y="566"/>
                      </a:cubicBezTo>
                      <a:cubicBezTo>
                        <a:pt x="790" y="565"/>
                        <a:pt x="790" y="565"/>
                        <a:pt x="790" y="565"/>
                      </a:cubicBezTo>
                      <a:cubicBezTo>
                        <a:pt x="792" y="564"/>
                        <a:pt x="793" y="563"/>
                        <a:pt x="794" y="561"/>
                      </a:cubicBezTo>
                      <a:cubicBezTo>
                        <a:pt x="794" y="561"/>
                        <a:pt x="794" y="561"/>
                        <a:pt x="794" y="561"/>
                      </a:cubicBezTo>
                      <a:cubicBezTo>
                        <a:pt x="794" y="561"/>
                        <a:pt x="794" y="560"/>
                        <a:pt x="794" y="560"/>
                      </a:cubicBezTo>
                      <a:cubicBezTo>
                        <a:pt x="791" y="547"/>
                        <a:pt x="790" y="546"/>
                        <a:pt x="805" y="537"/>
                      </a:cubicBezTo>
                      <a:cubicBezTo>
                        <a:pt x="805" y="536"/>
                        <a:pt x="807" y="537"/>
                        <a:pt x="808" y="537"/>
                      </a:cubicBezTo>
                      <a:cubicBezTo>
                        <a:pt x="808" y="538"/>
                        <a:pt x="808" y="539"/>
                        <a:pt x="808" y="540"/>
                      </a:cubicBezTo>
                      <a:cubicBezTo>
                        <a:pt x="808" y="541"/>
                        <a:pt x="808" y="541"/>
                        <a:pt x="808" y="542"/>
                      </a:cubicBezTo>
                      <a:cubicBezTo>
                        <a:pt x="805" y="545"/>
                        <a:pt x="803" y="547"/>
                        <a:pt x="800" y="550"/>
                      </a:cubicBezTo>
                      <a:cubicBezTo>
                        <a:pt x="799" y="553"/>
                        <a:pt x="798" y="556"/>
                        <a:pt x="796" y="559"/>
                      </a:cubicBezTo>
                      <a:cubicBezTo>
                        <a:pt x="796" y="560"/>
                        <a:pt x="795" y="560"/>
                        <a:pt x="794" y="561"/>
                      </a:cubicBezTo>
                      <a:cubicBezTo>
                        <a:pt x="794" y="561"/>
                        <a:pt x="794" y="561"/>
                        <a:pt x="794" y="562"/>
                      </a:cubicBezTo>
                      <a:cubicBezTo>
                        <a:pt x="793" y="563"/>
                        <a:pt x="792" y="564"/>
                        <a:pt x="791" y="565"/>
                      </a:cubicBezTo>
                      <a:cubicBezTo>
                        <a:pt x="790" y="565"/>
                        <a:pt x="790" y="566"/>
                        <a:pt x="789" y="566"/>
                      </a:cubicBezTo>
                      <a:cubicBezTo>
                        <a:pt x="787" y="567"/>
                        <a:pt x="786" y="568"/>
                        <a:pt x="784" y="569"/>
                      </a:cubicBezTo>
                      <a:cubicBezTo>
                        <a:pt x="784" y="569"/>
                        <a:pt x="783" y="568"/>
                        <a:pt x="783" y="568"/>
                      </a:cubicBezTo>
                      <a:cubicBezTo>
                        <a:pt x="783" y="567"/>
                        <a:pt x="783" y="567"/>
                        <a:pt x="783" y="567"/>
                      </a:cubicBezTo>
                      <a:close/>
                      <a:moveTo>
                        <a:pt x="783" y="316"/>
                      </a:moveTo>
                      <a:cubicBezTo>
                        <a:pt x="782" y="317"/>
                        <a:pt x="782" y="317"/>
                        <a:pt x="782" y="317"/>
                      </a:cubicBezTo>
                      <a:cubicBezTo>
                        <a:pt x="782" y="316"/>
                        <a:pt x="782" y="316"/>
                        <a:pt x="782" y="316"/>
                      </a:cubicBezTo>
                      <a:lnTo>
                        <a:pt x="783" y="316"/>
                      </a:lnTo>
                      <a:close/>
                      <a:moveTo>
                        <a:pt x="772" y="349"/>
                      </a:moveTo>
                      <a:cubicBezTo>
                        <a:pt x="773" y="349"/>
                        <a:pt x="773" y="349"/>
                        <a:pt x="774" y="349"/>
                      </a:cubicBezTo>
                      <a:cubicBezTo>
                        <a:pt x="775" y="349"/>
                        <a:pt x="775" y="350"/>
                        <a:pt x="774" y="351"/>
                      </a:cubicBezTo>
                      <a:cubicBezTo>
                        <a:pt x="774" y="351"/>
                        <a:pt x="773" y="352"/>
                        <a:pt x="773" y="351"/>
                      </a:cubicBezTo>
                      <a:cubicBezTo>
                        <a:pt x="772" y="351"/>
                        <a:pt x="771" y="350"/>
                        <a:pt x="772" y="349"/>
                      </a:cubicBezTo>
                      <a:close/>
                      <a:moveTo>
                        <a:pt x="404" y="486"/>
                      </a:moveTo>
                      <a:cubicBezTo>
                        <a:pt x="403" y="486"/>
                        <a:pt x="403" y="486"/>
                        <a:pt x="403" y="486"/>
                      </a:cubicBezTo>
                      <a:cubicBezTo>
                        <a:pt x="404" y="486"/>
                        <a:pt x="404" y="486"/>
                        <a:pt x="404" y="486"/>
                      </a:cubicBezTo>
                      <a:cubicBezTo>
                        <a:pt x="404" y="485"/>
                        <a:pt x="404" y="485"/>
                        <a:pt x="404" y="485"/>
                      </a:cubicBezTo>
                      <a:cubicBezTo>
                        <a:pt x="404" y="485"/>
                        <a:pt x="404" y="486"/>
                        <a:pt x="404" y="486"/>
                      </a:cubicBezTo>
                      <a:close/>
                      <a:moveTo>
                        <a:pt x="413" y="462"/>
                      </a:moveTo>
                      <a:cubicBezTo>
                        <a:pt x="413" y="462"/>
                        <a:pt x="413" y="462"/>
                        <a:pt x="413" y="461"/>
                      </a:cubicBezTo>
                      <a:cubicBezTo>
                        <a:pt x="413" y="461"/>
                        <a:pt x="412" y="461"/>
                        <a:pt x="411" y="460"/>
                      </a:cubicBezTo>
                      <a:cubicBezTo>
                        <a:pt x="411" y="460"/>
                        <a:pt x="412" y="459"/>
                        <a:pt x="412" y="459"/>
                      </a:cubicBezTo>
                      <a:cubicBezTo>
                        <a:pt x="413" y="459"/>
                        <a:pt x="413" y="460"/>
                        <a:pt x="413" y="461"/>
                      </a:cubicBezTo>
                      <a:cubicBezTo>
                        <a:pt x="413" y="462"/>
                        <a:pt x="413" y="462"/>
                        <a:pt x="414" y="462"/>
                      </a:cubicBezTo>
                      <a:cubicBezTo>
                        <a:pt x="414" y="462"/>
                        <a:pt x="414" y="463"/>
                        <a:pt x="414" y="463"/>
                      </a:cubicBezTo>
                      <a:cubicBezTo>
                        <a:pt x="414" y="463"/>
                        <a:pt x="414" y="462"/>
                        <a:pt x="413" y="462"/>
                      </a:cubicBezTo>
                      <a:close/>
                      <a:moveTo>
                        <a:pt x="416" y="441"/>
                      </a:moveTo>
                      <a:cubicBezTo>
                        <a:pt x="416" y="441"/>
                        <a:pt x="415" y="441"/>
                        <a:pt x="415" y="441"/>
                      </a:cubicBezTo>
                      <a:cubicBezTo>
                        <a:pt x="415" y="441"/>
                        <a:pt x="415" y="440"/>
                        <a:pt x="415" y="439"/>
                      </a:cubicBezTo>
                      <a:cubicBezTo>
                        <a:pt x="415" y="439"/>
                        <a:pt x="416" y="440"/>
                        <a:pt x="416" y="440"/>
                      </a:cubicBezTo>
                      <a:cubicBezTo>
                        <a:pt x="416" y="440"/>
                        <a:pt x="416" y="441"/>
                        <a:pt x="416" y="441"/>
                      </a:cubicBezTo>
                      <a:close/>
                      <a:moveTo>
                        <a:pt x="418" y="529"/>
                      </a:moveTo>
                      <a:cubicBezTo>
                        <a:pt x="417" y="529"/>
                        <a:pt x="416" y="529"/>
                        <a:pt x="415" y="528"/>
                      </a:cubicBezTo>
                      <a:cubicBezTo>
                        <a:pt x="414" y="526"/>
                        <a:pt x="412" y="525"/>
                        <a:pt x="412" y="523"/>
                      </a:cubicBezTo>
                      <a:cubicBezTo>
                        <a:pt x="411" y="520"/>
                        <a:pt x="411" y="518"/>
                        <a:pt x="414" y="516"/>
                      </a:cubicBezTo>
                      <a:cubicBezTo>
                        <a:pt x="414" y="516"/>
                        <a:pt x="414" y="516"/>
                        <a:pt x="414" y="516"/>
                      </a:cubicBezTo>
                      <a:cubicBezTo>
                        <a:pt x="414" y="515"/>
                        <a:pt x="414" y="515"/>
                        <a:pt x="414" y="515"/>
                      </a:cubicBezTo>
                      <a:cubicBezTo>
                        <a:pt x="414" y="514"/>
                        <a:pt x="414" y="513"/>
                        <a:pt x="415" y="512"/>
                      </a:cubicBezTo>
                      <a:cubicBezTo>
                        <a:pt x="415" y="513"/>
                        <a:pt x="415" y="513"/>
                        <a:pt x="415" y="513"/>
                      </a:cubicBezTo>
                      <a:cubicBezTo>
                        <a:pt x="415" y="514"/>
                        <a:pt x="414" y="514"/>
                        <a:pt x="414" y="515"/>
                      </a:cubicBezTo>
                      <a:cubicBezTo>
                        <a:pt x="414" y="515"/>
                        <a:pt x="414" y="516"/>
                        <a:pt x="414" y="516"/>
                      </a:cubicBezTo>
                      <a:cubicBezTo>
                        <a:pt x="414" y="516"/>
                        <a:pt x="414" y="516"/>
                        <a:pt x="414" y="516"/>
                      </a:cubicBezTo>
                      <a:cubicBezTo>
                        <a:pt x="415" y="520"/>
                        <a:pt x="417" y="524"/>
                        <a:pt x="418" y="527"/>
                      </a:cubicBezTo>
                      <a:cubicBezTo>
                        <a:pt x="418" y="528"/>
                        <a:pt x="418" y="528"/>
                        <a:pt x="418" y="529"/>
                      </a:cubicBezTo>
                      <a:close/>
                      <a:moveTo>
                        <a:pt x="422" y="517"/>
                      </a:moveTo>
                      <a:cubicBezTo>
                        <a:pt x="422" y="517"/>
                        <a:pt x="421" y="517"/>
                        <a:pt x="421" y="516"/>
                      </a:cubicBezTo>
                      <a:cubicBezTo>
                        <a:pt x="421" y="516"/>
                        <a:pt x="422" y="515"/>
                        <a:pt x="422" y="514"/>
                      </a:cubicBezTo>
                      <a:cubicBezTo>
                        <a:pt x="423" y="515"/>
                        <a:pt x="423" y="515"/>
                        <a:pt x="424" y="516"/>
                      </a:cubicBezTo>
                      <a:cubicBezTo>
                        <a:pt x="424" y="517"/>
                        <a:pt x="423" y="517"/>
                        <a:pt x="422" y="517"/>
                      </a:cubicBezTo>
                      <a:close/>
                      <a:moveTo>
                        <a:pt x="570" y="169"/>
                      </a:moveTo>
                      <a:cubicBezTo>
                        <a:pt x="569" y="169"/>
                        <a:pt x="569" y="168"/>
                        <a:pt x="569" y="167"/>
                      </a:cubicBezTo>
                      <a:cubicBezTo>
                        <a:pt x="569" y="166"/>
                        <a:pt x="569" y="164"/>
                        <a:pt x="569" y="165"/>
                      </a:cubicBezTo>
                      <a:cubicBezTo>
                        <a:pt x="569" y="162"/>
                        <a:pt x="569" y="161"/>
                        <a:pt x="569" y="160"/>
                      </a:cubicBezTo>
                      <a:cubicBezTo>
                        <a:pt x="569" y="159"/>
                        <a:pt x="570" y="159"/>
                        <a:pt x="570" y="159"/>
                      </a:cubicBezTo>
                      <a:cubicBezTo>
                        <a:pt x="570" y="158"/>
                        <a:pt x="571" y="159"/>
                        <a:pt x="571" y="159"/>
                      </a:cubicBezTo>
                      <a:cubicBezTo>
                        <a:pt x="571" y="162"/>
                        <a:pt x="571" y="164"/>
                        <a:pt x="571" y="167"/>
                      </a:cubicBezTo>
                      <a:cubicBezTo>
                        <a:pt x="571" y="168"/>
                        <a:pt x="571" y="169"/>
                        <a:pt x="570" y="169"/>
                      </a:cubicBezTo>
                      <a:close/>
                      <a:moveTo>
                        <a:pt x="592" y="161"/>
                      </a:moveTo>
                      <a:cubicBezTo>
                        <a:pt x="592" y="162"/>
                        <a:pt x="592" y="162"/>
                        <a:pt x="591" y="162"/>
                      </a:cubicBezTo>
                      <a:cubicBezTo>
                        <a:pt x="592" y="162"/>
                        <a:pt x="592" y="161"/>
                        <a:pt x="592" y="161"/>
                      </a:cubicBezTo>
                      <a:cubicBezTo>
                        <a:pt x="593" y="161"/>
                        <a:pt x="593" y="161"/>
                        <a:pt x="593" y="161"/>
                      </a:cubicBezTo>
                      <a:lnTo>
                        <a:pt x="592" y="161"/>
                      </a:lnTo>
                      <a:close/>
                      <a:moveTo>
                        <a:pt x="599" y="436"/>
                      </a:moveTo>
                      <a:cubicBezTo>
                        <a:pt x="598" y="436"/>
                        <a:pt x="598" y="436"/>
                        <a:pt x="598" y="436"/>
                      </a:cubicBezTo>
                      <a:cubicBezTo>
                        <a:pt x="598" y="436"/>
                        <a:pt x="598" y="436"/>
                        <a:pt x="598" y="436"/>
                      </a:cubicBezTo>
                      <a:cubicBezTo>
                        <a:pt x="599" y="435"/>
                        <a:pt x="599" y="435"/>
                        <a:pt x="599" y="435"/>
                      </a:cubicBezTo>
                      <a:lnTo>
                        <a:pt x="599" y="436"/>
                      </a:lnTo>
                      <a:close/>
                      <a:moveTo>
                        <a:pt x="624" y="570"/>
                      </a:moveTo>
                      <a:cubicBezTo>
                        <a:pt x="623" y="570"/>
                        <a:pt x="623" y="570"/>
                        <a:pt x="622" y="570"/>
                      </a:cubicBezTo>
                      <a:cubicBezTo>
                        <a:pt x="623" y="570"/>
                        <a:pt x="624" y="569"/>
                        <a:pt x="624" y="569"/>
                      </a:cubicBezTo>
                      <a:cubicBezTo>
                        <a:pt x="624" y="569"/>
                        <a:pt x="625" y="570"/>
                        <a:pt x="625" y="570"/>
                      </a:cubicBezTo>
                      <a:cubicBezTo>
                        <a:pt x="625" y="570"/>
                        <a:pt x="624" y="570"/>
                        <a:pt x="624" y="570"/>
                      </a:cubicBezTo>
                      <a:close/>
                      <a:moveTo>
                        <a:pt x="627" y="150"/>
                      </a:moveTo>
                      <a:cubicBezTo>
                        <a:pt x="627" y="150"/>
                        <a:pt x="626" y="151"/>
                        <a:pt x="626" y="151"/>
                      </a:cubicBezTo>
                      <a:cubicBezTo>
                        <a:pt x="621" y="151"/>
                        <a:pt x="615" y="151"/>
                        <a:pt x="610" y="151"/>
                      </a:cubicBezTo>
                      <a:cubicBezTo>
                        <a:pt x="609" y="151"/>
                        <a:pt x="609" y="151"/>
                        <a:pt x="609" y="151"/>
                      </a:cubicBezTo>
                      <a:cubicBezTo>
                        <a:pt x="608" y="152"/>
                        <a:pt x="606" y="154"/>
                        <a:pt x="605" y="155"/>
                      </a:cubicBezTo>
                      <a:cubicBezTo>
                        <a:pt x="605" y="155"/>
                        <a:pt x="605" y="155"/>
                        <a:pt x="604" y="155"/>
                      </a:cubicBezTo>
                      <a:cubicBezTo>
                        <a:pt x="604" y="156"/>
                        <a:pt x="603" y="156"/>
                        <a:pt x="603" y="157"/>
                      </a:cubicBezTo>
                      <a:cubicBezTo>
                        <a:pt x="603" y="157"/>
                        <a:pt x="602" y="156"/>
                        <a:pt x="602" y="156"/>
                      </a:cubicBezTo>
                      <a:cubicBezTo>
                        <a:pt x="602" y="155"/>
                        <a:pt x="603" y="155"/>
                        <a:pt x="604" y="155"/>
                      </a:cubicBezTo>
                      <a:cubicBezTo>
                        <a:pt x="605" y="155"/>
                        <a:pt x="605" y="155"/>
                        <a:pt x="605" y="155"/>
                      </a:cubicBezTo>
                      <a:cubicBezTo>
                        <a:pt x="606" y="153"/>
                        <a:pt x="607" y="152"/>
                        <a:pt x="608" y="151"/>
                      </a:cubicBezTo>
                      <a:cubicBezTo>
                        <a:pt x="609" y="151"/>
                        <a:pt x="609" y="151"/>
                        <a:pt x="610" y="151"/>
                      </a:cubicBezTo>
                      <a:cubicBezTo>
                        <a:pt x="615" y="148"/>
                        <a:pt x="621" y="148"/>
                        <a:pt x="627" y="149"/>
                      </a:cubicBezTo>
                      <a:cubicBezTo>
                        <a:pt x="627" y="149"/>
                        <a:pt x="627" y="150"/>
                        <a:pt x="627" y="150"/>
                      </a:cubicBezTo>
                      <a:close/>
                      <a:moveTo>
                        <a:pt x="747" y="597"/>
                      </a:moveTo>
                      <a:cubicBezTo>
                        <a:pt x="747" y="597"/>
                        <a:pt x="747" y="596"/>
                        <a:pt x="746" y="596"/>
                      </a:cubicBezTo>
                      <a:cubicBezTo>
                        <a:pt x="747" y="595"/>
                        <a:pt x="747" y="594"/>
                        <a:pt x="747" y="593"/>
                      </a:cubicBezTo>
                      <a:cubicBezTo>
                        <a:pt x="748" y="592"/>
                        <a:pt x="750" y="592"/>
                        <a:pt x="751" y="593"/>
                      </a:cubicBezTo>
                      <a:cubicBezTo>
                        <a:pt x="752" y="593"/>
                        <a:pt x="752" y="593"/>
                        <a:pt x="752" y="594"/>
                      </a:cubicBezTo>
                      <a:cubicBezTo>
                        <a:pt x="752" y="596"/>
                        <a:pt x="749" y="597"/>
                        <a:pt x="747" y="597"/>
                      </a:cubicBezTo>
                      <a:close/>
                      <a:moveTo>
                        <a:pt x="746" y="543"/>
                      </a:moveTo>
                      <a:cubicBezTo>
                        <a:pt x="745" y="543"/>
                        <a:pt x="745" y="543"/>
                        <a:pt x="745" y="543"/>
                      </a:cubicBezTo>
                      <a:cubicBezTo>
                        <a:pt x="745" y="542"/>
                        <a:pt x="745" y="541"/>
                        <a:pt x="745" y="541"/>
                      </a:cubicBezTo>
                      <a:cubicBezTo>
                        <a:pt x="747" y="539"/>
                        <a:pt x="749" y="538"/>
                        <a:pt x="751" y="538"/>
                      </a:cubicBezTo>
                      <a:cubicBezTo>
                        <a:pt x="752" y="538"/>
                        <a:pt x="752" y="539"/>
                        <a:pt x="752" y="540"/>
                      </a:cubicBezTo>
                      <a:cubicBezTo>
                        <a:pt x="751" y="542"/>
                        <a:pt x="749" y="544"/>
                        <a:pt x="746" y="543"/>
                      </a:cubicBezTo>
                      <a:close/>
                      <a:moveTo>
                        <a:pt x="752" y="430"/>
                      </a:moveTo>
                      <a:cubicBezTo>
                        <a:pt x="752" y="428"/>
                        <a:pt x="752" y="428"/>
                        <a:pt x="752" y="428"/>
                      </a:cubicBezTo>
                      <a:cubicBezTo>
                        <a:pt x="753" y="430"/>
                        <a:pt x="753" y="430"/>
                        <a:pt x="753" y="430"/>
                      </a:cubicBezTo>
                      <a:lnTo>
                        <a:pt x="752" y="430"/>
                      </a:lnTo>
                      <a:close/>
                      <a:moveTo>
                        <a:pt x="761" y="298"/>
                      </a:moveTo>
                      <a:cubicBezTo>
                        <a:pt x="762" y="298"/>
                        <a:pt x="763" y="298"/>
                        <a:pt x="764" y="299"/>
                      </a:cubicBezTo>
                      <a:cubicBezTo>
                        <a:pt x="764" y="299"/>
                        <a:pt x="764" y="300"/>
                        <a:pt x="765" y="300"/>
                      </a:cubicBezTo>
                      <a:cubicBezTo>
                        <a:pt x="765" y="300"/>
                        <a:pt x="765" y="301"/>
                        <a:pt x="764" y="301"/>
                      </a:cubicBezTo>
                      <a:cubicBezTo>
                        <a:pt x="764" y="301"/>
                        <a:pt x="763" y="302"/>
                        <a:pt x="762" y="301"/>
                      </a:cubicBezTo>
                      <a:cubicBezTo>
                        <a:pt x="760" y="300"/>
                        <a:pt x="760" y="298"/>
                        <a:pt x="761" y="298"/>
                      </a:cubicBezTo>
                      <a:close/>
                      <a:moveTo>
                        <a:pt x="635" y="237"/>
                      </a:moveTo>
                      <a:cubicBezTo>
                        <a:pt x="635" y="237"/>
                        <a:pt x="635" y="237"/>
                        <a:pt x="636" y="237"/>
                      </a:cubicBezTo>
                      <a:cubicBezTo>
                        <a:pt x="636" y="237"/>
                        <a:pt x="636" y="236"/>
                        <a:pt x="636" y="236"/>
                      </a:cubicBezTo>
                      <a:cubicBezTo>
                        <a:pt x="636" y="236"/>
                        <a:pt x="636" y="237"/>
                        <a:pt x="636" y="237"/>
                      </a:cubicBezTo>
                      <a:cubicBezTo>
                        <a:pt x="636" y="237"/>
                        <a:pt x="635" y="237"/>
                        <a:pt x="635" y="237"/>
                      </a:cubicBezTo>
                      <a:cubicBezTo>
                        <a:pt x="634" y="238"/>
                        <a:pt x="634" y="238"/>
                        <a:pt x="634" y="238"/>
                      </a:cubicBezTo>
                      <a:lnTo>
                        <a:pt x="635" y="237"/>
                      </a:lnTo>
                      <a:close/>
                      <a:moveTo>
                        <a:pt x="648" y="419"/>
                      </a:moveTo>
                      <a:cubicBezTo>
                        <a:pt x="648" y="419"/>
                        <a:pt x="648" y="419"/>
                        <a:pt x="648" y="419"/>
                      </a:cubicBezTo>
                      <a:cubicBezTo>
                        <a:pt x="648" y="419"/>
                        <a:pt x="648" y="419"/>
                        <a:pt x="649" y="419"/>
                      </a:cubicBezTo>
                      <a:cubicBezTo>
                        <a:pt x="649" y="420"/>
                        <a:pt x="649" y="420"/>
                        <a:pt x="649" y="420"/>
                      </a:cubicBezTo>
                      <a:lnTo>
                        <a:pt x="648" y="419"/>
                      </a:lnTo>
                      <a:close/>
                      <a:moveTo>
                        <a:pt x="651" y="307"/>
                      </a:moveTo>
                      <a:cubicBezTo>
                        <a:pt x="647" y="311"/>
                        <a:pt x="643" y="311"/>
                        <a:pt x="638" y="308"/>
                      </a:cubicBezTo>
                      <a:cubicBezTo>
                        <a:pt x="635" y="306"/>
                        <a:pt x="635" y="305"/>
                        <a:pt x="636" y="304"/>
                      </a:cubicBezTo>
                      <a:cubicBezTo>
                        <a:pt x="639" y="303"/>
                        <a:pt x="642" y="301"/>
                        <a:pt x="643" y="299"/>
                      </a:cubicBezTo>
                      <a:cubicBezTo>
                        <a:pt x="646" y="296"/>
                        <a:pt x="648" y="294"/>
                        <a:pt x="652" y="293"/>
                      </a:cubicBezTo>
                      <a:cubicBezTo>
                        <a:pt x="655" y="292"/>
                        <a:pt x="656" y="289"/>
                        <a:pt x="657" y="286"/>
                      </a:cubicBezTo>
                      <a:cubicBezTo>
                        <a:pt x="657" y="286"/>
                        <a:pt x="659" y="285"/>
                        <a:pt x="660" y="285"/>
                      </a:cubicBezTo>
                      <a:cubicBezTo>
                        <a:pt x="662" y="285"/>
                        <a:pt x="665" y="287"/>
                        <a:pt x="668" y="286"/>
                      </a:cubicBezTo>
                      <a:cubicBezTo>
                        <a:pt x="670" y="286"/>
                        <a:pt x="671" y="283"/>
                        <a:pt x="670" y="281"/>
                      </a:cubicBezTo>
                      <a:cubicBezTo>
                        <a:pt x="668" y="280"/>
                        <a:pt x="667" y="278"/>
                        <a:pt x="665" y="277"/>
                      </a:cubicBezTo>
                      <a:cubicBezTo>
                        <a:pt x="662" y="275"/>
                        <a:pt x="658" y="274"/>
                        <a:pt x="654" y="274"/>
                      </a:cubicBezTo>
                      <a:cubicBezTo>
                        <a:pt x="647" y="274"/>
                        <a:pt x="640" y="273"/>
                        <a:pt x="633" y="273"/>
                      </a:cubicBezTo>
                      <a:cubicBezTo>
                        <a:pt x="633" y="273"/>
                        <a:pt x="632" y="272"/>
                        <a:pt x="632" y="272"/>
                      </a:cubicBezTo>
                      <a:cubicBezTo>
                        <a:pt x="632" y="271"/>
                        <a:pt x="633" y="269"/>
                        <a:pt x="633" y="269"/>
                      </a:cubicBezTo>
                      <a:cubicBezTo>
                        <a:pt x="634" y="268"/>
                        <a:pt x="636" y="268"/>
                        <a:pt x="637" y="268"/>
                      </a:cubicBezTo>
                      <a:cubicBezTo>
                        <a:pt x="645" y="268"/>
                        <a:pt x="653" y="267"/>
                        <a:pt x="661" y="267"/>
                      </a:cubicBezTo>
                      <a:cubicBezTo>
                        <a:pt x="667" y="267"/>
                        <a:pt x="673" y="266"/>
                        <a:pt x="679" y="264"/>
                      </a:cubicBezTo>
                      <a:cubicBezTo>
                        <a:pt x="684" y="263"/>
                        <a:pt x="690" y="262"/>
                        <a:pt x="695" y="261"/>
                      </a:cubicBezTo>
                      <a:cubicBezTo>
                        <a:pt x="697" y="260"/>
                        <a:pt x="698" y="261"/>
                        <a:pt x="700" y="261"/>
                      </a:cubicBezTo>
                      <a:cubicBezTo>
                        <a:pt x="701" y="261"/>
                        <a:pt x="702" y="262"/>
                        <a:pt x="702" y="263"/>
                      </a:cubicBezTo>
                      <a:cubicBezTo>
                        <a:pt x="703" y="263"/>
                        <a:pt x="702" y="265"/>
                        <a:pt x="701" y="265"/>
                      </a:cubicBezTo>
                      <a:cubicBezTo>
                        <a:pt x="697" y="267"/>
                        <a:pt x="692" y="269"/>
                        <a:pt x="688" y="271"/>
                      </a:cubicBezTo>
                      <a:cubicBezTo>
                        <a:pt x="686" y="271"/>
                        <a:pt x="686" y="274"/>
                        <a:pt x="687" y="275"/>
                      </a:cubicBezTo>
                      <a:cubicBezTo>
                        <a:pt x="687" y="276"/>
                        <a:pt x="687" y="276"/>
                        <a:pt x="687" y="276"/>
                      </a:cubicBezTo>
                      <a:cubicBezTo>
                        <a:pt x="688" y="277"/>
                        <a:pt x="689" y="278"/>
                        <a:pt x="690" y="278"/>
                      </a:cubicBezTo>
                      <a:cubicBezTo>
                        <a:pt x="697" y="284"/>
                        <a:pt x="705" y="286"/>
                        <a:pt x="713" y="279"/>
                      </a:cubicBezTo>
                      <a:cubicBezTo>
                        <a:pt x="713" y="279"/>
                        <a:pt x="714" y="279"/>
                        <a:pt x="714" y="279"/>
                      </a:cubicBezTo>
                      <a:cubicBezTo>
                        <a:pt x="715" y="279"/>
                        <a:pt x="715" y="280"/>
                        <a:pt x="715" y="282"/>
                      </a:cubicBezTo>
                      <a:cubicBezTo>
                        <a:pt x="714" y="284"/>
                        <a:pt x="714" y="286"/>
                        <a:pt x="712" y="287"/>
                      </a:cubicBezTo>
                      <a:cubicBezTo>
                        <a:pt x="710" y="289"/>
                        <a:pt x="707" y="291"/>
                        <a:pt x="705" y="292"/>
                      </a:cubicBezTo>
                      <a:cubicBezTo>
                        <a:pt x="704" y="294"/>
                        <a:pt x="704" y="295"/>
                        <a:pt x="703" y="297"/>
                      </a:cubicBezTo>
                      <a:cubicBezTo>
                        <a:pt x="701" y="302"/>
                        <a:pt x="699" y="303"/>
                        <a:pt x="695" y="299"/>
                      </a:cubicBezTo>
                      <a:cubicBezTo>
                        <a:pt x="691" y="296"/>
                        <a:pt x="686" y="295"/>
                        <a:pt x="682" y="297"/>
                      </a:cubicBezTo>
                      <a:cubicBezTo>
                        <a:pt x="680" y="298"/>
                        <a:pt x="678" y="300"/>
                        <a:pt x="678" y="301"/>
                      </a:cubicBezTo>
                      <a:cubicBezTo>
                        <a:pt x="678" y="307"/>
                        <a:pt x="674" y="309"/>
                        <a:pt x="669" y="310"/>
                      </a:cubicBezTo>
                      <a:cubicBezTo>
                        <a:pt x="669" y="310"/>
                        <a:pt x="669" y="310"/>
                        <a:pt x="669" y="311"/>
                      </a:cubicBezTo>
                      <a:cubicBezTo>
                        <a:pt x="668" y="311"/>
                        <a:pt x="668" y="311"/>
                        <a:pt x="668" y="311"/>
                      </a:cubicBezTo>
                      <a:cubicBezTo>
                        <a:pt x="666" y="312"/>
                        <a:pt x="664" y="313"/>
                        <a:pt x="662" y="313"/>
                      </a:cubicBezTo>
                      <a:cubicBezTo>
                        <a:pt x="662" y="313"/>
                        <a:pt x="662" y="313"/>
                        <a:pt x="662" y="314"/>
                      </a:cubicBezTo>
                      <a:cubicBezTo>
                        <a:pt x="662" y="314"/>
                        <a:pt x="661" y="314"/>
                        <a:pt x="661" y="314"/>
                      </a:cubicBezTo>
                      <a:cubicBezTo>
                        <a:pt x="661" y="314"/>
                        <a:pt x="660" y="315"/>
                        <a:pt x="660" y="315"/>
                      </a:cubicBezTo>
                      <a:cubicBezTo>
                        <a:pt x="660" y="315"/>
                        <a:pt x="659" y="315"/>
                        <a:pt x="659" y="315"/>
                      </a:cubicBezTo>
                      <a:cubicBezTo>
                        <a:pt x="659" y="314"/>
                        <a:pt x="660" y="314"/>
                        <a:pt x="661" y="314"/>
                      </a:cubicBezTo>
                      <a:cubicBezTo>
                        <a:pt x="661" y="313"/>
                        <a:pt x="661" y="313"/>
                        <a:pt x="661" y="313"/>
                      </a:cubicBezTo>
                      <a:cubicBezTo>
                        <a:pt x="662" y="313"/>
                        <a:pt x="662" y="313"/>
                        <a:pt x="662" y="313"/>
                      </a:cubicBezTo>
                      <a:cubicBezTo>
                        <a:pt x="664" y="311"/>
                        <a:pt x="666" y="311"/>
                        <a:pt x="668" y="311"/>
                      </a:cubicBezTo>
                      <a:cubicBezTo>
                        <a:pt x="668" y="310"/>
                        <a:pt x="668" y="310"/>
                        <a:pt x="668" y="310"/>
                      </a:cubicBezTo>
                      <a:cubicBezTo>
                        <a:pt x="669" y="310"/>
                        <a:pt x="669" y="310"/>
                        <a:pt x="669" y="310"/>
                      </a:cubicBezTo>
                      <a:cubicBezTo>
                        <a:pt x="670" y="308"/>
                        <a:pt x="671" y="305"/>
                        <a:pt x="671" y="303"/>
                      </a:cubicBezTo>
                      <a:cubicBezTo>
                        <a:pt x="672" y="300"/>
                        <a:pt x="669" y="297"/>
                        <a:pt x="666" y="298"/>
                      </a:cubicBezTo>
                      <a:cubicBezTo>
                        <a:pt x="663" y="299"/>
                        <a:pt x="660" y="300"/>
                        <a:pt x="657" y="302"/>
                      </a:cubicBezTo>
                      <a:cubicBezTo>
                        <a:pt x="655" y="303"/>
                        <a:pt x="653" y="305"/>
                        <a:pt x="651" y="307"/>
                      </a:cubicBezTo>
                      <a:close/>
                      <a:moveTo>
                        <a:pt x="690" y="318"/>
                      </a:moveTo>
                      <a:cubicBezTo>
                        <a:pt x="689" y="318"/>
                        <a:pt x="689" y="319"/>
                        <a:pt x="688" y="319"/>
                      </a:cubicBezTo>
                      <a:cubicBezTo>
                        <a:pt x="688" y="319"/>
                        <a:pt x="688" y="319"/>
                        <a:pt x="688" y="320"/>
                      </a:cubicBezTo>
                      <a:cubicBezTo>
                        <a:pt x="688" y="320"/>
                        <a:pt x="688" y="320"/>
                        <a:pt x="687" y="320"/>
                      </a:cubicBezTo>
                      <a:cubicBezTo>
                        <a:pt x="687" y="321"/>
                        <a:pt x="687" y="322"/>
                        <a:pt x="687" y="322"/>
                      </a:cubicBezTo>
                      <a:cubicBezTo>
                        <a:pt x="686" y="321"/>
                        <a:pt x="687" y="321"/>
                        <a:pt x="687" y="320"/>
                      </a:cubicBezTo>
                      <a:cubicBezTo>
                        <a:pt x="687" y="320"/>
                        <a:pt x="687" y="320"/>
                        <a:pt x="687" y="319"/>
                      </a:cubicBezTo>
                      <a:cubicBezTo>
                        <a:pt x="688" y="319"/>
                        <a:pt x="688" y="319"/>
                        <a:pt x="688" y="319"/>
                      </a:cubicBezTo>
                      <a:cubicBezTo>
                        <a:pt x="688" y="318"/>
                        <a:pt x="688" y="317"/>
                        <a:pt x="690" y="316"/>
                      </a:cubicBezTo>
                      <a:cubicBezTo>
                        <a:pt x="690" y="316"/>
                        <a:pt x="690" y="318"/>
                        <a:pt x="690" y="318"/>
                      </a:cubicBezTo>
                      <a:close/>
                      <a:moveTo>
                        <a:pt x="677" y="368"/>
                      </a:moveTo>
                      <a:cubicBezTo>
                        <a:pt x="676" y="369"/>
                        <a:pt x="675" y="370"/>
                        <a:pt x="675" y="370"/>
                      </a:cubicBezTo>
                      <a:cubicBezTo>
                        <a:pt x="671" y="369"/>
                        <a:pt x="669" y="366"/>
                        <a:pt x="667" y="362"/>
                      </a:cubicBezTo>
                      <a:cubicBezTo>
                        <a:pt x="667" y="362"/>
                        <a:pt x="669" y="360"/>
                        <a:pt x="669" y="360"/>
                      </a:cubicBezTo>
                      <a:cubicBezTo>
                        <a:pt x="670" y="360"/>
                        <a:pt x="672" y="359"/>
                        <a:pt x="672" y="360"/>
                      </a:cubicBezTo>
                      <a:cubicBezTo>
                        <a:pt x="674" y="363"/>
                        <a:pt x="675" y="366"/>
                        <a:pt x="677" y="368"/>
                      </a:cubicBezTo>
                      <a:close/>
                      <a:moveTo>
                        <a:pt x="665" y="454"/>
                      </a:moveTo>
                      <a:cubicBezTo>
                        <a:pt x="665" y="453"/>
                        <a:pt x="665" y="453"/>
                        <a:pt x="665" y="453"/>
                      </a:cubicBezTo>
                      <a:cubicBezTo>
                        <a:pt x="666" y="454"/>
                        <a:pt x="666" y="454"/>
                        <a:pt x="666" y="454"/>
                      </a:cubicBezTo>
                      <a:lnTo>
                        <a:pt x="665" y="454"/>
                      </a:lnTo>
                      <a:close/>
                      <a:moveTo>
                        <a:pt x="690" y="504"/>
                      </a:moveTo>
                      <a:cubicBezTo>
                        <a:pt x="690" y="505"/>
                        <a:pt x="690" y="505"/>
                        <a:pt x="689" y="505"/>
                      </a:cubicBezTo>
                      <a:cubicBezTo>
                        <a:pt x="689" y="504"/>
                        <a:pt x="689" y="503"/>
                        <a:pt x="689" y="502"/>
                      </a:cubicBezTo>
                      <a:cubicBezTo>
                        <a:pt x="689" y="502"/>
                        <a:pt x="690" y="502"/>
                        <a:pt x="690" y="502"/>
                      </a:cubicBezTo>
                      <a:cubicBezTo>
                        <a:pt x="690" y="502"/>
                        <a:pt x="690" y="502"/>
                        <a:pt x="691" y="503"/>
                      </a:cubicBezTo>
                      <a:cubicBezTo>
                        <a:pt x="691" y="503"/>
                        <a:pt x="691" y="504"/>
                        <a:pt x="690" y="504"/>
                      </a:cubicBezTo>
                      <a:close/>
                      <a:moveTo>
                        <a:pt x="697" y="431"/>
                      </a:moveTo>
                      <a:cubicBezTo>
                        <a:pt x="695" y="434"/>
                        <a:pt x="692" y="435"/>
                        <a:pt x="689" y="436"/>
                      </a:cubicBezTo>
                      <a:cubicBezTo>
                        <a:pt x="684" y="437"/>
                        <a:pt x="679" y="438"/>
                        <a:pt x="674" y="438"/>
                      </a:cubicBezTo>
                      <a:cubicBezTo>
                        <a:pt x="670" y="439"/>
                        <a:pt x="666" y="438"/>
                        <a:pt x="664" y="434"/>
                      </a:cubicBezTo>
                      <a:cubicBezTo>
                        <a:pt x="662" y="432"/>
                        <a:pt x="660" y="430"/>
                        <a:pt x="659" y="428"/>
                      </a:cubicBezTo>
                      <a:cubicBezTo>
                        <a:pt x="658" y="428"/>
                        <a:pt x="659" y="427"/>
                        <a:pt x="659" y="427"/>
                      </a:cubicBezTo>
                      <a:cubicBezTo>
                        <a:pt x="659" y="427"/>
                        <a:pt x="660" y="427"/>
                        <a:pt x="660" y="427"/>
                      </a:cubicBezTo>
                      <a:cubicBezTo>
                        <a:pt x="663" y="427"/>
                        <a:pt x="665" y="428"/>
                        <a:pt x="667" y="428"/>
                      </a:cubicBezTo>
                      <a:cubicBezTo>
                        <a:pt x="668" y="429"/>
                        <a:pt x="670" y="428"/>
                        <a:pt x="671" y="427"/>
                      </a:cubicBezTo>
                      <a:cubicBezTo>
                        <a:pt x="674" y="425"/>
                        <a:pt x="676" y="423"/>
                        <a:pt x="678" y="420"/>
                      </a:cubicBezTo>
                      <a:cubicBezTo>
                        <a:pt x="680" y="417"/>
                        <a:pt x="683" y="416"/>
                        <a:pt x="687" y="417"/>
                      </a:cubicBezTo>
                      <a:cubicBezTo>
                        <a:pt x="688" y="417"/>
                        <a:pt x="689" y="417"/>
                        <a:pt x="690" y="416"/>
                      </a:cubicBezTo>
                      <a:cubicBezTo>
                        <a:pt x="692" y="416"/>
                        <a:pt x="694" y="414"/>
                        <a:pt x="694" y="412"/>
                      </a:cubicBezTo>
                      <a:cubicBezTo>
                        <a:pt x="694" y="410"/>
                        <a:pt x="693" y="409"/>
                        <a:pt x="693" y="407"/>
                      </a:cubicBezTo>
                      <a:cubicBezTo>
                        <a:pt x="693" y="404"/>
                        <a:pt x="692" y="400"/>
                        <a:pt x="691" y="397"/>
                      </a:cubicBezTo>
                      <a:cubicBezTo>
                        <a:pt x="691" y="396"/>
                        <a:pt x="691" y="395"/>
                        <a:pt x="692" y="395"/>
                      </a:cubicBezTo>
                      <a:cubicBezTo>
                        <a:pt x="693" y="395"/>
                        <a:pt x="693" y="395"/>
                        <a:pt x="694" y="395"/>
                      </a:cubicBezTo>
                      <a:cubicBezTo>
                        <a:pt x="699" y="399"/>
                        <a:pt x="701" y="405"/>
                        <a:pt x="705" y="410"/>
                      </a:cubicBezTo>
                      <a:cubicBezTo>
                        <a:pt x="706" y="412"/>
                        <a:pt x="709" y="413"/>
                        <a:pt x="712" y="413"/>
                      </a:cubicBezTo>
                      <a:cubicBezTo>
                        <a:pt x="719" y="414"/>
                        <a:pt x="726" y="412"/>
                        <a:pt x="732" y="407"/>
                      </a:cubicBezTo>
                      <a:cubicBezTo>
                        <a:pt x="737" y="403"/>
                        <a:pt x="743" y="401"/>
                        <a:pt x="749" y="400"/>
                      </a:cubicBezTo>
                      <a:cubicBezTo>
                        <a:pt x="752" y="399"/>
                        <a:pt x="755" y="400"/>
                        <a:pt x="757" y="400"/>
                      </a:cubicBezTo>
                      <a:cubicBezTo>
                        <a:pt x="757" y="400"/>
                        <a:pt x="758" y="400"/>
                        <a:pt x="758" y="400"/>
                      </a:cubicBezTo>
                      <a:cubicBezTo>
                        <a:pt x="757" y="399"/>
                        <a:pt x="758" y="399"/>
                        <a:pt x="758" y="399"/>
                      </a:cubicBezTo>
                      <a:cubicBezTo>
                        <a:pt x="758" y="399"/>
                        <a:pt x="758" y="400"/>
                        <a:pt x="758" y="400"/>
                      </a:cubicBezTo>
                      <a:cubicBezTo>
                        <a:pt x="758" y="400"/>
                        <a:pt x="757" y="400"/>
                        <a:pt x="757" y="400"/>
                      </a:cubicBezTo>
                      <a:cubicBezTo>
                        <a:pt x="756" y="402"/>
                        <a:pt x="755" y="403"/>
                        <a:pt x="753" y="405"/>
                      </a:cubicBezTo>
                      <a:cubicBezTo>
                        <a:pt x="751" y="406"/>
                        <a:pt x="749" y="407"/>
                        <a:pt x="746" y="408"/>
                      </a:cubicBezTo>
                      <a:cubicBezTo>
                        <a:pt x="741" y="411"/>
                        <a:pt x="735" y="414"/>
                        <a:pt x="731" y="418"/>
                      </a:cubicBezTo>
                      <a:cubicBezTo>
                        <a:pt x="725" y="422"/>
                        <a:pt x="718" y="424"/>
                        <a:pt x="712" y="428"/>
                      </a:cubicBezTo>
                      <a:cubicBezTo>
                        <a:pt x="711" y="428"/>
                        <a:pt x="709" y="428"/>
                        <a:pt x="709" y="428"/>
                      </a:cubicBezTo>
                      <a:cubicBezTo>
                        <a:pt x="704" y="425"/>
                        <a:pt x="700" y="428"/>
                        <a:pt x="697" y="431"/>
                      </a:cubicBezTo>
                      <a:close/>
                      <a:moveTo>
                        <a:pt x="708" y="572"/>
                      </a:moveTo>
                      <a:cubicBezTo>
                        <a:pt x="708" y="572"/>
                        <a:pt x="708" y="572"/>
                        <a:pt x="707" y="571"/>
                      </a:cubicBezTo>
                      <a:cubicBezTo>
                        <a:pt x="707" y="570"/>
                        <a:pt x="707" y="570"/>
                        <a:pt x="706" y="569"/>
                      </a:cubicBezTo>
                      <a:cubicBezTo>
                        <a:pt x="707" y="570"/>
                        <a:pt x="707" y="570"/>
                        <a:pt x="708" y="571"/>
                      </a:cubicBezTo>
                      <a:cubicBezTo>
                        <a:pt x="709" y="571"/>
                        <a:pt x="709" y="572"/>
                        <a:pt x="708" y="572"/>
                      </a:cubicBezTo>
                      <a:close/>
                      <a:moveTo>
                        <a:pt x="711" y="504"/>
                      </a:moveTo>
                      <a:cubicBezTo>
                        <a:pt x="710" y="504"/>
                        <a:pt x="709" y="503"/>
                        <a:pt x="708" y="503"/>
                      </a:cubicBezTo>
                      <a:cubicBezTo>
                        <a:pt x="708" y="503"/>
                        <a:pt x="708" y="502"/>
                        <a:pt x="708" y="502"/>
                      </a:cubicBezTo>
                      <a:cubicBezTo>
                        <a:pt x="709" y="500"/>
                        <a:pt x="710" y="498"/>
                        <a:pt x="712" y="497"/>
                      </a:cubicBezTo>
                      <a:cubicBezTo>
                        <a:pt x="718" y="493"/>
                        <a:pt x="724" y="489"/>
                        <a:pt x="730" y="486"/>
                      </a:cubicBezTo>
                      <a:cubicBezTo>
                        <a:pt x="731" y="486"/>
                        <a:pt x="733" y="486"/>
                        <a:pt x="733" y="487"/>
                      </a:cubicBezTo>
                      <a:cubicBezTo>
                        <a:pt x="736" y="489"/>
                        <a:pt x="739" y="491"/>
                        <a:pt x="743" y="491"/>
                      </a:cubicBezTo>
                      <a:cubicBezTo>
                        <a:pt x="744" y="491"/>
                        <a:pt x="744" y="493"/>
                        <a:pt x="744" y="493"/>
                      </a:cubicBezTo>
                      <a:cubicBezTo>
                        <a:pt x="744" y="494"/>
                        <a:pt x="744" y="495"/>
                        <a:pt x="743" y="495"/>
                      </a:cubicBezTo>
                      <a:cubicBezTo>
                        <a:pt x="740" y="495"/>
                        <a:pt x="736" y="495"/>
                        <a:pt x="732" y="496"/>
                      </a:cubicBezTo>
                      <a:cubicBezTo>
                        <a:pt x="732" y="496"/>
                        <a:pt x="732" y="495"/>
                        <a:pt x="732" y="495"/>
                      </a:cubicBezTo>
                      <a:cubicBezTo>
                        <a:pt x="731" y="495"/>
                        <a:pt x="729" y="495"/>
                        <a:pt x="727" y="495"/>
                      </a:cubicBezTo>
                      <a:cubicBezTo>
                        <a:pt x="722" y="495"/>
                        <a:pt x="718" y="497"/>
                        <a:pt x="714" y="501"/>
                      </a:cubicBezTo>
                      <a:cubicBezTo>
                        <a:pt x="713" y="502"/>
                        <a:pt x="712" y="503"/>
                        <a:pt x="711" y="504"/>
                      </a:cubicBezTo>
                      <a:close/>
                      <a:moveTo>
                        <a:pt x="882" y="1356"/>
                      </a:moveTo>
                      <a:cubicBezTo>
                        <a:pt x="882" y="1357"/>
                        <a:pt x="881" y="1357"/>
                        <a:pt x="881" y="1357"/>
                      </a:cubicBezTo>
                      <a:cubicBezTo>
                        <a:pt x="878" y="1358"/>
                        <a:pt x="874" y="1355"/>
                        <a:pt x="875" y="1352"/>
                      </a:cubicBezTo>
                      <a:cubicBezTo>
                        <a:pt x="875" y="1352"/>
                        <a:pt x="875" y="1351"/>
                        <a:pt x="876" y="1351"/>
                      </a:cubicBezTo>
                      <a:cubicBezTo>
                        <a:pt x="879" y="1351"/>
                        <a:pt x="881" y="1352"/>
                        <a:pt x="882" y="1355"/>
                      </a:cubicBezTo>
                      <a:cubicBezTo>
                        <a:pt x="882" y="1355"/>
                        <a:pt x="882" y="1356"/>
                        <a:pt x="882" y="1356"/>
                      </a:cubicBezTo>
                      <a:close/>
                      <a:moveTo>
                        <a:pt x="1067" y="1384"/>
                      </a:moveTo>
                      <a:cubicBezTo>
                        <a:pt x="1067" y="1385"/>
                        <a:pt x="1065" y="1387"/>
                        <a:pt x="1064" y="1386"/>
                      </a:cubicBezTo>
                      <a:cubicBezTo>
                        <a:pt x="1063" y="1386"/>
                        <a:pt x="1062" y="1385"/>
                        <a:pt x="1062" y="1384"/>
                      </a:cubicBezTo>
                      <a:cubicBezTo>
                        <a:pt x="1059" y="1380"/>
                        <a:pt x="1059" y="1379"/>
                        <a:pt x="1064" y="1373"/>
                      </a:cubicBezTo>
                      <a:cubicBezTo>
                        <a:pt x="1065" y="1373"/>
                        <a:pt x="1066" y="1373"/>
                        <a:pt x="1067" y="1373"/>
                      </a:cubicBezTo>
                      <a:cubicBezTo>
                        <a:pt x="1067" y="1373"/>
                        <a:pt x="1067" y="1374"/>
                        <a:pt x="1067" y="1374"/>
                      </a:cubicBezTo>
                      <a:cubicBezTo>
                        <a:pt x="1068" y="1376"/>
                        <a:pt x="1068" y="1377"/>
                        <a:pt x="1068" y="1379"/>
                      </a:cubicBezTo>
                      <a:cubicBezTo>
                        <a:pt x="1068" y="1380"/>
                        <a:pt x="1068" y="1382"/>
                        <a:pt x="1067" y="1384"/>
                      </a:cubicBezTo>
                      <a:close/>
                      <a:moveTo>
                        <a:pt x="1100" y="2268"/>
                      </a:moveTo>
                      <a:cubicBezTo>
                        <a:pt x="1100" y="2268"/>
                        <a:pt x="1099" y="2268"/>
                        <a:pt x="1099" y="2268"/>
                      </a:cubicBezTo>
                      <a:cubicBezTo>
                        <a:pt x="1099" y="2267"/>
                        <a:pt x="1099" y="2267"/>
                        <a:pt x="1099" y="2266"/>
                      </a:cubicBezTo>
                      <a:cubicBezTo>
                        <a:pt x="1100" y="2265"/>
                        <a:pt x="1100" y="2265"/>
                        <a:pt x="1101" y="2267"/>
                      </a:cubicBezTo>
                      <a:cubicBezTo>
                        <a:pt x="1101" y="2267"/>
                        <a:pt x="1100" y="2268"/>
                        <a:pt x="1100" y="2268"/>
                      </a:cubicBezTo>
                      <a:close/>
                      <a:moveTo>
                        <a:pt x="1104" y="1742"/>
                      </a:moveTo>
                      <a:cubicBezTo>
                        <a:pt x="1104" y="1742"/>
                        <a:pt x="1104" y="1742"/>
                        <a:pt x="1104" y="1742"/>
                      </a:cubicBezTo>
                      <a:cubicBezTo>
                        <a:pt x="1099" y="1742"/>
                        <a:pt x="1096" y="1739"/>
                        <a:pt x="1093" y="1735"/>
                      </a:cubicBezTo>
                      <a:cubicBezTo>
                        <a:pt x="1093" y="1734"/>
                        <a:pt x="1094" y="1733"/>
                        <a:pt x="1094" y="1732"/>
                      </a:cubicBezTo>
                      <a:cubicBezTo>
                        <a:pt x="1094" y="1732"/>
                        <a:pt x="1095" y="1732"/>
                        <a:pt x="1095" y="1732"/>
                      </a:cubicBezTo>
                      <a:cubicBezTo>
                        <a:pt x="1099" y="1735"/>
                        <a:pt x="1103" y="1737"/>
                        <a:pt x="1104" y="1742"/>
                      </a:cubicBezTo>
                      <a:cubicBezTo>
                        <a:pt x="1104" y="1742"/>
                        <a:pt x="1105" y="1742"/>
                        <a:pt x="1105" y="1742"/>
                      </a:cubicBezTo>
                      <a:cubicBezTo>
                        <a:pt x="1105" y="1742"/>
                        <a:pt x="1105" y="1743"/>
                        <a:pt x="1106" y="1743"/>
                      </a:cubicBezTo>
                      <a:cubicBezTo>
                        <a:pt x="1105" y="1743"/>
                        <a:pt x="1105" y="1743"/>
                        <a:pt x="1104" y="1742"/>
                      </a:cubicBezTo>
                      <a:close/>
                      <a:moveTo>
                        <a:pt x="1135" y="2331"/>
                      </a:moveTo>
                      <a:cubicBezTo>
                        <a:pt x="1135" y="2331"/>
                        <a:pt x="1135" y="2331"/>
                        <a:pt x="1135" y="2331"/>
                      </a:cubicBezTo>
                      <a:cubicBezTo>
                        <a:pt x="1134" y="2332"/>
                        <a:pt x="1134" y="2332"/>
                        <a:pt x="1134" y="2332"/>
                      </a:cubicBezTo>
                      <a:cubicBezTo>
                        <a:pt x="1134" y="2331"/>
                        <a:pt x="1134" y="2331"/>
                        <a:pt x="1134" y="2331"/>
                      </a:cubicBezTo>
                      <a:cubicBezTo>
                        <a:pt x="1135" y="2331"/>
                        <a:pt x="1135" y="2331"/>
                        <a:pt x="1135" y="2331"/>
                      </a:cubicBezTo>
                      <a:cubicBezTo>
                        <a:pt x="1135" y="2330"/>
                        <a:pt x="1135" y="2330"/>
                        <a:pt x="1135" y="2330"/>
                      </a:cubicBezTo>
                      <a:cubicBezTo>
                        <a:pt x="1136" y="2330"/>
                        <a:pt x="1136" y="2330"/>
                        <a:pt x="1135" y="2331"/>
                      </a:cubicBezTo>
                      <a:close/>
                      <a:moveTo>
                        <a:pt x="1144" y="2347"/>
                      </a:moveTo>
                      <a:cubicBezTo>
                        <a:pt x="1143" y="2348"/>
                        <a:pt x="1142" y="2348"/>
                        <a:pt x="1141" y="2348"/>
                      </a:cubicBezTo>
                      <a:cubicBezTo>
                        <a:pt x="1141" y="2348"/>
                        <a:pt x="1140" y="2348"/>
                        <a:pt x="1140" y="2348"/>
                      </a:cubicBezTo>
                      <a:cubicBezTo>
                        <a:pt x="1139" y="2347"/>
                        <a:pt x="1139" y="2346"/>
                        <a:pt x="1141" y="2345"/>
                      </a:cubicBezTo>
                      <a:cubicBezTo>
                        <a:pt x="1142" y="2345"/>
                        <a:pt x="1143" y="2346"/>
                        <a:pt x="1144" y="2346"/>
                      </a:cubicBezTo>
                      <a:cubicBezTo>
                        <a:pt x="1144" y="2346"/>
                        <a:pt x="1144" y="2347"/>
                        <a:pt x="1144" y="2347"/>
                      </a:cubicBezTo>
                      <a:close/>
                      <a:moveTo>
                        <a:pt x="1147" y="2366"/>
                      </a:moveTo>
                      <a:cubicBezTo>
                        <a:pt x="1147" y="2366"/>
                        <a:pt x="1147" y="2366"/>
                        <a:pt x="1146" y="2366"/>
                      </a:cubicBezTo>
                      <a:cubicBezTo>
                        <a:pt x="1147" y="2365"/>
                        <a:pt x="1147" y="2365"/>
                        <a:pt x="1148" y="2365"/>
                      </a:cubicBezTo>
                      <a:cubicBezTo>
                        <a:pt x="1148" y="2366"/>
                        <a:pt x="1148" y="2366"/>
                        <a:pt x="1148" y="2366"/>
                      </a:cubicBezTo>
                      <a:cubicBezTo>
                        <a:pt x="1148" y="2366"/>
                        <a:pt x="1147" y="2366"/>
                        <a:pt x="1147" y="2366"/>
                      </a:cubicBezTo>
                      <a:close/>
                      <a:moveTo>
                        <a:pt x="1155" y="2354"/>
                      </a:moveTo>
                      <a:cubicBezTo>
                        <a:pt x="1155" y="2354"/>
                        <a:pt x="1155" y="2354"/>
                        <a:pt x="1155" y="2354"/>
                      </a:cubicBezTo>
                      <a:cubicBezTo>
                        <a:pt x="1154" y="2354"/>
                        <a:pt x="1154" y="2354"/>
                        <a:pt x="1154" y="2355"/>
                      </a:cubicBezTo>
                      <a:cubicBezTo>
                        <a:pt x="1153" y="2356"/>
                        <a:pt x="1153" y="2356"/>
                        <a:pt x="1152" y="2357"/>
                      </a:cubicBezTo>
                      <a:cubicBezTo>
                        <a:pt x="1152" y="2357"/>
                        <a:pt x="1151" y="2357"/>
                        <a:pt x="1151" y="2357"/>
                      </a:cubicBezTo>
                      <a:cubicBezTo>
                        <a:pt x="1151" y="2358"/>
                        <a:pt x="1151" y="2358"/>
                        <a:pt x="1151" y="2358"/>
                      </a:cubicBezTo>
                      <a:cubicBezTo>
                        <a:pt x="1151" y="2357"/>
                        <a:pt x="1151" y="2357"/>
                        <a:pt x="1151" y="2357"/>
                      </a:cubicBezTo>
                      <a:cubicBezTo>
                        <a:pt x="1151" y="2357"/>
                        <a:pt x="1151" y="2357"/>
                        <a:pt x="1152" y="2357"/>
                      </a:cubicBezTo>
                      <a:cubicBezTo>
                        <a:pt x="1152" y="2356"/>
                        <a:pt x="1153" y="2355"/>
                        <a:pt x="1154" y="2355"/>
                      </a:cubicBezTo>
                      <a:cubicBezTo>
                        <a:pt x="1154" y="2354"/>
                        <a:pt x="1154" y="2354"/>
                        <a:pt x="1154" y="2354"/>
                      </a:cubicBezTo>
                      <a:cubicBezTo>
                        <a:pt x="1155" y="2354"/>
                        <a:pt x="1155" y="2354"/>
                        <a:pt x="1155" y="2354"/>
                      </a:cubicBezTo>
                      <a:cubicBezTo>
                        <a:pt x="1155" y="2353"/>
                        <a:pt x="1155" y="2353"/>
                        <a:pt x="1155" y="2353"/>
                      </a:cubicBezTo>
                      <a:cubicBezTo>
                        <a:pt x="1156" y="2353"/>
                        <a:pt x="1156" y="2354"/>
                        <a:pt x="1155" y="2354"/>
                      </a:cubicBezTo>
                      <a:close/>
                      <a:moveTo>
                        <a:pt x="1179" y="2362"/>
                      </a:moveTo>
                      <a:cubicBezTo>
                        <a:pt x="1180" y="2361"/>
                        <a:pt x="1181" y="2362"/>
                        <a:pt x="1181" y="2363"/>
                      </a:cubicBezTo>
                      <a:cubicBezTo>
                        <a:pt x="1181" y="2363"/>
                        <a:pt x="1181" y="2364"/>
                        <a:pt x="1181" y="2364"/>
                      </a:cubicBezTo>
                      <a:cubicBezTo>
                        <a:pt x="1180" y="2365"/>
                        <a:pt x="1179" y="2365"/>
                        <a:pt x="1178" y="2366"/>
                      </a:cubicBezTo>
                      <a:cubicBezTo>
                        <a:pt x="1178" y="2366"/>
                        <a:pt x="1177" y="2366"/>
                        <a:pt x="1177" y="2366"/>
                      </a:cubicBezTo>
                      <a:cubicBezTo>
                        <a:pt x="1176" y="2365"/>
                        <a:pt x="1177" y="2363"/>
                        <a:pt x="1179" y="2362"/>
                      </a:cubicBezTo>
                      <a:close/>
                      <a:moveTo>
                        <a:pt x="1168" y="2374"/>
                      </a:moveTo>
                      <a:cubicBezTo>
                        <a:pt x="1168" y="2374"/>
                        <a:pt x="1168" y="2374"/>
                        <a:pt x="1168" y="2375"/>
                      </a:cubicBezTo>
                      <a:cubicBezTo>
                        <a:pt x="1170" y="2376"/>
                        <a:pt x="1172" y="2377"/>
                        <a:pt x="1174" y="2378"/>
                      </a:cubicBezTo>
                      <a:cubicBezTo>
                        <a:pt x="1174" y="2378"/>
                        <a:pt x="1174" y="2378"/>
                        <a:pt x="1175" y="2378"/>
                      </a:cubicBezTo>
                      <a:cubicBezTo>
                        <a:pt x="1175" y="2378"/>
                        <a:pt x="1175" y="2378"/>
                        <a:pt x="1175" y="2378"/>
                      </a:cubicBezTo>
                      <a:cubicBezTo>
                        <a:pt x="1175" y="2377"/>
                        <a:pt x="1175" y="2376"/>
                        <a:pt x="1175" y="2375"/>
                      </a:cubicBezTo>
                      <a:cubicBezTo>
                        <a:pt x="1175" y="2374"/>
                        <a:pt x="1176" y="2373"/>
                        <a:pt x="1177" y="2374"/>
                      </a:cubicBezTo>
                      <a:cubicBezTo>
                        <a:pt x="1177" y="2374"/>
                        <a:pt x="1178" y="2374"/>
                        <a:pt x="1178" y="2375"/>
                      </a:cubicBezTo>
                      <a:cubicBezTo>
                        <a:pt x="1179" y="2375"/>
                        <a:pt x="1179" y="2376"/>
                        <a:pt x="1177" y="2377"/>
                      </a:cubicBezTo>
                      <a:cubicBezTo>
                        <a:pt x="1177" y="2377"/>
                        <a:pt x="1176" y="2377"/>
                        <a:pt x="1175" y="2378"/>
                      </a:cubicBezTo>
                      <a:cubicBezTo>
                        <a:pt x="1175" y="2378"/>
                        <a:pt x="1175" y="2378"/>
                        <a:pt x="1175" y="2378"/>
                      </a:cubicBezTo>
                      <a:cubicBezTo>
                        <a:pt x="1175" y="2378"/>
                        <a:pt x="1174" y="2378"/>
                        <a:pt x="1174" y="2378"/>
                      </a:cubicBezTo>
                      <a:cubicBezTo>
                        <a:pt x="1173" y="2378"/>
                        <a:pt x="1173" y="2379"/>
                        <a:pt x="1172" y="2379"/>
                      </a:cubicBezTo>
                      <a:cubicBezTo>
                        <a:pt x="1170" y="2379"/>
                        <a:pt x="1169" y="2378"/>
                        <a:pt x="1169" y="2377"/>
                      </a:cubicBezTo>
                      <a:cubicBezTo>
                        <a:pt x="1168" y="2376"/>
                        <a:pt x="1168" y="2375"/>
                        <a:pt x="1168" y="2375"/>
                      </a:cubicBezTo>
                      <a:cubicBezTo>
                        <a:pt x="1168" y="2375"/>
                        <a:pt x="1168" y="2374"/>
                        <a:pt x="1168" y="2374"/>
                      </a:cubicBezTo>
                      <a:cubicBezTo>
                        <a:pt x="1167" y="2374"/>
                        <a:pt x="1167" y="2374"/>
                        <a:pt x="1167" y="2374"/>
                      </a:cubicBezTo>
                      <a:cubicBezTo>
                        <a:pt x="1166" y="2374"/>
                        <a:pt x="1165" y="2374"/>
                        <a:pt x="1165" y="2372"/>
                      </a:cubicBezTo>
                      <a:cubicBezTo>
                        <a:pt x="1165" y="2372"/>
                        <a:pt x="1166" y="2372"/>
                        <a:pt x="1166" y="2372"/>
                      </a:cubicBezTo>
                      <a:cubicBezTo>
                        <a:pt x="1166" y="2372"/>
                        <a:pt x="1167" y="2373"/>
                        <a:pt x="1167" y="2374"/>
                      </a:cubicBezTo>
                      <a:cubicBezTo>
                        <a:pt x="1167" y="2374"/>
                        <a:pt x="1168" y="2374"/>
                        <a:pt x="1168" y="2374"/>
                      </a:cubicBezTo>
                      <a:close/>
                      <a:moveTo>
                        <a:pt x="1182" y="1416"/>
                      </a:moveTo>
                      <a:cubicBezTo>
                        <a:pt x="1183" y="1415"/>
                        <a:pt x="1183" y="1415"/>
                        <a:pt x="1183" y="1415"/>
                      </a:cubicBezTo>
                      <a:cubicBezTo>
                        <a:pt x="1183" y="1416"/>
                        <a:pt x="1183" y="1416"/>
                        <a:pt x="1183" y="1416"/>
                      </a:cubicBezTo>
                      <a:lnTo>
                        <a:pt x="1182" y="1416"/>
                      </a:lnTo>
                      <a:close/>
                      <a:moveTo>
                        <a:pt x="1207" y="1957"/>
                      </a:moveTo>
                      <a:cubicBezTo>
                        <a:pt x="1206" y="1956"/>
                        <a:pt x="1205" y="1956"/>
                        <a:pt x="1204" y="1956"/>
                      </a:cubicBezTo>
                      <a:cubicBezTo>
                        <a:pt x="1205" y="1955"/>
                        <a:pt x="1205" y="1955"/>
                        <a:pt x="1206" y="1955"/>
                      </a:cubicBezTo>
                      <a:cubicBezTo>
                        <a:pt x="1206" y="1955"/>
                        <a:pt x="1207" y="1955"/>
                        <a:pt x="1207" y="1955"/>
                      </a:cubicBezTo>
                      <a:cubicBezTo>
                        <a:pt x="1207" y="1955"/>
                        <a:pt x="1208" y="1955"/>
                        <a:pt x="1208" y="1956"/>
                      </a:cubicBezTo>
                      <a:cubicBezTo>
                        <a:pt x="1208" y="1956"/>
                        <a:pt x="1207" y="1956"/>
                        <a:pt x="1207" y="1957"/>
                      </a:cubicBezTo>
                      <a:close/>
                      <a:moveTo>
                        <a:pt x="1283" y="1447"/>
                      </a:moveTo>
                      <a:cubicBezTo>
                        <a:pt x="1283" y="1446"/>
                        <a:pt x="1283" y="1446"/>
                        <a:pt x="1283" y="1446"/>
                      </a:cubicBezTo>
                      <a:cubicBezTo>
                        <a:pt x="1283" y="1445"/>
                        <a:pt x="1284" y="1445"/>
                        <a:pt x="1285" y="1445"/>
                      </a:cubicBezTo>
                      <a:cubicBezTo>
                        <a:pt x="1285" y="1445"/>
                        <a:pt x="1285" y="1445"/>
                        <a:pt x="1285" y="1446"/>
                      </a:cubicBezTo>
                      <a:cubicBezTo>
                        <a:pt x="1285" y="1447"/>
                        <a:pt x="1284" y="1447"/>
                        <a:pt x="1283" y="1447"/>
                      </a:cubicBezTo>
                      <a:close/>
                      <a:moveTo>
                        <a:pt x="1347" y="1524"/>
                      </a:moveTo>
                      <a:cubicBezTo>
                        <a:pt x="1346" y="1526"/>
                        <a:pt x="1343" y="1526"/>
                        <a:pt x="1342" y="1525"/>
                      </a:cubicBezTo>
                      <a:cubicBezTo>
                        <a:pt x="1340" y="1524"/>
                        <a:pt x="1340" y="1523"/>
                        <a:pt x="1341" y="1521"/>
                      </a:cubicBezTo>
                      <a:cubicBezTo>
                        <a:pt x="1341" y="1520"/>
                        <a:pt x="1342" y="1519"/>
                        <a:pt x="1343" y="1518"/>
                      </a:cubicBezTo>
                      <a:cubicBezTo>
                        <a:pt x="1343" y="1519"/>
                        <a:pt x="1343" y="1519"/>
                        <a:pt x="1343" y="1520"/>
                      </a:cubicBezTo>
                      <a:cubicBezTo>
                        <a:pt x="1344" y="1522"/>
                        <a:pt x="1345" y="1523"/>
                        <a:pt x="1347" y="1522"/>
                      </a:cubicBezTo>
                      <a:cubicBezTo>
                        <a:pt x="1348" y="1522"/>
                        <a:pt x="1348" y="1522"/>
                        <a:pt x="1349" y="1521"/>
                      </a:cubicBezTo>
                      <a:cubicBezTo>
                        <a:pt x="1348" y="1522"/>
                        <a:pt x="1348" y="1523"/>
                        <a:pt x="1347" y="1524"/>
                      </a:cubicBezTo>
                      <a:close/>
                      <a:moveTo>
                        <a:pt x="1364" y="1542"/>
                      </a:moveTo>
                      <a:cubicBezTo>
                        <a:pt x="1364" y="1542"/>
                        <a:pt x="1364" y="1541"/>
                        <a:pt x="1364" y="1541"/>
                      </a:cubicBezTo>
                      <a:cubicBezTo>
                        <a:pt x="1365" y="1541"/>
                        <a:pt x="1366" y="1540"/>
                        <a:pt x="1367" y="1540"/>
                      </a:cubicBezTo>
                      <a:cubicBezTo>
                        <a:pt x="1367" y="1540"/>
                        <a:pt x="1367" y="1541"/>
                        <a:pt x="1367" y="1541"/>
                      </a:cubicBezTo>
                      <a:cubicBezTo>
                        <a:pt x="1367" y="1542"/>
                        <a:pt x="1367" y="1542"/>
                        <a:pt x="1367" y="1542"/>
                      </a:cubicBezTo>
                      <a:cubicBezTo>
                        <a:pt x="1366" y="1542"/>
                        <a:pt x="1365" y="1542"/>
                        <a:pt x="1364" y="1542"/>
                      </a:cubicBezTo>
                      <a:close/>
                      <a:moveTo>
                        <a:pt x="1368" y="1579"/>
                      </a:moveTo>
                      <a:cubicBezTo>
                        <a:pt x="1368" y="1579"/>
                        <a:pt x="1367" y="1579"/>
                        <a:pt x="1367" y="1579"/>
                      </a:cubicBezTo>
                      <a:cubicBezTo>
                        <a:pt x="1366" y="1578"/>
                        <a:pt x="1365" y="1577"/>
                        <a:pt x="1365" y="1575"/>
                      </a:cubicBezTo>
                      <a:cubicBezTo>
                        <a:pt x="1364" y="1574"/>
                        <a:pt x="1364" y="1573"/>
                        <a:pt x="1365" y="1573"/>
                      </a:cubicBezTo>
                      <a:cubicBezTo>
                        <a:pt x="1366" y="1573"/>
                        <a:pt x="1366" y="1573"/>
                        <a:pt x="1367" y="1574"/>
                      </a:cubicBezTo>
                      <a:cubicBezTo>
                        <a:pt x="1367" y="1575"/>
                        <a:pt x="1368" y="1576"/>
                        <a:pt x="1368" y="1578"/>
                      </a:cubicBezTo>
                      <a:cubicBezTo>
                        <a:pt x="1368" y="1578"/>
                        <a:pt x="1368" y="1579"/>
                        <a:pt x="1368" y="1579"/>
                      </a:cubicBezTo>
                      <a:close/>
                      <a:moveTo>
                        <a:pt x="1379" y="1771"/>
                      </a:moveTo>
                      <a:cubicBezTo>
                        <a:pt x="1378" y="1770"/>
                        <a:pt x="1378" y="1770"/>
                        <a:pt x="1378" y="1770"/>
                      </a:cubicBezTo>
                      <a:cubicBezTo>
                        <a:pt x="1379" y="1770"/>
                        <a:pt x="1379" y="1770"/>
                        <a:pt x="1379" y="1770"/>
                      </a:cubicBezTo>
                      <a:lnTo>
                        <a:pt x="1379" y="17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5" name="Freeform 34"/>
                <p:cNvSpPr>
                  <a:spLocks/>
                </p:cNvSpPr>
                <p:nvPr/>
              </p:nvSpPr>
              <p:spPr bwMode="auto">
                <a:xfrm>
                  <a:off x="5572125" y="3300413"/>
                  <a:ext cx="0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1 h 1"/>
                    <a:gd name="T8" fmla="*/ 1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6" name="Freeform 35"/>
                <p:cNvSpPr>
                  <a:spLocks/>
                </p:cNvSpPr>
                <p:nvPr/>
              </p:nvSpPr>
              <p:spPr bwMode="auto">
                <a:xfrm>
                  <a:off x="7019925" y="2794000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8" name="Freeform 37"/>
                <p:cNvSpPr>
                  <a:spLocks/>
                </p:cNvSpPr>
                <p:nvPr/>
              </p:nvSpPr>
              <p:spPr bwMode="auto">
                <a:xfrm>
                  <a:off x="7019925" y="2638425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  <a:gd name="T8" fmla="*/ 1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2" name="Freeform 41"/>
                <p:cNvSpPr>
                  <a:spLocks/>
                </p:cNvSpPr>
                <p:nvPr/>
              </p:nvSpPr>
              <p:spPr bwMode="auto">
                <a:xfrm>
                  <a:off x="6734175" y="2219325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3" name="Freeform 42"/>
                <p:cNvSpPr>
                  <a:spLocks/>
                </p:cNvSpPr>
                <p:nvPr/>
              </p:nvSpPr>
              <p:spPr bwMode="auto">
                <a:xfrm>
                  <a:off x="6757987" y="2146300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4" name="Freeform 43"/>
                <p:cNvSpPr>
                  <a:spLocks noEditPoints="1"/>
                </p:cNvSpPr>
                <p:nvPr/>
              </p:nvSpPr>
              <p:spPr bwMode="auto">
                <a:xfrm>
                  <a:off x="6600825" y="1971675"/>
                  <a:ext cx="547688" cy="417513"/>
                </a:xfrm>
                <a:custGeom>
                  <a:avLst/>
                  <a:gdLst>
                    <a:gd name="T0" fmla="*/ 104 w 374"/>
                    <a:gd name="T1" fmla="*/ 161 h 286"/>
                    <a:gd name="T2" fmla="*/ 110 w 374"/>
                    <a:gd name="T3" fmla="*/ 176 h 286"/>
                    <a:gd name="T4" fmla="*/ 114 w 374"/>
                    <a:gd name="T5" fmla="*/ 180 h 286"/>
                    <a:gd name="T6" fmla="*/ 106 w 374"/>
                    <a:gd name="T7" fmla="*/ 174 h 286"/>
                    <a:gd name="T8" fmla="*/ 86 w 374"/>
                    <a:gd name="T9" fmla="*/ 172 h 286"/>
                    <a:gd name="T10" fmla="*/ 66 w 374"/>
                    <a:gd name="T11" fmla="*/ 202 h 286"/>
                    <a:gd name="T12" fmla="*/ 67 w 374"/>
                    <a:gd name="T13" fmla="*/ 222 h 286"/>
                    <a:gd name="T14" fmla="*/ 46 w 374"/>
                    <a:gd name="T15" fmla="*/ 213 h 286"/>
                    <a:gd name="T16" fmla="*/ 43 w 374"/>
                    <a:gd name="T17" fmla="*/ 232 h 286"/>
                    <a:gd name="T18" fmla="*/ 2 w 374"/>
                    <a:gd name="T19" fmla="*/ 241 h 286"/>
                    <a:gd name="T20" fmla="*/ 50 w 374"/>
                    <a:gd name="T21" fmla="*/ 271 h 286"/>
                    <a:gd name="T22" fmla="*/ 52 w 374"/>
                    <a:gd name="T23" fmla="*/ 269 h 286"/>
                    <a:gd name="T24" fmla="*/ 85 w 374"/>
                    <a:gd name="T25" fmla="*/ 282 h 286"/>
                    <a:gd name="T26" fmla="*/ 122 w 374"/>
                    <a:gd name="T27" fmla="*/ 272 h 286"/>
                    <a:gd name="T28" fmla="*/ 132 w 374"/>
                    <a:gd name="T29" fmla="*/ 244 h 286"/>
                    <a:gd name="T30" fmla="*/ 163 w 374"/>
                    <a:gd name="T31" fmla="*/ 228 h 286"/>
                    <a:gd name="T32" fmla="*/ 162 w 374"/>
                    <a:gd name="T33" fmla="*/ 218 h 286"/>
                    <a:gd name="T34" fmla="*/ 182 w 374"/>
                    <a:gd name="T35" fmla="*/ 208 h 286"/>
                    <a:gd name="T36" fmla="*/ 183 w 374"/>
                    <a:gd name="T37" fmla="*/ 186 h 286"/>
                    <a:gd name="T38" fmla="*/ 194 w 374"/>
                    <a:gd name="T39" fmla="*/ 178 h 286"/>
                    <a:gd name="T40" fmla="*/ 208 w 374"/>
                    <a:gd name="T41" fmla="*/ 172 h 286"/>
                    <a:gd name="T42" fmla="*/ 237 w 374"/>
                    <a:gd name="T43" fmla="*/ 164 h 286"/>
                    <a:gd name="T44" fmla="*/ 321 w 374"/>
                    <a:gd name="T45" fmla="*/ 113 h 286"/>
                    <a:gd name="T46" fmla="*/ 312 w 374"/>
                    <a:gd name="T47" fmla="*/ 104 h 286"/>
                    <a:gd name="T48" fmla="*/ 365 w 374"/>
                    <a:gd name="T49" fmla="*/ 85 h 286"/>
                    <a:gd name="T50" fmla="*/ 365 w 374"/>
                    <a:gd name="T51" fmla="*/ 55 h 286"/>
                    <a:gd name="T52" fmla="*/ 340 w 374"/>
                    <a:gd name="T53" fmla="*/ 40 h 286"/>
                    <a:gd name="T54" fmla="*/ 339 w 374"/>
                    <a:gd name="T55" fmla="*/ 41 h 286"/>
                    <a:gd name="T56" fmla="*/ 343 w 374"/>
                    <a:gd name="T57" fmla="*/ 28 h 286"/>
                    <a:gd name="T58" fmla="*/ 306 w 374"/>
                    <a:gd name="T59" fmla="*/ 11 h 286"/>
                    <a:gd name="T60" fmla="*/ 264 w 374"/>
                    <a:gd name="T61" fmla="*/ 1 h 286"/>
                    <a:gd name="T62" fmla="*/ 255 w 374"/>
                    <a:gd name="T63" fmla="*/ 12 h 286"/>
                    <a:gd name="T64" fmla="*/ 231 w 374"/>
                    <a:gd name="T65" fmla="*/ 8 h 286"/>
                    <a:gd name="T66" fmla="*/ 217 w 374"/>
                    <a:gd name="T67" fmla="*/ 7 h 286"/>
                    <a:gd name="T68" fmla="*/ 199 w 374"/>
                    <a:gd name="T69" fmla="*/ 28 h 286"/>
                    <a:gd name="T70" fmla="*/ 170 w 374"/>
                    <a:gd name="T71" fmla="*/ 21 h 286"/>
                    <a:gd name="T72" fmla="*/ 171 w 374"/>
                    <a:gd name="T73" fmla="*/ 38 h 286"/>
                    <a:gd name="T74" fmla="*/ 154 w 374"/>
                    <a:gd name="T75" fmla="*/ 31 h 286"/>
                    <a:gd name="T76" fmla="*/ 130 w 374"/>
                    <a:gd name="T77" fmla="*/ 28 h 286"/>
                    <a:gd name="T78" fmla="*/ 114 w 374"/>
                    <a:gd name="T79" fmla="*/ 47 h 286"/>
                    <a:gd name="T80" fmla="*/ 115 w 374"/>
                    <a:gd name="T81" fmla="*/ 47 h 286"/>
                    <a:gd name="T82" fmla="*/ 112 w 374"/>
                    <a:gd name="T83" fmla="*/ 62 h 286"/>
                    <a:gd name="T84" fmla="*/ 108 w 374"/>
                    <a:gd name="T85" fmla="*/ 79 h 286"/>
                    <a:gd name="T86" fmla="*/ 124 w 374"/>
                    <a:gd name="T87" fmla="*/ 94 h 286"/>
                    <a:gd name="T88" fmla="*/ 154 w 374"/>
                    <a:gd name="T89" fmla="*/ 103 h 286"/>
                    <a:gd name="T90" fmla="*/ 195 w 374"/>
                    <a:gd name="T91" fmla="*/ 103 h 286"/>
                    <a:gd name="T92" fmla="*/ 199 w 374"/>
                    <a:gd name="T93" fmla="*/ 103 h 286"/>
                    <a:gd name="T94" fmla="*/ 211 w 374"/>
                    <a:gd name="T95" fmla="*/ 114 h 286"/>
                    <a:gd name="T96" fmla="*/ 152 w 374"/>
                    <a:gd name="T97" fmla="*/ 116 h 286"/>
                    <a:gd name="T98" fmla="*/ 127 w 374"/>
                    <a:gd name="T99" fmla="*/ 110 h 286"/>
                    <a:gd name="T100" fmla="*/ 74 w 374"/>
                    <a:gd name="T101" fmla="*/ 229 h 286"/>
                    <a:gd name="T102" fmla="*/ 82 w 374"/>
                    <a:gd name="T103" fmla="*/ 203 h 286"/>
                    <a:gd name="T104" fmla="*/ 99 w 374"/>
                    <a:gd name="T105" fmla="*/ 241 h 286"/>
                    <a:gd name="T106" fmla="*/ 98 w 374"/>
                    <a:gd name="T107" fmla="*/ 242 h 286"/>
                    <a:gd name="T108" fmla="*/ 304 w 374"/>
                    <a:gd name="T109" fmla="*/ 108 h 286"/>
                    <a:gd name="T110" fmla="*/ 127 w 374"/>
                    <a:gd name="T111" fmla="*/ 91 h 286"/>
                    <a:gd name="T112" fmla="*/ 177 w 374"/>
                    <a:gd name="T113" fmla="*/ 171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4" h="286">
                      <a:moveTo>
                        <a:pt x="109" y="126"/>
                      </a:moveTo>
                      <a:cubicBezTo>
                        <a:pt x="107" y="129"/>
                        <a:pt x="107" y="132"/>
                        <a:pt x="108" y="135"/>
                      </a:cubicBezTo>
                      <a:cubicBezTo>
                        <a:pt x="110" y="139"/>
                        <a:pt x="110" y="143"/>
                        <a:pt x="109" y="148"/>
                      </a:cubicBezTo>
                      <a:cubicBezTo>
                        <a:pt x="108" y="151"/>
                        <a:pt x="107" y="155"/>
                        <a:pt x="106" y="159"/>
                      </a:cubicBezTo>
                      <a:cubicBezTo>
                        <a:pt x="106" y="160"/>
                        <a:pt x="105" y="161"/>
                        <a:pt x="104" y="161"/>
                      </a:cubicBezTo>
                      <a:cubicBezTo>
                        <a:pt x="100" y="163"/>
                        <a:pt x="101" y="166"/>
                        <a:pt x="101" y="169"/>
                      </a:cubicBezTo>
                      <a:cubicBezTo>
                        <a:pt x="101" y="169"/>
                        <a:pt x="101" y="169"/>
                        <a:pt x="101" y="169"/>
                      </a:cubicBezTo>
                      <a:cubicBezTo>
                        <a:pt x="102" y="170"/>
                        <a:pt x="104" y="172"/>
                        <a:pt x="105" y="173"/>
                      </a:cubicBezTo>
                      <a:cubicBezTo>
                        <a:pt x="105" y="173"/>
                        <a:pt x="106" y="174"/>
                        <a:pt x="106" y="174"/>
                      </a:cubicBezTo>
                      <a:cubicBezTo>
                        <a:pt x="107" y="174"/>
                        <a:pt x="109" y="175"/>
                        <a:pt x="110" y="176"/>
                      </a:cubicBezTo>
                      <a:cubicBezTo>
                        <a:pt x="111" y="176"/>
                        <a:pt x="111" y="176"/>
                        <a:pt x="112" y="176"/>
                      </a:cubicBezTo>
                      <a:cubicBezTo>
                        <a:pt x="112" y="176"/>
                        <a:pt x="112" y="176"/>
                        <a:pt x="112" y="176"/>
                      </a:cubicBezTo>
                      <a:cubicBezTo>
                        <a:pt x="113" y="177"/>
                        <a:pt x="113" y="177"/>
                        <a:pt x="114" y="177"/>
                      </a:cubicBezTo>
                      <a:cubicBezTo>
                        <a:pt x="115" y="177"/>
                        <a:pt x="115" y="178"/>
                        <a:pt x="115" y="178"/>
                      </a:cubicBezTo>
                      <a:cubicBezTo>
                        <a:pt x="115" y="179"/>
                        <a:pt x="114" y="179"/>
                        <a:pt x="114" y="180"/>
                      </a:cubicBezTo>
                      <a:cubicBezTo>
                        <a:pt x="113" y="180"/>
                        <a:pt x="112" y="180"/>
                        <a:pt x="112" y="179"/>
                      </a:cubicBezTo>
                      <a:cubicBezTo>
                        <a:pt x="112" y="178"/>
                        <a:pt x="112" y="177"/>
                        <a:pt x="112" y="176"/>
                      </a:cubicBezTo>
                      <a:cubicBezTo>
                        <a:pt x="112" y="176"/>
                        <a:pt x="111" y="176"/>
                        <a:pt x="111" y="176"/>
                      </a:cubicBezTo>
                      <a:cubicBezTo>
                        <a:pt x="111" y="176"/>
                        <a:pt x="111" y="176"/>
                        <a:pt x="110" y="176"/>
                      </a:cubicBezTo>
                      <a:cubicBezTo>
                        <a:pt x="109" y="175"/>
                        <a:pt x="107" y="175"/>
                        <a:pt x="106" y="174"/>
                      </a:cubicBezTo>
                      <a:cubicBezTo>
                        <a:pt x="106" y="174"/>
                        <a:pt x="105" y="173"/>
                        <a:pt x="105" y="173"/>
                      </a:cubicBezTo>
                      <a:cubicBezTo>
                        <a:pt x="103" y="172"/>
                        <a:pt x="102" y="171"/>
                        <a:pt x="101" y="169"/>
                      </a:cubicBezTo>
                      <a:cubicBezTo>
                        <a:pt x="101" y="169"/>
                        <a:pt x="101" y="169"/>
                        <a:pt x="101" y="169"/>
                      </a:cubicBezTo>
                      <a:cubicBezTo>
                        <a:pt x="98" y="169"/>
                        <a:pt x="94" y="170"/>
                        <a:pt x="91" y="170"/>
                      </a:cubicBezTo>
                      <a:cubicBezTo>
                        <a:pt x="90" y="171"/>
                        <a:pt x="88" y="172"/>
                        <a:pt x="86" y="172"/>
                      </a:cubicBezTo>
                      <a:cubicBezTo>
                        <a:pt x="82" y="172"/>
                        <a:pt x="78" y="173"/>
                        <a:pt x="75" y="173"/>
                      </a:cubicBezTo>
                      <a:cubicBezTo>
                        <a:pt x="73" y="179"/>
                        <a:pt x="70" y="183"/>
                        <a:pt x="65" y="187"/>
                      </a:cubicBezTo>
                      <a:cubicBezTo>
                        <a:pt x="61" y="189"/>
                        <a:pt x="60" y="193"/>
                        <a:pt x="59" y="196"/>
                      </a:cubicBezTo>
                      <a:cubicBezTo>
                        <a:pt x="59" y="198"/>
                        <a:pt x="61" y="201"/>
                        <a:pt x="63" y="201"/>
                      </a:cubicBezTo>
                      <a:cubicBezTo>
                        <a:pt x="64" y="202"/>
                        <a:pt x="65" y="202"/>
                        <a:pt x="66" y="202"/>
                      </a:cubicBezTo>
                      <a:cubicBezTo>
                        <a:pt x="71" y="202"/>
                        <a:pt x="73" y="204"/>
                        <a:pt x="73" y="209"/>
                      </a:cubicBezTo>
                      <a:cubicBezTo>
                        <a:pt x="73" y="211"/>
                        <a:pt x="73" y="213"/>
                        <a:pt x="73" y="215"/>
                      </a:cubicBezTo>
                      <a:cubicBezTo>
                        <a:pt x="72" y="218"/>
                        <a:pt x="72" y="220"/>
                        <a:pt x="69" y="222"/>
                      </a:cubicBezTo>
                      <a:cubicBezTo>
                        <a:pt x="69" y="223"/>
                        <a:pt x="68" y="223"/>
                        <a:pt x="68" y="223"/>
                      </a:cubicBezTo>
                      <a:cubicBezTo>
                        <a:pt x="68" y="223"/>
                        <a:pt x="67" y="222"/>
                        <a:pt x="67" y="222"/>
                      </a:cubicBezTo>
                      <a:cubicBezTo>
                        <a:pt x="66" y="219"/>
                        <a:pt x="66" y="215"/>
                        <a:pt x="64" y="211"/>
                      </a:cubicBezTo>
                      <a:cubicBezTo>
                        <a:pt x="64" y="209"/>
                        <a:pt x="62" y="207"/>
                        <a:pt x="60" y="207"/>
                      </a:cubicBezTo>
                      <a:cubicBezTo>
                        <a:pt x="57" y="205"/>
                        <a:pt x="53" y="205"/>
                        <a:pt x="49" y="206"/>
                      </a:cubicBezTo>
                      <a:cubicBezTo>
                        <a:pt x="48" y="207"/>
                        <a:pt x="47" y="208"/>
                        <a:pt x="47" y="209"/>
                      </a:cubicBezTo>
                      <a:cubicBezTo>
                        <a:pt x="46" y="210"/>
                        <a:pt x="46" y="212"/>
                        <a:pt x="46" y="213"/>
                      </a:cubicBezTo>
                      <a:cubicBezTo>
                        <a:pt x="45" y="220"/>
                        <a:pt x="47" y="226"/>
                        <a:pt x="48" y="232"/>
                      </a:cubicBezTo>
                      <a:cubicBezTo>
                        <a:pt x="48" y="232"/>
                        <a:pt x="48" y="232"/>
                        <a:pt x="48" y="232"/>
                      </a:cubicBezTo>
                      <a:cubicBezTo>
                        <a:pt x="48" y="232"/>
                        <a:pt x="48" y="232"/>
                        <a:pt x="48" y="232"/>
                      </a:cubicBezTo>
                      <a:cubicBezTo>
                        <a:pt x="48" y="232"/>
                        <a:pt x="48" y="232"/>
                        <a:pt x="48" y="232"/>
                      </a:cubicBezTo>
                      <a:cubicBezTo>
                        <a:pt x="46" y="232"/>
                        <a:pt x="45" y="233"/>
                        <a:pt x="43" y="232"/>
                      </a:cubicBezTo>
                      <a:cubicBezTo>
                        <a:pt x="34" y="230"/>
                        <a:pt x="25" y="234"/>
                        <a:pt x="17" y="238"/>
                      </a:cubicBezTo>
                      <a:cubicBezTo>
                        <a:pt x="16" y="239"/>
                        <a:pt x="16" y="239"/>
                        <a:pt x="15" y="239"/>
                      </a:cubicBezTo>
                      <a:cubicBezTo>
                        <a:pt x="14" y="240"/>
                        <a:pt x="13" y="241"/>
                        <a:pt x="12" y="242"/>
                      </a:cubicBezTo>
                      <a:cubicBezTo>
                        <a:pt x="10" y="244"/>
                        <a:pt x="9" y="242"/>
                        <a:pt x="8" y="241"/>
                      </a:cubicBezTo>
                      <a:cubicBezTo>
                        <a:pt x="5" y="239"/>
                        <a:pt x="3" y="239"/>
                        <a:pt x="2" y="241"/>
                      </a:cubicBezTo>
                      <a:cubicBezTo>
                        <a:pt x="0" y="244"/>
                        <a:pt x="1" y="250"/>
                        <a:pt x="3" y="251"/>
                      </a:cubicBezTo>
                      <a:cubicBezTo>
                        <a:pt x="8" y="255"/>
                        <a:pt x="13" y="260"/>
                        <a:pt x="20" y="262"/>
                      </a:cubicBezTo>
                      <a:cubicBezTo>
                        <a:pt x="26" y="264"/>
                        <a:pt x="32" y="268"/>
                        <a:pt x="39" y="271"/>
                      </a:cubicBezTo>
                      <a:cubicBezTo>
                        <a:pt x="40" y="272"/>
                        <a:pt x="42" y="273"/>
                        <a:pt x="43" y="273"/>
                      </a:cubicBezTo>
                      <a:cubicBezTo>
                        <a:pt x="46" y="274"/>
                        <a:pt x="48" y="274"/>
                        <a:pt x="50" y="271"/>
                      </a:cubicBezTo>
                      <a:cubicBezTo>
                        <a:pt x="51" y="270"/>
                        <a:pt x="51" y="270"/>
                        <a:pt x="52" y="269"/>
                      </a:cubicBezTo>
                      <a:cubicBezTo>
                        <a:pt x="52" y="269"/>
                        <a:pt x="52" y="269"/>
                        <a:pt x="52" y="269"/>
                      </a:cubicBezTo>
                      <a:cubicBezTo>
                        <a:pt x="51" y="268"/>
                        <a:pt x="51" y="268"/>
                        <a:pt x="51" y="268"/>
                      </a:cubicBezTo>
                      <a:cubicBezTo>
                        <a:pt x="52" y="269"/>
                        <a:pt x="52" y="269"/>
                        <a:pt x="52" y="269"/>
                      </a:cubicBezTo>
                      <a:cubicBezTo>
                        <a:pt x="52" y="269"/>
                        <a:pt x="52" y="269"/>
                        <a:pt x="52" y="269"/>
                      </a:cubicBezTo>
                      <a:cubicBezTo>
                        <a:pt x="54" y="268"/>
                        <a:pt x="57" y="267"/>
                        <a:pt x="60" y="269"/>
                      </a:cubicBezTo>
                      <a:cubicBezTo>
                        <a:pt x="65" y="273"/>
                        <a:pt x="71" y="276"/>
                        <a:pt x="78" y="274"/>
                      </a:cubicBezTo>
                      <a:cubicBezTo>
                        <a:pt x="79" y="274"/>
                        <a:pt x="80" y="275"/>
                        <a:pt x="81" y="275"/>
                      </a:cubicBezTo>
                      <a:cubicBezTo>
                        <a:pt x="84" y="275"/>
                        <a:pt x="85" y="277"/>
                        <a:pt x="85" y="281"/>
                      </a:cubicBezTo>
                      <a:cubicBezTo>
                        <a:pt x="85" y="281"/>
                        <a:pt x="85" y="282"/>
                        <a:pt x="85" y="282"/>
                      </a:cubicBezTo>
                      <a:cubicBezTo>
                        <a:pt x="85" y="285"/>
                        <a:pt x="87" y="286"/>
                        <a:pt x="89" y="286"/>
                      </a:cubicBezTo>
                      <a:cubicBezTo>
                        <a:pt x="93" y="285"/>
                        <a:pt x="97" y="284"/>
                        <a:pt x="100" y="283"/>
                      </a:cubicBezTo>
                      <a:cubicBezTo>
                        <a:pt x="103" y="282"/>
                        <a:pt x="105" y="280"/>
                        <a:pt x="108" y="281"/>
                      </a:cubicBezTo>
                      <a:cubicBezTo>
                        <a:pt x="114" y="281"/>
                        <a:pt x="118" y="277"/>
                        <a:pt x="122" y="273"/>
                      </a:cubicBezTo>
                      <a:cubicBezTo>
                        <a:pt x="122" y="273"/>
                        <a:pt x="122" y="272"/>
                        <a:pt x="122" y="272"/>
                      </a:cubicBezTo>
                      <a:cubicBezTo>
                        <a:pt x="125" y="267"/>
                        <a:pt x="124" y="264"/>
                        <a:pt x="119" y="261"/>
                      </a:cubicBezTo>
                      <a:cubicBezTo>
                        <a:pt x="117" y="260"/>
                        <a:pt x="116" y="260"/>
                        <a:pt x="115" y="258"/>
                      </a:cubicBezTo>
                      <a:cubicBezTo>
                        <a:pt x="115" y="256"/>
                        <a:pt x="116" y="254"/>
                        <a:pt x="117" y="252"/>
                      </a:cubicBezTo>
                      <a:cubicBezTo>
                        <a:pt x="118" y="251"/>
                        <a:pt x="120" y="250"/>
                        <a:pt x="121" y="249"/>
                      </a:cubicBezTo>
                      <a:cubicBezTo>
                        <a:pt x="125" y="248"/>
                        <a:pt x="128" y="246"/>
                        <a:pt x="132" y="244"/>
                      </a:cubicBezTo>
                      <a:cubicBezTo>
                        <a:pt x="135" y="242"/>
                        <a:pt x="139" y="239"/>
                        <a:pt x="140" y="235"/>
                      </a:cubicBezTo>
                      <a:cubicBezTo>
                        <a:pt x="140" y="234"/>
                        <a:pt x="141" y="233"/>
                        <a:pt x="141" y="231"/>
                      </a:cubicBezTo>
                      <a:cubicBezTo>
                        <a:pt x="141" y="231"/>
                        <a:pt x="141" y="230"/>
                        <a:pt x="142" y="230"/>
                      </a:cubicBezTo>
                      <a:cubicBezTo>
                        <a:pt x="143" y="228"/>
                        <a:pt x="145" y="226"/>
                        <a:pt x="147" y="227"/>
                      </a:cubicBezTo>
                      <a:cubicBezTo>
                        <a:pt x="152" y="229"/>
                        <a:pt x="158" y="228"/>
                        <a:pt x="163" y="228"/>
                      </a:cubicBezTo>
                      <a:cubicBezTo>
                        <a:pt x="165" y="228"/>
                        <a:pt x="167" y="225"/>
                        <a:pt x="166" y="222"/>
                      </a:cubicBezTo>
                      <a:cubicBezTo>
                        <a:pt x="165" y="221"/>
                        <a:pt x="165" y="220"/>
                        <a:pt x="165" y="219"/>
                      </a:cubicBezTo>
                      <a:cubicBezTo>
                        <a:pt x="165" y="219"/>
                        <a:pt x="164" y="219"/>
                        <a:pt x="164" y="219"/>
                      </a:cubicBezTo>
                      <a:cubicBezTo>
                        <a:pt x="164" y="219"/>
                        <a:pt x="164" y="219"/>
                        <a:pt x="163" y="219"/>
                      </a:cubicBezTo>
                      <a:cubicBezTo>
                        <a:pt x="163" y="219"/>
                        <a:pt x="162" y="218"/>
                        <a:pt x="162" y="218"/>
                      </a:cubicBezTo>
                      <a:cubicBezTo>
                        <a:pt x="163" y="217"/>
                        <a:pt x="163" y="218"/>
                        <a:pt x="163" y="219"/>
                      </a:cubicBezTo>
                      <a:cubicBezTo>
                        <a:pt x="164" y="219"/>
                        <a:pt x="164" y="219"/>
                        <a:pt x="165" y="219"/>
                      </a:cubicBezTo>
                      <a:cubicBezTo>
                        <a:pt x="165" y="219"/>
                        <a:pt x="165" y="219"/>
                        <a:pt x="165" y="219"/>
                      </a:cubicBezTo>
                      <a:cubicBezTo>
                        <a:pt x="170" y="220"/>
                        <a:pt x="174" y="219"/>
                        <a:pt x="177" y="214"/>
                      </a:cubicBezTo>
                      <a:cubicBezTo>
                        <a:pt x="178" y="212"/>
                        <a:pt x="180" y="210"/>
                        <a:pt x="182" y="208"/>
                      </a:cubicBezTo>
                      <a:cubicBezTo>
                        <a:pt x="184" y="206"/>
                        <a:pt x="185" y="204"/>
                        <a:pt x="187" y="202"/>
                      </a:cubicBezTo>
                      <a:cubicBezTo>
                        <a:pt x="189" y="199"/>
                        <a:pt x="189" y="196"/>
                        <a:pt x="187" y="193"/>
                      </a:cubicBezTo>
                      <a:cubicBezTo>
                        <a:pt x="185" y="191"/>
                        <a:pt x="184" y="189"/>
                        <a:pt x="184" y="186"/>
                      </a:cubicBezTo>
                      <a:cubicBezTo>
                        <a:pt x="184" y="186"/>
                        <a:pt x="184" y="186"/>
                        <a:pt x="184" y="186"/>
                      </a:cubicBezTo>
                      <a:cubicBezTo>
                        <a:pt x="184" y="186"/>
                        <a:pt x="183" y="186"/>
                        <a:pt x="183" y="186"/>
                      </a:cubicBezTo>
                      <a:cubicBezTo>
                        <a:pt x="183" y="186"/>
                        <a:pt x="184" y="186"/>
                        <a:pt x="184" y="186"/>
                      </a:cubicBezTo>
                      <a:cubicBezTo>
                        <a:pt x="184" y="186"/>
                        <a:pt x="184" y="186"/>
                        <a:pt x="184" y="186"/>
                      </a:cubicBezTo>
                      <a:cubicBezTo>
                        <a:pt x="187" y="187"/>
                        <a:pt x="189" y="188"/>
                        <a:pt x="192" y="189"/>
                      </a:cubicBezTo>
                      <a:cubicBezTo>
                        <a:pt x="195" y="190"/>
                        <a:pt x="197" y="188"/>
                        <a:pt x="197" y="185"/>
                      </a:cubicBezTo>
                      <a:cubicBezTo>
                        <a:pt x="198" y="182"/>
                        <a:pt x="197" y="180"/>
                        <a:pt x="194" y="178"/>
                      </a:cubicBezTo>
                      <a:cubicBezTo>
                        <a:pt x="193" y="177"/>
                        <a:pt x="190" y="177"/>
                        <a:pt x="188" y="176"/>
                      </a:cubicBezTo>
                      <a:cubicBezTo>
                        <a:pt x="188" y="176"/>
                        <a:pt x="187" y="175"/>
                        <a:pt x="187" y="175"/>
                      </a:cubicBezTo>
                      <a:cubicBezTo>
                        <a:pt x="188" y="174"/>
                        <a:pt x="188" y="173"/>
                        <a:pt x="189" y="173"/>
                      </a:cubicBezTo>
                      <a:cubicBezTo>
                        <a:pt x="191" y="172"/>
                        <a:pt x="192" y="171"/>
                        <a:pt x="194" y="171"/>
                      </a:cubicBezTo>
                      <a:cubicBezTo>
                        <a:pt x="199" y="173"/>
                        <a:pt x="203" y="172"/>
                        <a:pt x="208" y="172"/>
                      </a:cubicBezTo>
                      <a:cubicBezTo>
                        <a:pt x="211" y="172"/>
                        <a:pt x="213" y="170"/>
                        <a:pt x="214" y="167"/>
                      </a:cubicBezTo>
                      <a:cubicBezTo>
                        <a:pt x="214" y="166"/>
                        <a:pt x="215" y="165"/>
                        <a:pt x="215" y="164"/>
                      </a:cubicBezTo>
                      <a:cubicBezTo>
                        <a:pt x="216" y="165"/>
                        <a:pt x="217" y="165"/>
                        <a:pt x="217" y="166"/>
                      </a:cubicBezTo>
                      <a:cubicBezTo>
                        <a:pt x="218" y="166"/>
                        <a:pt x="219" y="167"/>
                        <a:pt x="220" y="168"/>
                      </a:cubicBezTo>
                      <a:cubicBezTo>
                        <a:pt x="227" y="171"/>
                        <a:pt x="232" y="170"/>
                        <a:pt x="237" y="164"/>
                      </a:cubicBezTo>
                      <a:cubicBezTo>
                        <a:pt x="243" y="157"/>
                        <a:pt x="249" y="151"/>
                        <a:pt x="256" y="147"/>
                      </a:cubicBezTo>
                      <a:cubicBezTo>
                        <a:pt x="260" y="145"/>
                        <a:pt x="264" y="143"/>
                        <a:pt x="267" y="140"/>
                      </a:cubicBezTo>
                      <a:cubicBezTo>
                        <a:pt x="269" y="137"/>
                        <a:pt x="271" y="136"/>
                        <a:pt x="274" y="136"/>
                      </a:cubicBezTo>
                      <a:cubicBezTo>
                        <a:pt x="282" y="133"/>
                        <a:pt x="290" y="127"/>
                        <a:pt x="298" y="126"/>
                      </a:cubicBezTo>
                      <a:cubicBezTo>
                        <a:pt x="306" y="122"/>
                        <a:pt x="314" y="118"/>
                        <a:pt x="321" y="113"/>
                      </a:cubicBezTo>
                      <a:cubicBezTo>
                        <a:pt x="322" y="112"/>
                        <a:pt x="322" y="110"/>
                        <a:pt x="323" y="109"/>
                      </a:cubicBezTo>
                      <a:cubicBezTo>
                        <a:pt x="323" y="107"/>
                        <a:pt x="322" y="106"/>
                        <a:pt x="319" y="105"/>
                      </a:cubicBezTo>
                      <a:cubicBezTo>
                        <a:pt x="317" y="104"/>
                        <a:pt x="315" y="103"/>
                        <a:pt x="313" y="103"/>
                      </a:cubicBezTo>
                      <a:cubicBezTo>
                        <a:pt x="313" y="103"/>
                        <a:pt x="313" y="103"/>
                        <a:pt x="313" y="103"/>
                      </a:cubicBezTo>
                      <a:cubicBezTo>
                        <a:pt x="312" y="104"/>
                        <a:pt x="312" y="104"/>
                        <a:pt x="312" y="104"/>
                      </a:cubicBezTo>
                      <a:cubicBezTo>
                        <a:pt x="313" y="103"/>
                        <a:pt x="313" y="103"/>
                        <a:pt x="313" y="103"/>
                      </a:cubicBezTo>
                      <a:cubicBezTo>
                        <a:pt x="313" y="103"/>
                        <a:pt x="313" y="103"/>
                        <a:pt x="313" y="103"/>
                      </a:cubicBezTo>
                      <a:cubicBezTo>
                        <a:pt x="314" y="101"/>
                        <a:pt x="314" y="99"/>
                        <a:pt x="317" y="99"/>
                      </a:cubicBezTo>
                      <a:cubicBezTo>
                        <a:pt x="325" y="99"/>
                        <a:pt x="333" y="98"/>
                        <a:pt x="341" y="97"/>
                      </a:cubicBezTo>
                      <a:cubicBezTo>
                        <a:pt x="349" y="93"/>
                        <a:pt x="357" y="89"/>
                        <a:pt x="365" y="85"/>
                      </a:cubicBezTo>
                      <a:cubicBezTo>
                        <a:pt x="366" y="85"/>
                        <a:pt x="367" y="84"/>
                        <a:pt x="367" y="83"/>
                      </a:cubicBezTo>
                      <a:cubicBezTo>
                        <a:pt x="369" y="81"/>
                        <a:pt x="371" y="80"/>
                        <a:pt x="372" y="77"/>
                      </a:cubicBezTo>
                      <a:cubicBezTo>
                        <a:pt x="373" y="74"/>
                        <a:pt x="374" y="71"/>
                        <a:pt x="374" y="68"/>
                      </a:cubicBezTo>
                      <a:cubicBezTo>
                        <a:pt x="374" y="64"/>
                        <a:pt x="372" y="61"/>
                        <a:pt x="369" y="60"/>
                      </a:cubicBezTo>
                      <a:cubicBezTo>
                        <a:pt x="366" y="59"/>
                        <a:pt x="365" y="58"/>
                        <a:pt x="365" y="55"/>
                      </a:cubicBezTo>
                      <a:cubicBezTo>
                        <a:pt x="366" y="51"/>
                        <a:pt x="366" y="48"/>
                        <a:pt x="366" y="44"/>
                      </a:cubicBezTo>
                      <a:cubicBezTo>
                        <a:pt x="366" y="43"/>
                        <a:pt x="365" y="42"/>
                        <a:pt x="364" y="41"/>
                      </a:cubicBezTo>
                      <a:cubicBezTo>
                        <a:pt x="361" y="40"/>
                        <a:pt x="357" y="39"/>
                        <a:pt x="353" y="38"/>
                      </a:cubicBezTo>
                      <a:cubicBezTo>
                        <a:pt x="350" y="37"/>
                        <a:pt x="347" y="37"/>
                        <a:pt x="344" y="39"/>
                      </a:cubicBezTo>
                      <a:cubicBezTo>
                        <a:pt x="343" y="40"/>
                        <a:pt x="342" y="40"/>
                        <a:pt x="340" y="40"/>
                      </a:cubicBezTo>
                      <a:cubicBezTo>
                        <a:pt x="340" y="40"/>
                        <a:pt x="340" y="41"/>
                        <a:pt x="340" y="41"/>
                      </a:cubicBezTo>
                      <a:cubicBezTo>
                        <a:pt x="339" y="41"/>
                        <a:pt x="339" y="41"/>
                        <a:pt x="339" y="41"/>
                      </a:cubicBezTo>
                      <a:cubicBezTo>
                        <a:pt x="338" y="41"/>
                        <a:pt x="338" y="42"/>
                        <a:pt x="337" y="42"/>
                      </a:cubicBezTo>
                      <a:cubicBezTo>
                        <a:pt x="337" y="43"/>
                        <a:pt x="337" y="42"/>
                        <a:pt x="336" y="42"/>
                      </a:cubicBezTo>
                      <a:cubicBezTo>
                        <a:pt x="337" y="41"/>
                        <a:pt x="338" y="41"/>
                        <a:pt x="339" y="41"/>
                      </a:cubicBezTo>
                      <a:cubicBezTo>
                        <a:pt x="339" y="41"/>
                        <a:pt x="339" y="41"/>
                        <a:pt x="339" y="40"/>
                      </a:cubicBezTo>
                      <a:cubicBezTo>
                        <a:pt x="340" y="40"/>
                        <a:pt x="340" y="40"/>
                        <a:pt x="340" y="40"/>
                      </a:cubicBezTo>
                      <a:cubicBezTo>
                        <a:pt x="342" y="38"/>
                        <a:pt x="344" y="37"/>
                        <a:pt x="345" y="35"/>
                      </a:cubicBezTo>
                      <a:cubicBezTo>
                        <a:pt x="348" y="33"/>
                        <a:pt x="348" y="32"/>
                        <a:pt x="345" y="30"/>
                      </a:cubicBezTo>
                      <a:cubicBezTo>
                        <a:pt x="344" y="29"/>
                        <a:pt x="343" y="28"/>
                        <a:pt x="343" y="28"/>
                      </a:cubicBezTo>
                      <a:cubicBezTo>
                        <a:pt x="342" y="27"/>
                        <a:pt x="342" y="27"/>
                        <a:pt x="341" y="27"/>
                      </a:cubicBezTo>
                      <a:cubicBezTo>
                        <a:pt x="337" y="27"/>
                        <a:pt x="333" y="23"/>
                        <a:pt x="329" y="22"/>
                      </a:cubicBezTo>
                      <a:cubicBezTo>
                        <a:pt x="326" y="22"/>
                        <a:pt x="324" y="20"/>
                        <a:pt x="323" y="17"/>
                      </a:cubicBezTo>
                      <a:cubicBezTo>
                        <a:pt x="323" y="15"/>
                        <a:pt x="321" y="14"/>
                        <a:pt x="319" y="13"/>
                      </a:cubicBezTo>
                      <a:cubicBezTo>
                        <a:pt x="314" y="12"/>
                        <a:pt x="310" y="12"/>
                        <a:pt x="306" y="11"/>
                      </a:cubicBezTo>
                      <a:cubicBezTo>
                        <a:pt x="301" y="9"/>
                        <a:pt x="298" y="9"/>
                        <a:pt x="294" y="12"/>
                      </a:cubicBezTo>
                      <a:cubicBezTo>
                        <a:pt x="291" y="14"/>
                        <a:pt x="289" y="12"/>
                        <a:pt x="289" y="8"/>
                      </a:cubicBezTo>
                      <a:cubicBezTo>
                        <a:pt x="289" y="7"/>
                        <a:pt x="289" y="6"/>
                        <a:pt x="288" y="5"/>
                      </a:cubicBezTo>
                      <a:cubicBezTo>
                        <a:pt x="282" y="4"/>
                        <a:pt x="276" y="2"/>
                        <a:pt x="271" y="1"/>
                      </a:cubicBezTo>
                      <a:cubicBezTo>
                        <a:pt x="268" y="1"/>
                        <a:pt x="266" y="1"/>
                        <a:pt x="264" y="1"/>
                      </a:cubicBezTo>
                      <a:cubicBezTo>
                        <a:pt x="262" y="1"/>
                        <a:pt x="260" y="4"/>
                        <a:pt x="260" y="6"/>
                      </a:cubicBezTo>
                      <a:cubicBezTo>
                        <a:pt x="259" y="9"/>
                        <a:pt x="259" y="13"/>
                        <a:pt x="258" y="17"/>
                      </a:cubicBezTo>
                      <a:cubicBezTo>
                        <a:pt x="258" y="17"/>
                        <a:pt x="258" y="18"/>
                        <a:pt x="257" y="18"/>
                      </a:cubicBezTo>
                      <a:cubicBezTo>
                        <a:pt x="256" y="18"/>
                        <a:pt x="255" y="18"/>
                        <a:pt x="255" y="17"/>
                      </a:cubicBezTo>
                      <a:cubicBezTo>
                        <a:pt x="255" y="15"/>
                        <a:pt x="255" y="13"/>
                        <a:pt x="255" y="12"/>
                      </a:cubicBezTo>
                      <a:cubicBezTo>
                        <a:pt x="255" y="11"/>
                        <a:pt x="255" y="10"/>
                        <a:pt x="254" y="10"/>
                      </a:cubicBezTo>
                      <a:cubicBezTo>
                        <a:pt x="254" y="9"/>
                        <a:pt x="253" y="8"/>
                        <a:pt x="252" y="8"/>
                      </a:cubicBezTo>
                      <a:cubicBezTo>
                        <a:pt x="247" y="9"/>
                        <a:pt x="245" y="6"/>
                        <a:pt x="243" y="3"/>
                      </a:cubicBezTo>
                      <a:cubicBezTo>
                        <a:pt x="241" y="1"/>
                        <a:pt x="238" y="0"/>
                        <a:pt x="235" y="1"/>
                      </a:cubicBezTo>
                      <a:cubicBezTo>
                        <a:pt x="232" y="3"/>
                        <a:pt x="231" y="5"/>
                        <a:pt x="231" y="8"/>
                      </a:cubicBezTo>
                      <a:cubicBezTo>
                        <a:pt x="231" y="10"/>
                        <a:pt x="231" y="12"/>
                        <a:pt x="232" y="14"/>
                      </a:cubicBezTo>
                      <a:cubicBezTo>
                        <a:pt x="232" y="15"/>
                        <a:pt x="231" y="15"/>
                        <a:pt x="231" y="16"/>
                      </a:cubicBezTo>
                      <a:cubicBezTo>
                        <a:pt x="230" y="16"/>
                        <a:pt x="229" y="16"/>
                        <a:pt x="229" y="15"/>
                      </a:cubicBezTo>
                      <a:cubicBezTo>
                        <a:pt x="228" y="12"/>
                        <a:pt x="226" y="9"/>
                        <a:pt x="225" y="7"/>
                      </a:cubicBezTo>
                      <a:cubicBezTo>
                        <a:pt x="223" y="4"/>
                        <a:pt x="219" y="4"/>
                        <a:pt x="217" y="7"/>
                      </a:cubicBezTo>
                      <a:cubicBezTo>
                        <a:pt x="215" y="11"/>
                        <a:pt x="215" y="11"/>
                        <a:pt x="213" y="10"/>
                      </a:cubicBezTo>
                      <a:cubicBezTo>
                        <a:pt x="212" y="10"/>
                        <a:pt x="212" y="10"/>
                        <a:pt x="211" y="10"/>
                      </a:cubicBezTo>
                      <a:cubicBezTo>
                        <a:pt x="208" y="9"/>
                        <a:pt x="205" y="10"/>
                        <a:pt x="206" y="13"/>
                      </a:cubicBezTo>
                      <a:cubicBezTo>
                        <a:pt x="207" y="18"/>
                        <a:pt x="205" y="20"/>
                        <a:pt x="202" y="22"/>
                      </a:cubicBezTo>
                      <a:cubicBezTo>
                        <a:pt x="200" y="24"/>
                        <a:pt x="200" y="26"/>
                        <a:pt x="199" y="28"/>
                      </a:cubicBezTo>
                      <a:cubicBezTo>
                        <a:pt x="198" y="30"/>
                        <a:pt x="193" y="30"/>
                        <a:pt x="192" y="28"/>
                      </a:cubicBezTo>
                      <a:cubicBezTo>
                        <a:pt x="190" y="23"/>
                        <a:pt x="188" y="19"/>
                        <a:pt x="185" y="14"/>
                      </a:cubicBezTo>
                      <a:cubicBezTo>
                        <a:pt x="185" y="13"/>
                        <a:pt x="182" y="12"/>
                        <a:pt x="180" y="12"/>
                      </a:cubicBezTo>
                      <a:cubicBezTo>
                        <a:pt x="178" y="12"/>
                        <a:pt x="176" y="13"/>
                        <a:pt x="175" y="16"/>
                      </a:cubicBezTo>
                      <a:cubicBezTo>
                        <a:pt x="175" y="19"/>
                        <a:pt x="173" y="21"/>
                        <a:pt x="170" y="21"/>
                      </a:cubicBezTo>
                      <a:cubicBezTo>
                        <a:pt x="169" y="21"/>
                        <a:pt x="168" y="22"/>
                        <a:pt x="167" y="22"/>
                      </a:cubicBezTo>
                      <a:cubicBezTo>
                        <a:pt x="166" y="23"/>
                        <a:pt x="165" y="24"/>
                        <a:pt x="166" y="25"/>
                      </a:cubicBezTo>
                      <a:cubicBezTo>
                        <a:pt x="167" y="29"/>
                        <a:pt x="169" y="33"/>
                        <a:pt x="170" y="37"/>
                      </a:cubicBezTo>
                      <a:cubicBezTo>
                        <a:pt x="170" y="37"/>
                        <a:pt x="171" y="37"/>
                        <a:pt x="171" y="37"/>
                      </a:cubicBezTo>
                      <a:cubicBezTo>
                        <a:pt x="171" y="38"/>
                        <a:pt x="171" y="38"/>
                        <a:pt x="171" y="38"/>
                      </a:cubicBezTo>
                      <a:cubicBezTo>
                        <a:pt x="170" y="37"/>
                        <a:pt x="170" y="37"/>
                        <a:pt x="170" y="37"/>
                      </a:cubicBezTo>
                      <a:cubicBezTo>
                        <a:pt x="170" y="37"/>
                        <a:pt x="170" y="37"/>
                        <a:pt x="170" y="37"/>
                      </a:cubicBezTo>
                      <a:cubicBezTo>
                        <a:pt x="168" y="37"/>
                        <a:pt x="165" y="36"/>
                        <a:pt x="164" y="34"/>
                      </a:cubicBezTo>
                      <a:cubicBezTo>
                        <a:pt x="162" y="32"/>
                        <a:pt x="160" y="31"/>
                        <a:pt x="158" y="32"/>
                      </a:cubicBezTo>
                      <a:cubicBezTo>
                        <a:pt x="156" y="32"/>
                        <a:pt x="155" y="32"/>
                        <a:pt x="154" y="31"/>
                      </a:cubicBezTo>
                      <a:cubicBezTo>
                        <a:pt x="153" y="29"/>
                        <a:pt x="152" y="28"/>
                        <a:pt x="151" y="27"/>
                      </a:cubicBezTo>
                      <a:cubicBezTo>
                        <a:pt x="149" y="24"/>
                        <a:pt x="147" y="24"/>
                        <a:pt x="145" y="26"/>
                      </a:cubicBezTo>
                      <a:cubicBezTo>
                        <a:pt x="144" y="27"/>
                        <a:pt x="142" y="29"/>
                        <a:pt x="141" y="30"/>
                      </a:cubicBezTo>
                      <a:cubicBezTo>
                        <a:pt x="140" y="31"/>
                        <a:pt x="139" y="31"/>
                        <a:pt x="138" y="30"/>
                      </a:cubicBezTo>
                      <a:cubicBezTo>
                        <a:pt x="136" y="28"/>
                        <a:pt x="133" y="27"/>
                        <a:pt x="130" y="28"/>
                      </a:cubicBezTo>
                      <a:cubicBezTo>
                        <a:pt x="124" y="29"/>
                        <a:pt x="118" y="31"/>
                        <a:pt x="113" y="35"/>
                      </a:cubicBezTo>
                      <a:cubicBezTo>
                        <a:pt x="112" y="35"/>
                        <a:pt x="111" y="37"/>
                        <a:pt x="110" y="38"/>
                      </a:cubicBezTo>
                      <a:cubicBezTo>
                        <a:pt x="108" y="40"/>
                        <a:pt x="108" y="44"/>
                        <a:pt x="111" y="46"/>
                      </a:cubicBezTo>
                      <a:cubicBezTo>
                        <a:pt x="112" y="47"/>
                        <a:pt x="113" y="47"/>
                        <a:pt x="114" y="47"/>
                      </a:cubicBezTo>
                      <a:cubicBezTo>
                        <a:pt x="114" y="47"/>
                        <a:pt x="114" y="47"/>
                        <a:pt x="114" y="47"/>
                      </a:cubicBezTo>
                      <a:cubicBezTo>
                        <a:pt x="114" y="47"/>
                        <a:pt x="114" y="47"/>
                        <a:pt x="115" y="47"/>
                      </a:cubicBezTo>
                      <a:cubicBezTo>
                        <a:pt x="115" y="46"/>
                        <a:pt x="116" y="45"/>
                        <a:pt x="117" y="44"/>
                      </a:cubicBezTo>
                      <a:cubicBezTo>
                        <a:pt x="117" y="44"/>
                        <a:pt x="118" y="43"/>
                        <a:pt x="118" y="44"/>
                      </a:cubicBezTo>
                      <a:cubicBezTo>
                        <a:pt x="119" y="44"/>
                        <a:pt x="119" y="45"/>
                        <a:pt x="118" y="46"/>
                      </a:cubicBezTo>
                      <a:cubicBezTo>
                        <a:pt x="117" y="46"/>
                        <a:pt x="116" y="46"/>
                        <a:pt x="115" y="47"/>
                      </a:cubicBezTo>
                      <a:cubicBezTo>
                        <a:pt x="115" y="47"/>
                        <a:pt x="114" y="47"/>
                        <a:pt x="114" y="47"/>
                      </a:cubicBezTo>
                      <a:cubicBezTo>
                        <a:pt x="114" y="47"/>
                        <a:pt x="114" y="47"/>
                        <a:pt x="114" y="47"/>
                      </a:cubicBezTo>
                      <a:cubicBezTo>
                        <a:pt x="114" y="49"/>
                        <a:pt x="114" y="51"/>
                        <a:pt x="115" y="53"/>
                      </a:cubicBezTo>
                      <a:cubicBezTo>
                        <a:pt x="116" y="57"/>
                        <a:pt x="116" y="57"/>
                        <a:pt x="115" y="58"/>
                      </a:cubicBezTo>
                      <a:cubicBezTo>
                        <a:pt x="114" y="59"/>
                        <a:pt x="113" y="60"/>
                        <a:pt x="112" y="62"/>
                      </a:cubicBezTo>
                      <a:cubicBezTo>
                        <a:pt x="109" y="65"/>
                        <a:pt x="110" y="69"/>
                        <a:pt x="115" y="71"/>
                      </a:cubicBezTo>
                      <a:cubicBezTo>
                        <a:pt x="115" y="71"/>
                        <a:pt x="116" y="72"/>
                        <a:pt x="117" y="72"/>
                      </a:cubicBezTo>
                      <a:cubicBezTo>
                        <a:pt x="116" y="72"/>
                        <a:pt x="116" y="73"/>
                        <a:pt x="115" y="73"/>
                      </a:cubicBezTo>
                      <a:cubicBezTo>
                        <a:pt x="114" y="73"/>
                        <a:pt x="113" y="73"/>
                        <a:pt x="112" y="73"/>
                      </a:cubicBezTo>
                      <a:cubicBezTo>
                        <a:pt x="109" y="74"/>
                        <a:pt x="108" y="76"/>
                        <a:pt x="108" y="79"/>
                      </a:cubicBezTo>
                      <a:cubicBezTo>
                        <a:pt x="109" y="83"/>
                        <a:pt x="111" y="87"/>
                        <a:pt x="114" y="90"/>
                      </a:cubicBezTo>
                      <a:cubicBezTo>
                        <a:pt x="117" y="93"/>
                        <a:pt x="120" y="94"/>
                        <a:pt x="124" y="94"/>
                      </a:cubicBezTo>
                      <a:cubicBezTo>
                        <a:pt x="124" y="94"/>
                        <a:pt x="124" y="93"/>
                        <a:pt x="124" y="93"/>
                      </a:cubicBezTo>
                      <a:cubicBezTo>
                        <a:pt x="124" y="93"/>
                        <a:pt x="125" y="93"/>
                        <a:pt x="125" y="93"/>
                      </a:cubicBezTo>
                      <a:cubicBezTo>
                        <a:pt x="125" y="93"/>
                        <a:pt x="124" y="93"/>
                        <a:pt x="124" y="94"/>
                      </a:cubicBezTo>
                      <a:cubicBezTo>
                        <a:pt x="124" y="94"/>
                        <a:pt x="124" y="94"/>
                        <a:pt x="124" y="94"/>
                      </a:cubicBezTo>
                      <a:cubicBezTo>
                        <a:pt x="125" y="96"/>
                        <a:pt x="125" y="98"/>
                        <a:pt x="127" y="99"/>
                      </a:cubicBezTo>
                      <a:cubicBezTo>
                        <a:pt x="131" y="104"/>
                        <a:pt x="136" y="106"/>
                        <a:pt x="142" y="107"/>
                      </a:cubicBezTo>
                      <a:cubicBezTo>
                        <a:pt x="146" y="108"/>
                        <a:pt x="150" y="106"/>
                        <a:pt x="154" y="104"/>
                      </a:cubicBezTo>
                      <a:cubicBezTo>
                        <a:pt x="154" y="104"/>
                        <a:pt x="154" y="103"/>
                        <a:pt x="154" y="103"/>
                      </a:cubicBezTo>
                      <a:cubicBezTo>
                        <a:pt x="154" y="103"/>
                        <a:pt x="155" y="103"/>
                        <a:pt x="154" y="104"/>
                      </a:cubicBezTo>
                      <a:cubicBezTo>
                        <a:pt x="154" y="104"/>
                        <a:pt x="154" y="104"/>
                        <a:pt x="154" y="104"/>
                      </a:cubicBezTo>
                      <a:cubicBezTo>
                        <a:pt x="154" y="106"/>
                        <a:pt x="154" y="108"/>
                        <a:pt x="156" y="109"/>
                      </a:cubicBezTo>
                      <a:cubicBezTo>
                        <a:pt x="162" y="113"/>
                        <a:pt x="169" y="115"/>
                        <a:pt x="176" y="113"/>
                      </a:cubicBezTo>
                      <a:cubicBezTo>
                        <a:pt x="183" y="112"/>
                        <a:pt x="191" y="111"/>
                        <a:pt x="195" y="103"/>
                      </a:cubicBezTo>
                      <a:cubicBezTo>
                        <a:pt x="196" y="102"/>
                        <a:pt x="198" y="101"/>
                        <a:pt x="200" y="101"/>
                      </a:cubicBezTo>
                      <a:cubicBezTo>
                        <a:pt x="200" y="100"/>
                        <a:pt x="200" y="100"/>
                        <a:pt x="200" y="100"/>
                      </a:cubicBezTo>
                      <a:cubicBezTo>
                        <a:pt x="200" y="100"/>
                        <a:pt x="200" y="100"/>
                        <a:pt x="200" y="100"/>
                      </a:cubicBezTo>
                      <a:cubicBezTo>
                        <a:pt x="200" y="100"/>
                        <a:pt x="200" y="101"/>
                        <a:pt x="200" y="101"/>
                      </a:cubicBezTo>
                      <a:cubicBezTo>
                        <a:pt x="199" y="101"/>
                        <a:pt x="199" y="102"/>
                        <a:pt x="199" y="103"/>
                      </a:cubicBezTo>
                      <a:cubicBezTo>
                        <a:pt x="199" y="103"/>
                        <a:pt x="198" y="104"/>
                        <a:pt x="198" y="104"/>
                      </a:cubicBezTo>
                      <a:cubicBezTo>
                        <a:pt x="197" y="106"/>
                        <a:pt x="198" y="109"/>
                        <a:pt x="200" y="109"/>
                      </a:cubicBezTo>
                      <a:cubicBezTo>
                        <a:pt x="203" y="111"/>
                        <a:pt x="207" y="110"/>
                        <a:pt x="210" y="113"/>
                      </a:cubicBezTo>
                      <a:cubicBezTo>
                        <a:pt x="210" y="113"/>
                        <a:pt x="210" y="113"/>
                        <a:pt x="210" y="113"/>
                      </a:cubicBezTo>
                      <a:cubicBezTo>
                        <a:pt x="211" y="114"/>
                        <a:pt x="211" y="114"/>
                        <a:pt x="211" y="114"/>
                      </a:cubicBezTo>
                      <a:cubicBezTo>
                        <a:pt x="210" y="113"/>
                        <a:pt x="210" y="113"/>
                        <a:pt x="210" y="113"/>
                      </a:cubicBezTo>
                      <a:cubicBezTo>
                        <a:pt x="210" y="113"/>
                        <a:pt x="210" y="113"/>
                        <a:pt x="210" y="113"/>
                      </a:cubicBezTo>
                      <a:cubicBezTo>
                        <a:pt x="198" y="112"/>
                        <a:pt x="187" y="112"/>
                        <a:pt x="177" y="117"/>
                      </a:cubicBezTo>
                      <a:cubicBezTo>
                        <a:pt x="172" y="120"/>
                        <a:pt x="167" y="119"/>
                        <a:pt x="162" y="118"/>
                      </a:cubicBezTo>
                      <a:cubicBezTo>
                        <a:pt x="159" y="117"/>
                        <a:pt x="156" y="117"/>
                        <a:pt x="152" y="116"/>
                      </a:cubicBezTo>
                      <a:cubicBezTo>
                        <a:pt x="151" y="116"/>
                        <a:pt x="148" y="118"/>
                        <a:pt x="148" y="120"/>
                      </a:cubicBezTo>
                      <a:cubicBezTo>
                        <a:pt x="147" y="124"/>
                        <a:pt x="147" y="129"/>
                        <a:pt x="147" y="133"/>
                      </a:cubicBezTo>
                      <a:cubicBezTo>
                        <a:pt x="147" y="135"/>
                        <a:pt x="146" y="135"/>
                        <a:pt x="145" y="135"/>
                      </a:cubicBezTo>
                      <a:cubicBezTo>
                        <a:pt x="145" y="135"/>
                        <a:pt x="145" y="134"/>
                        <a:pt x="144" y="134"/>
                      </a:cubicBezTo>
                      <a:cubicBezTo>
                        <a:pt x="143" y="122"/>
                        <a:pt x="137" y="115"/>
                        <a:pt x="127" y="110"/>
                      </a:cubicBezTo>
                      <a:cubicBezTo>
                        <a:pt x="126" y="109"/>
                        <a:pt x="126" y="109"/>
                        <a:pt x="125" y="109"/>
                      </a:cubicBezTo>
                      <a:cubicBezTo>
                        <a:pt x="123" y="107"/>
                        <a:pt x="120" y="108"/>
                        <a:pt x="118" y="110"/>
                      </a:cubicBezTo>
                      <a:cubicBezTo>
                        <a:pt x="114" y="113"/>
                        <a:pt x="111" y="116"/>
                        <a:pt x="108" y="120"/>
                      </a:cubicBezTo>
                      <a:cubicBezTo>
                        <a:pt x="109" y="122"/>
                        <a:pt x="110" y="124"/>
                        <a:pt x="109" y="126"/>
                      </a:cubicBezTo>
                      <a:close/>
                      <a:moveTo>
                        <a:pt x="74" y="229"/>
                      </a:moveTo>
                      <a:cubicBezTo>
                        <a:pt x="74" y="229"/>
                        <a:pt x="74" y="229"/>
                        <a:pt x="74" y="228"/>
                      </a:cubicBezTo>
                      <a:cubicBezTo>
                        <a:pt x="74" y="229"/>
                        <a:pt x="74" y="229"/>
                        <a:pt x="75" y="229"/>
                      </a:cubicBezTo>
                      <a:cubicBezTo>
                        <a:pt x="75" y="229"/>
                        <a:pt x="75" y="229"/>
                        <a:pt x="75" y="229"/>
                      </a:cubicBezTo>
                      <a:lnTo>
                        <a:pt x="74" y="229"/>
                      </a:lnTo>
                      <a:close/>
                      <a:moveTo>
                        <a:pt x="82" y="203"/>
                      </a:move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2"/>
                        <a:pt x="81" y="202"/>
                        <a:pt x="81" y="202"/>
                      </a:cubicBezTo>
                      <a:cubicBezTo>
                        <a:pt x="82" y="202"/>
                        <a:pt x="82" y="202"/>
                        <a:pt x="82" y="202"/>
                      </a:cubicBezTo>
                      <a:lnTo>
                        <a:pt x="82" y="203"/>
                      </a:lnTo>
                      <a:close/>
                      <a:moveTo>
                        <a:pt x="99" y="241"/>
                      </a:moveTo>
                      <a:cubicBezTo>
                        <a:pt x="99" y="241"/>
                        <a:pt x="99" y="241"/>
                        <a:pt x="99" y="241"/>
                      </a:cubicBezTo>
                      <a:cubicBezTo>
                        <a:pt x="99" y="242"/>
                        <a:pt x="98" y="242"/>
                        <a:pt x="98" y="242"/>
                      </a:cubicBezTo>
                      <a:cubicBezTo>
                        <a:pt x="98" y="243"/>
                        <a:pt x="98" y="243"/>
                        <a:pt x="97" y="243"/>
                      </a:cubicBezTo>
                      <a:cubicBezTo>
                        <a:pt x="97" y="243"/>
                        <a:pt x="96" y="244"/>
                        <a:pt x="96" y="244"/>
                      </a:cubicBezTo>
                      <a:cubicBezTo>
                        <a:pt x="97" y="243"/>
                        <a:pt x="97" y="243"/>
                        <a:pt x="98" y="242"/>
                      </a:cubicBezTo>
                      <a:cubicBezTo>
                        <a:pt x="98" y="242"/>
                        <a:pt x="99" y="241"/>
                        <a:pt x="99" y="241"/>
                      </a:cubicBezTo>
                      <a:cubicBezTo>
                        <a:pt x="99" y="241"/>
                        <a:pt x="99" y="240"/>
                        <a:pt x="99" y="240"/>
                      </a:cubicBezTo>
                      <a:cubicBezTo>
                        <a:pt x="99" y="240"/>
                        <a:pt x="99" y="240"/>
                        <a:pt x="99" y="241"/>
                      </a:cubicBezTo>
                      <a:close/>
                      <a:moveTo>
                        <a:pt x="303" y="108"/>
                      </a:moveTo>
                      <a:cubicBezTo>
                        <a:pt x="303" y="108"/>
                        <a:pt x="304" y="108"/>
                        <a:pt x="304" y="108"/>
                      </a:cubicBezTo>
                      <a:cubicBezTo>
                        <a:pt x="304" y="108"/>
                        <a:pt x="304" y="109"/>
                        <a:pt x="304" y="109"/>
                      </a:cubicBezTo>
                      <a:cubicBezTo>
                        <a:pt x="303" y="109"/>
                        <a:pt x="303" y="109"/>
                        <a:pt x="302" y="109"/>
                      </a:cubicBezTo>
                      <a:cubicBezTo>
                        <a:pt x="302" y="108"/>
                        <a:pt x="303" y="108"/>
                        <a:pt x="303" y="108"/>
                      </a:cubicBezTo>
                      <a:close/>
                      <a:moveTo>
                        <a:pt x="128" y="90"/>
                      </a:moveTo>
                      <a:cubicBezTo>
                        <a:pt x="128" y="90"/>
                        <a:pt x="127" y="91"/>
                        <a:pt x="127" y="91"/>
                      </a:cubicBezTo>
                      <a:cubicBezTo>
                        <a:pt x="127" y="90"/>
                        <a:pt x="127" y="90"/>
                        <a:pt x="128" y="90"/>
                      </a:cubicBezTo>
                      <a:cubicBezTo>
                        <a:pt x="128" y="90"/>
                        <a:pt x="128" y="90"/>
                        <a:pt x="128" y="90"/>
                      </a:cubicBezTo>
                      <a:close/>
                      <a:moveTo>
                        <a:pt x="178" y="171"/>
                      </a:moveTo>
                      <a:cubicBezTo>
                        <a:pt x="178" y="172"/>
                        <a:pt x="178" y="172"/>
                        <a:pt x="178" y="172"/>
                      </a:cubicBezTo>
                      <a:cubicBezTo>
                        <a:pt x="177" y="171"/>
                        <a:pt x="177" y="171"/>
                        <a:pt x="177" y="171"/>
                      </a:cubicBezTo>
                      <a:lnTo>
                        <a:pt x="178" y="1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5" name="Freeform 44"/>
                <p:cNvSpPr>
                  <a:spLocks noEditPoints="1"/>
                </p:cNvSpPr>
                <p:nvPr/>
              </p:nvSpPr>
              <p:spPr bwMode="auto">
                <a:xfrm>
                  <a:off x="6477000" y="2478088"/>
                  <a:ext cx="388938" cy="531813"/>
                </a:xfrm>
                <a:custGeom>
                  <a:avLst/>
                  <a:gdLst>
                    <a:gd name="T0" fmla="*/ 86 w 266"/>
                    <a:gd name="T1" fmla="*/ 146 h 364"/>
                    <a:gd name="T2" fmla="*/ 84 w 266"/>
                    <a:gd name="T3" fmla="*/ 137 h 364"/>
                    <a:gd name="T4" fmla="*/ 90 w 266"/>
                    <a:gd name="T5" fmla="*/ 140 h 364"/>
                    <a:gd name="T6" fmla="*/ 107 w 266"/>
                    <a:gd name="T7" fmla="*/ 133 h 364"/>
                    <a:gd name="T8" fmla="*/ 107 w 266"/>
                    <a:gd name="T9" fmla="*/ 120 h 364"/>
                    <a:gd name="T10" fmla="*/ 107 w 266"/>
                    <a:gd name="T11" fmla="*/ 127 h 364"/>
                    <a:gd name="T12" fmla="*/ 115 w 266"/>
                    <a:gd name="T13" fmla="*/ 144 h 364"/>
                    <a:gd name="T14" fmla="*/ 118 w 266"/>
                    <a:gd name="T15" fmla="*/ 175 h 364"/>
                    <a:gd name="T16" fmla="*/ 129 w 266"/>
                    <a:gd name="T17" fmla="*/ 183 h 364"/>
                    <a:gd name="T18" fmla="*/ 145 w 266"/>
                    <a:gd name="T19" fmla="*/ 196 h 364"/>
                    <a:gd name="T20" fmla="*/ 125 w 266"/>
                    <a:gd name="T21" fmla="*/ 244 h 364"/>
                    <a:gd name="T22" fmla="*/ 77 w 266"/>
                    <a:gd name="T23" fmla="*/ 264 h 364"/>
                    <a:gd name="T24" fmla="*/ 81 w 266"/>
                    <a:gd name="T25" fmla="*/ 294 h 364"/>
                    <a:gd name="T26" fmla="*/ 122 w 266"/>
                    <a:gd name="T27" fmla="*/ 313 h 364"/>
                    <a:gd name="T28" fmla="*/ 137 w 266"/>
                    <a:gd name="T29" fmla="*/ 339 h 364"/>
                    <a:gd name="T30" fmla="*/ 179 w 266"/>
                    <a:gd name="T31" fmla="*/ 364 h 364"/>
                    <a:gd name="T32" fmla="*/ 163 w 266"/>
                    <a:gd name="T33" fmla="*/ 322 h 364"/>
                    <a:gd name="T34" fmla="*/ 163 w 266"/>
                    <a:gd name="T35" fmla="*/ 322 h 364"/>
                    <a:gd name="T36" fmla="*/ 198 w 266"/>
                    <a:gd name="T37" fmla="*/ 354 h 364"/>
                    <a:gd name="T38" fmla="*/ 211 w 266"/>
                    <a:gd name="T39" fmla="*/ 326 h 364"/>
                    <a:gd name="T40" fmla="*/ 191 w 266"/>
                    <a:gd name="T41" fmla="*/ 282 h 364"/>
                    <a:gd name="T42" fmla="*/ 187 w 266"/>
                    <a:gd name="T43" fmla="*/ 266 h 364"/>
                    <a:gd name="T44" fmla="*/ 202 w 266"/>
                    <a:gd name="T45" fmla="*/ 256 h 364"/>
                    <a:gd name="T46" fmla="*/ 228 w 266"/>
                    <a:gd name="T47" fmla="*/ 295 h 364"/>
                    <a:gd name="T48" fmla="*/ 260 w 266"/>
                    <a:gd name="T49" fmla="*/ 264 h 364"/>
                    <a:gd name="T50" fmla="*/ 252 w 266"/>
                    <a:gd name="T51" fmla="*/ 243 h 364"/>
                    <a:gd name="T52" fmla="*/ 252 w 266"/>
                    <a:gd name="T53" fmla="*/ 239 h 364"/>
                    <a:gd name="T54" fmla="*/ 241 w 266"/>
                    <a:gd name="T55" fmla="*/ 232 h 364"/>
                    <a:gd name="T56" fmla="*/ 210 w 266"/>
                    <a:gd name="T57" fmla="*/ 198 h 364"/>
                    <a:gd name="T58" fmla="*/ 229 w 266"/>
                    <a:gd name="T59" fmla="*/ 181 h 364"/>
                    <a:gd name="T60" fmla="*/ 223 w 266"/>
                    <a:gd name="T61" fmla="*/ 143 h 364"/>
                    <a:gd name="T62" fmla="*/ 199 w 266"/>
                    <a:gd name="T63" fmla="*/ 121 h 364"/>
                    <a:gd name="T64" fmla="*/ 186 w 266"/>
                    <a:gd name="T65" fmla="*/ 101 h 364"/>
                    <a:gd name="T66" fmla="*/ 175 w 266"/>
                    <a:gd name="T67" fmla="*/ 88 h 364"/>
                    <a:gd name="T68" fmla="*/ 153 w 266"/>
                    <a:gd name="T69" fmla="*/ 57 h 364"/>
                    <a:gd name="T70" fmla="*/ 127 w 266"/>
                    <a:gd name="T71" fmla="*/ 62 h 364"/>
                    <a:gd name="T72" fmla="*/ 117 w 266"/>
                    <a:gd name="T73" fmla="*/ 63 h 364"/>
                    <a:gd name="T74" fmla="*/ 119 w 266"/>
                    <a:gd name="T75" fmla="*/ 16 h 364"/>
                    <a:gd name="T76" fmla="*/ 67 w 266"/>
                    <a:gd name="T77" fmla="*/ 53 h 364"/>
                    <a:gd name="T78" fmla="*/ 59 w 266"/>
                    <a:gd name="T79" fmla="*/ 80 h 364"/>
                    <a:gd name="T80" fmla="*/ 54 w 266"/>
                    <a:gd name="T81" fmla="*/ 55 h 364"/>
                    <a:gd name="T82" fmla="*/ 89 w 266"/>
                    <a:gd name="T83" fmla="*/ 11 h 364"/>
                    <a:gd name="T84" fmla="*/ 23 w 266"/>
                    <a:gd name="T85" fmla="*/ 36 h 364"/>
                    <a:gd name="T86" fmla="*/ 6 w 266"/>
                    <a:gd name="T87" fmla="*/ 80 h 364"/>
                    <a:gd name="T88" fmla="*/ 10 w 266"/>
                    <a:gd name="T89" fmla="*/ 87 h 364"/>
                    <a:gd name="T90" fmla="*/ 19 w 266"/>
                    <a:gd name="T91" fmla="*/ 115 h 364"/>
                    <a:gd name="T92" fmla="*/ 55 w 266"/>
                    <a:gd name="T93" fmla="*/ 133 h 364"/>
                    <a:gd name="T94" fmla="*/ 143 w 266"/>
                    <a:gd name="T95" fmla="*/ 280 h 364"/>
                    <a:gd name="T96" fmla="*/ 218 w 266"/>
                    <a:gd name="T97" fmla="*/ 149 h 364"/>
                    <a:gd name="T98" fmla="*/ 216 w 266"/>
                    <a:gd name="T99" fmla="*/ 153 h 364"/>
                    <a:gd name="T100" fmla="*/ 114 w 266"/>
                    <a:gd name="T101" fmla="*/ 67 h 364"/>
                    <a:gd name="T102" fmla="*/ 53 w 266"/>
                    <a:gd name="T103" fmla="*/ 88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66" h="364">
                      <a:moveTo>
                        <a:pt x="55" y="133"/>
                      </a:moveTo>
                      <a:cubicBezTo>
                        <a:pt x="62" y="133"/>
                        <a:pt x="67" y="139"/>
                        <a:pt x="74" y="138"/>
                      </a:cubicBezTo>
                      <a:cubicBezTo>
                        <a:pt x="74" y="138"/>
                        <a:pt x="75" y="138"/>
                        <a:pt x="75" y="138"/>
                      </a:cubicBezTo>
                      <a:cubicBezTo>
                        <a:pt x="76" y="139"/>
                        <a:pt x="77" y="139"/>
                        <a:pt x="78" y="140"/>
                      </a:cubicBezTo>
                      <a:cubicBezTo>
                        <a:pt x="80" y="142"/>
                        <a:pt x="83" y="144"/>
                        <a:pt x="86" y="146"/>
                      </a:cubicBezTo>
                      <a:cubicBezTo>
                        <a:pt x="87" y="147"/>
                        <a:pt x="89" y="147"/>
                        <a:pt x="90" y="147"/>
                      </a:cubicBezTo>
                      <a:cubicBezTo>
                        <a:pt x="91" y="146"/>
                        <a:pt x="92" y="145"/>
                        <a:pt x="93" y="144"/>
                      </a:cubicBezTo>
                      <a:cubicBezTo>
                        <a:pt x="92" y="143"/>
                        <a:pt x="91" y="141"/>
                        <a:pt x="90" y="140"/>
                      </a:cubicBezTo>
                      <a:cubicBezTo>
                        <a:pt x="90" y="140"/>
                        <a:pt x="90" y="140"/>
                        <a:pt x="90" y="140"/>
                      </a:cubicBezTo>
                      <a:cubicBezTo>
                        <a:pt x="87" y="140"/>
                        <a:pt x="85" y="140"/>
                        <a:pt x="84" y="137"/>
                      </a:cubicBezTo>
                      <a:cubicBezTo>
                        <a:pt x="84" y="137"/>
                        <a:pt x="84" y="137"/>
                        <a:pt x="84" y="137"/>
                      </a:cubicBezTo>
                      <a:cubicBezTo>
                        <a:pt x="83" y="136"/>
                        <a:pt x="83" y="136"/>
                        <a:pt x="83" y="136"/>
                      </a:cubicBezTo>
                      <a:cubicBezTo>
                        <a:pt x="84" y="137"/>
                        <a:pt x="84" y="137"/>
                        <a:pt x="84" y="137"/>
                      </a:cubicBezTo>
                      <a:cubicBezTo>
                        <a:pt x="84" y="137"/>
                        <a:pt x="84" y="137"/>
                        <a:pt x="84" y="137"/>
                      </a:cubicBezTo>
                      <a:cubicBezTo>
                        <a:pt x="86" y="137"/>
                        <a:pt x="89" y="137"/>
                        <a:pt x="90" y="140"/>
                      </a:cubicBezTo>
                      <a:cubicBezTo>
                        <a:pt x="90" y="140"/>
                        <a:pt x="90" y="140"/>
                        <a:pt x="90" y="140"/>
                      </a:cubicBezTo>
                      <a:cubicBezTo>
                        <a:pt x="91" y="141"/>
                        <a:pt x="92" y="142"/>
                        <a:pt x="94" y="144"/>
                      </a:cubicBezTo>
                      <a:cubicBezTo>
                        <a:pt x="93" y="144"/>
                        <a:pt x="93" y="144"/>
                        <a:pt x="93" y="144"/>
                      </a:cubicBezTo>
                      <a:cubicBezTo>
                        <a:pt x="96" y="144"/>
                        <a:pt x="98" y="143"/>
                        <a:pt x="101" y="143"/>
                      </a:cubicBezTo>
                      <a:cubicBezTo>
                        <a:pt x="105" y="141"/>
                        <a:pt x="107" y="138"/>
                        <a:pt x="107" y="133"/>
                      </a:cubicBezTo>
                      <a:cubicBezTo>
                        <a:pt x="107" y="131"/>
                        <a:pt x="107" y="129"/>
                        <a:pt x="107" y="128"/>
                      </a:cubicBezTo>
                      <a:cubicBezTo>
                        <a:pt x="107" y="128"/>
                        <a:pt x="106" y="127"/>
                        <a:pt x="106" y="127"/>
                      </a:cubicBezTo>
                      <a:cubicBezTo>
                        <a:pt x="106" y="127"/>
                        <a:pt x="106" y="127"/>
                        <a:pt x="106" y="127"/>
                      </a:cubicBezTo>
                      <a:cubicBezTo>
                        <a:pt x="104" y="124"/>
                        <a:pt x="104" y="124"/>
                        <a:pt x="107" y="121"/>
                      </a:cubicBezTo>
                      <a:cubicBezTo>
                        <a:pt x="107" y="121"/>
                        <a:pt x="107" y="121"/>
                        <a:pt x="107" y="120"/>
                      </a:cubicBezTo>
                      <a:cubicBezTo>
                        <a:pt x="107" y="119"/>
                        <a:pt x="107" y="119"/>
                        <a:pt x="108" y="120"/>
                      </a:cubicBezTo>
                      <a:cubicBezTo>
                        <a:pt x="108" y="120"/>
                        <a:pt x="107" y="121"/>
                        <a:pt x="107" y="121"/>
                      </a:cubicBezTo>
                      <a:cubicBezTo>
                        <a:pt x="107" y="121"/>
                        <a:pt x="107" y="121"/>
                        <a:pt x="107" y="121"/>
                      </a:cubicBezTo>
                      <a:cubicBezTo>
                        <a:pt x="107" y="123"/>
                        <a:pt x="106" y="125"/>
                        <a:pt x="106" y="127"/>
                      </a:cubicBezTo>
                      <a:cubicBezTo>
                        <a:pt x="106" y="127"/>
                        <a:pt x="106" y="127"/>
                        <a:pt x="107" y="127"/>
                      </a:cubicBezTo>
                      <a:cubicBezTo>
                        <a:pt x="107" y="127"/>
                        <a:pt x="107" y="127"/>
                        <a:pt x="107" y="128"/>
                      </a:cubicBezTo>
                      <a:cubicBezTo>
                        <a:pt x="110" y="129"/>
                        <a:pt x="113" y="130"/>
                        <a:pt x="117" y="132"/>
                      </a:cubicBezTo>
                      <a:cubicBezTo>
                        <a:pt x="117" y="132"/>
                        <a:pt x="118" y="134"/>
                        <a:pt x="118" y="135"/>
                      </a:cubicBezTo>
                      <a:cubicBezTo>
                        <a:pt x="118" y="135"/>
                        <a:pt x="118" y="136"/>
                        <a:pt x="118" y="136"/>
                      </a:cubicBezTo>
                      <a:cubicBezTo>
                        <a:pt x="117" y="139"/>
                        <a:pt x="115" y="142"/>
                        <a:pt x="115" y="144"/>
                      </a:cubicBezTo>
                      <a:cubicBezTo>
                        <a:pt x="116" y="146"/>
                        <a:pt x="118" y="149"/>
                        <a:pt x="119" y="151"/>
                      </a:cubicBezTo>
                      <a:cubicBezTo>
                        <a:pt x="120" y="156"/>
                        <a:pt x="123" y="161"/>
                        <a:pt x="126" y="165"/>
                      </a:cubicBezTo>
                      <a:cubicBezTo>
                        <a:pt x="128" y="167"/>
                        <a:pt x="127" y="169"/>
                        <a:pt x="125" y="169"/>
                      </a:cubicBezTo>
                      <a:cubicBezTo>
                        <a:pt x="124" y="170"/>
                        <a:pt x="122" y="170"/>
                        <a:pt x="121" y="171"/>
                      </a:cubicBezTo>
                      <a:cubicBezTo>
                        <a:pt x="120" y="172"/>
                        <a:pt x="119" y="174"/>
                        <a:pt x="118" y="175"/>
                      </a:cubicBezTo>
                      <a:cubicBezTo>
                        <a:pt x="118" y="176"/>
                        <a:pt x="119" y="177"/>
                        <a:pt x="120" y="178"/>
                      </a:cubicBezTo>
                      <a:cubicBezTo>
                        <a:pt x="124" y="179"/>
                        <a:pt x="129" y="175"/>
                        <a:pt x="133" y="178"/>
                      </a:cubicBezTo>
                      <a:cubicBezTo>
                        <a:pt x="133" y="178"/>
                        <a:pt x="134" y="178"/>
                        <a:pt x="134" y="179"/>
                      </a:cubicBezTo>
                      <a:cubicBezTo>
                        <a:pt x="135" y="180"/>
                        <a:pt x="135" y="181"/>
                        <a:pt x="134" y="181"/>
                      </a:cubicBezTo>
                      <a:cubicBezTo>
                        <a:pt x="132" y="182"/>
                        <a:pt x="131" y="182"/>
                        <a:pt x="129" y="183"/>
                      </a:cubicBezTo>
                      <a:cubicBezTo>
                        <a:pt x="128" y="184"/>
                        <a:pt x="128" y="187"/>
                        <a:pt x="129" y="188"/>
                      </a:cubicBezTo>
                      <a:cubicBezTo>
                        <a:pt x="129" y="188"/>
                        <a:pt x="131" y="189"/>
                        <a:pt x="132" y="189"/>
                      </a:cubicBezTo>
                      <a:cubicBezTo>
                        <a:pt x="133" y="189"/>
                        <a:pt x="134" y="189"/>
                        <a:pt x="135" y="188"/>
                      </a:cubicBezTo>
                      <a:cubicBezTo>
                        <a:pt x="139" y="187"/>
                        <a:pt x="142" y="188"/>
                        <a:pt x="144" y="193"/>
                      </a:cubicBezTo>
                      <a:cubicBezTo>
                        <a:pt x="144" y="194"/>
                        <a:pt x="144" y="195"/>
                        <a:pt x="145" y="196"/>
                      </a:cubicBezTo>
                      <a:cubicBezTo>
                        <a:pt x="151" y="198"/>
                        <a:pt x="151" y="202"/>
                        <a:pt x="150" y="207"/>
                      </a:cubicBezTo>
                      <a:cubicBezTo>
                        <a:pt x="149" y="212"/>
                        <a:pt x="149" y="218"/>
                        <a:pt x="149" y="223"/>
                      </a:cubicBezTo>
                      <a:cubicBezTo>
                        <a:pt x="148" y="225"/>
                        <a:pt x="148" y="227"/>
                        <a:pt x="145" y="228"/>
                      </a:cubicBezTo>
                      <a:cubicBezTo>
                        <a:pt x="142" y="229"/>
                        <a:pt x="139" y="230"/>
                        <a:pt x="137" y="233"/>
                      </a:cubicBezTo>
                      <a:cubicBezTo>
                        <a:pt x="134" y="238"/>
                        <a:pt x="129" y="241"/>
                        <a:pt x="125" y="244"/>
                      </a:cubicBezTo>
                      <a:cubicBezTo>
                        <a:pt x="116" y="250"/>
                        <a:pt x="113" y="251"/>
                        <a:pt x="118" y="264"/>
                      </a:cubicBezTo>
                      <a:cubicBezTo>
                        <a:pt x="119" y="265"/>
                        <a:pt x="118" y="267"/>
                        <a:pt x="117" y="267"/>
                      </a:cubicBezTo>
                      <a:cubicBezTo>
                        <a:pt x="112" y="267"/>
                        <a:pt x="106" y="268"/>
                        <a:pt x="101" y="270"/>
                      </a:cubicBezTo>
                      <a:cubicBezTo>
                        <a:pt x="96" y="272"/>
                        <a:pt x="91" y="272"/>
                        <a:pt x="86" y="269"/>
                      </a:cubicBezTo>
                      <a:cubicBezTo>
                        <a:pt x="83" y="267"/>
                        <a:pt x="80" y="266"/>
                        <a:pt x="77" y="264"/>
                      </a:cubicBezTo>
                      <a:cubicBezTo>
                        <a:pt x="76" y="264"/>
                        <a:pt x="74" y="264"/>
                        <a:pt x="74" y="265"/>
                      </a:cubicBezTo>
                      <a:cubicBezTo>
                        <a:pt x="71" y="269"/>
                        <a:pt x="68" y="271"/>
                        <a:pt x="65" y="274"/>
                      </a:cubicBezTo>
                      <a:cubicBezTo>
                        <a:pt x="63" y="275"/>
                        <a:pt x="62" y="278"/>
                        <a:pt x="61" y="279"/>
                      </a:cubicBezTo>
                      <a:cubicBezTo>
                        <a:pt x="59" y="282"/>
                        <a:pt x="60" y="286"/>
                        <a:pt x="62" y="289"/>
                      </a:cubicBezTo>
                      <a:cubicBezTo>
                        <a:pt x="67" y="294"/>
                        <a:pt x="73" y="298"/>
                        <a:pt x="81" y="294"/>
                      </a:cubicBezTo>
                      <a:cubicBezTo>
                        <a:pt x="83" y="293"/>
                        <a:pt x="85" y="292"/>
                        <a:pt x="87" y="292"/>
                      </a:cubicBezTo>
                      <a:cubicBezTo>
                        <a:pt x="88" y="292"/>
                        <a:pt x="90" y="291"/>
                        <a:pt x="90" y="292"/>
                      </a:cubicBezTo>
                      <a:cubicBezTo>
                        <a:pt x="96" y="295"/>
                        <a:pt x="102" y="293"/>
                        <a:pt x="108" y="294"/>
                      </a:cubicBezTo>
                      <a:cubicBezTo>
                        <a:pt x="111" y="295"/>
                        <a:pt x="113" y="296"/>
                        <a:pt x="114" y="299"/>
                      </a:cubicBezTo>
                      <a:cubicBezTo>
                        <a:pt x="117" y="303"/>
                        <a:pt x="119" y="309"/>
                        <a:pt x="122" y="313"/>
                      </a:cubicBezTo>
                      <a:cubicBezTo>
                        <a:pt x="124" y="316"/>
                        <a:pt x="126" y="318"/>
                        <a:pt x="124" y="322"/>
                      </a:cubicBezTo>
                      <a:cubicBezTo>
                        <a:pt x="123" y="324"/>
                        <a:pt x="123" y="326"/>
                        <a:pt x="125" y="328"/>
                      </a:cubicBezTo>
                      <a:cubicBezTo>
                        <a:pt x="128" y="332"/>
                        <a:pt x="131" y="336"/>
                        <a:pt x="136" y="339"/>
                      </a:cubicBezTo>
                      <a:cubicBezTo>
                        <a:pt x="136" y="339"/>
                        <a:pt x="136" y="339"/>
                        <a:pt x="136" y="339"/>
                      </a:cubicBezTo>
                      <a:cubicBezTo>
                        <a:pt x="136" y="339"/>
                        <a:pt x="137" y="339"/>
                        <a:pt x="137" y="339"/>
                      </a:cubicBezTo>
                      <a:cubicBezTo>
                        <a:pt x="136" y="338"/>
                        <a:pt x="136" y="338"/>
                        <a:pt x="136" y="338"/>
                      </a:cubicBezTo>
                      <a:cubicBezTo>
                        <a:pt x="140" y="340"/>
                        <a:pt x="143" y="343"/>
                        <a:pt x="145" y="345"/>
                      </a:cubicBezTo>
                      <a:cubicBezTo>
                        <a:pt x="150" y="350"/>
                        <a:pt x="154" y="355"/>
                        <a:pt x="161" y="356"/>
                      </a:cubicBezTo>
                      <a:cubicBezTo>
                        <a:pt x="164" y="357"/>
                        <a:pt x="167" y="360"/>
                        <a:pt x="170" y="361"/>
                      </a:cubicBezTo>
                      <a:cubicBezTo>
                        <a:pt x="173" y="362"/>
                        <a:pt x="176" y="363"/>
                        <a:pt x="179" y="364"/>
                      </a:cubicBezTo>
                      <a:cubicBezTo>
                        <a:pt x="180" y="364"/>
                        <a:pt x="181" y="364"/>
                        <a:pt x="181" y="363"/>
                      </a:cubicBezTo>
                      <a:cubicBezTo>
                        <a:pt x="183" y="360"/>
                        <a:pt x="183" y="357"/>
                        <a:pt x="182" y="353"/>
                      </a:cubicBezTo>
                      <a:cubicBezTo>
                        <a:pt x="178" y="345"/>
                        <a:pt x="173" y="337"/>
                        <a:pt x="166" y="331"/>
                      </a:cubicBezTo>
                      <a:cubicBezTo>
                        <a:pt x="164" y="329"/>
                        <a:pt x="163" y="326"/>
                        <a:pt x="163" y="322"/>
                      </a:cubicBezTo>
                      <a:cubicBezTo>
                        <a:pt x="163" y="322"/>
                        <a:pt x="163" y="322"/>
                        <a:pt x="163" y="322"/>
                      </a:cubicBezTo>
                      <a:cubicBezTo>
                        <a:pt x="163" y="322"/>
                        <a:pt x="163" y="322"/>
                        <a:pt x="163" y="321"/>
                      </a:cubicBezTo>
                      <a:cubicBezTo>
                        <a:pt x="162" y="321"/>
                        <a:pt x="162" y="321"/>
                        <a:pt x="162" y="321"/>
                      </a:cubicBezTo>
                      <a:cubicBezTo>
                        <a:pt x="162" y="321"/>
                        <a:pt x="162" y="321"/>
                        <a:pt x="163" y="321"/>
                      </a:cubicBezTo>
                      <a:cubicBezTo>
                        <a:pt x="163" y="321"/>
                        <a:pt x="163" y="321"/>
                        <a:pt x="163" y="321"/>
                      </a:cubicBezTo>
                      <a:cubicBezTo>
                        <a:pt x="163" y="321"/>
                        <a:pt x="163" y="322"/>
                        <a:pt x="163" y="322"/>
                      </a:cubicBezTo>
                      <a:cubicBezTo>
                        <a:pt x="163" y="322"/>
                        <a:pt x="163" y="322"/>
                        <a:pt x="163" y="322"/>
                      </a:cubicBezTo>
                      <a:cubicBezTo>
                        <a:pt x="168" y="324"/>
                        <a:pt x="173" y="327"/>
                        <a:pt x="176" y="331"/>
                      </a:cubicBezTo>
                      <a:cubicBezTo>
                        <a:pt x="179" y="335"/>
                        <a:pt x="183" y="337"/>
                        <a:pt x="187" y="339"/>
                      </a:cubicBezTo>
                      <a:cubicBezTo>
                        <a:pt x="190" y="340"/>
                        <a:pt x="192" y="343"/>
                        <a:pt x="193" y="346"/>
                      </a:cubicBezTo>
                      <a:cubicBezTo>
                        <a:pt x="195" y="349"/>
                        <a:pt x="196" y="352"/>
                        <a:pt x="198" y="354"/>
                      </a:cubicBezTo>
                      <a:cubicBezTo>
                        <a:pt x="199" y="355"/>
                        <a:pt x="200" y="356"/>
                        <a:pt x="201" y="356"/>
                      </a:cubicBezTo>
                      <a:cubicBezTo>
                        <a:pt x="202" y="356"/>
                        <a:pt x="203" y="354"/>
                        <a:pt x="202" y="353"/>
                      </a:cubicBezTo>
                      <a:cubicBezTo>
                        <a:pt x="199" y="349"/>
                        <a:pt x="200" y="345"/>
                        <a:pt x="203" y="341"/>
                      </a:cubicBezTo>
                      <a:cubicBezTo>
                        <a:pt x="204" y="338"/>
                        <a:pt x="206" y="335"/>
                        <a:pt x="209" y="333"/>
                      </a:cubicBezTo>
                      <a:cubicBezTo>
                        <a:pt x="211" y="332"/>
                        <a:pt x="212" y="329"/>
                        <a:pt x="211" y="326"/>
                      </a:cubicBezTo>
                      <a:cubicBezTo>
                        <a:pt x="211" y="324"/>
                        <a:pt x="210" y="323"/>
                        <a:pt x="210" y="321"/>
                      </a:cubicBezTo>
                      <a:cubicBezTo>
                        <a:pt x="207" y="316"/>
                        <a:pt x="206" y="310"/>
                        <a:pt x="207" y="304"/>
                      </a:cubicBezTo>
                      <a:cubicBezTo>
                        <a:pt x="207" y="300"/>
                        <a:pt x="205" y="298"/>
                        <a:pt x="202" y="296"/>
                      </a:cubicBezTo>
                      <a:cubicBezTo>
                        <a:pt x="199" y="293"/>
                        <a:pt x="196" y="291"/>
                        <a:pt x="194" y="288"/>
                      </a:cubicBezTo>
                      <a:cubicBezTo>
                        <a:pt x="192" y="287"/>
                        <a:pt x="191" y="285"/>
                        <a:pt x="191" y="282"/>
                      </a:cubicBezTo>
                      <a:cubicBezTo>
                        <a:pt x="192" y="277"/>
                        <a:pt x="191" y="273"/>
                        <a:pt x="187" y="269"/>
                      </a:cubicBezTo>
                      <a:cubicBezTo>
                        <a:pt x="187" y="268"/>
                        <a:pt x="187" y="267"/>
                        <a:pt x="187" y="266"/>
                      </a:cubicBezTo>
                      <a:cubicBezTo>
                        <a:pt x="187" y="266"/>
                        <a:pt x="186" y="266"/>
                        <a:pt x="186" y="266"/>
                      </a:cubicBezTo>
                      <a:cubicBezTo>
                        <a:pt x="186" y="265"/>
                        <a:pt x="186" y="265"/>
                        <a:pt x="186" y="265"/>
                      </a:cubicBezTo>
                      <a:cubicBezTo>
                        <a:pt x="187" y="266"/>
                        <a:pt x="187" y="266"/>
                        <a:pt x="187" y="266"/>
                      </a:cubicBezTo>
                      <a:cubicBezTo>
                        <a:pt x="187" y="266"/>
                        <a:pt x="187" y="266"/>
                        <a:pt x="187" y="266"/>
                      </a:cubicBezTo>
                      <a:cubicBezTo>
                        <a:pt x="188" y="266"/>
                        <a:pt x="189" y="266"/>
                        <a:pt x="190" y="266"/>
                      </a:cubicBezTo>
                      <a:cubicBezTo>
                        <a:pt x="194" y="266"/>
                        <a:pt x="195" y="266"/>
                        <a:pt x="196" y="261"/>
                      </a:cubicBezTo>
                      <a:cubicBezTo>
                        <a:pt x="197" y="260"/>
                        <a:pt x="197" y="258"/>
                        <a:pt x="198" y="257"/>
                      </a:cubicBezTo>
                      <a:cubicBezTo>
                        <a:pt x="199" y="255"/>
                        <a:pt x="201" y="255"/>
                        <a:pt x="202" y="256"/>
                      </a:cubicBezTo>
                      <a:cubicBezTo>
                        <a:pt x="204" y="259"/>
                        <a:pt x="206" y="263"/>
                        <a:pt x="209" y="266"/>
                      </a:cubicBezTo>
                      <a:cubicBezTo>
                        <a:pt x="212" y="270"/>
                        <a:pt x="214" y="274"/>
                        <a:pt x="215" y="279"/>
                      </a:cubicBezTo>
                      <a:cubicBezTo>
                        <a:pt x="215" y="281"/>
                        <a:pt x="215" y="283"/>
                        <a:pt x="216" y="285"/>
                      </a:cubicBezTo>
                      <a:cubicBezTo>
                        <a:pt x="216" y="287"/>
                        <a:pt x="217" y="288"/>
                        <a:pt x="217" y="288"/>
                      </a:cubicBezTo>
                      <a:cubicBezTo>
                        <a:pt x="221" y="291"/>
                        <a:pt x="224" y="294"/>
                        <a:pt x="228" y="295"/>
                      </a:cubicBezTo>
                      <a:cubicBezTo>
                        <a:pt x="229" y="295"/>
                        <a:pt x="231" y="295"/>
                        <a:pt x="231" y="294"/>
                      </a:cubicBezTo>
                      <a:cubicBezTo>
                        <a:pt x="232" y="291"/>
                        <a:pt x="233" y="288"/>
                        <a:pt x="234" y="284"/>
                      </a:cubicBezTo>
                      <a:cubicBezTo>
                        <a:pt x="234" y="282"/>
                        <a:pt x="235" y="281"/>
                        <a:pt x="238" y="280"/>
                      </a:cubicBezTo>
                      <a:cubicBezTo>
                        <a:pt x="239" y="279"/>
                        <a:pt x="241" y="279"/>
                        <a:pt x="242" y="279"/>
                      </a:cubicBezTo>
                      <a:cubicBezTo>
                        <a:pt x="250" y="276"/>
                        <a:pt x="253" y="268"/>
                        <a:pt x="260" y="264"/>
                      </a:cubicBezTo>
                      <a:cubicBezTo>
                        <a:pt x="262" y="263"/>
                        <a:pt x="264" y="260"/>
                        <a:pt x="265" y="258"/>
                      </a:cubicBezTo>
                      <a:cubicBezTo>
                        <a:pt x="266" y="257"/>
                        <a:pt x="266" y="255"/>
                        <a:pt x="265" y="253"/>
                      </a:cubicBezTo>
                      <a:cubicBezTo>
                        <a:pt x="264" y="249"/>
                        <a:pt x="262" y="246"/>
                        <a:pt x="258" y="245"/>
                      </a:cubicBezTo>
                      <a:cubicBezTo>
                        <a:pt x="256" y="245"/>
                        <a:pt x="253" y="245"/>
                        <a:pt x="252" y="243"/>
                      </a:cubicBezTo>
                      <a:cubicBezTo>
                        <a:pt x="252" y="243"/>
                        <a:pt x="252" y="243"/>
                        <a:pt x="252" y="243"/>
                      </a:cubicBezTo>
                      <a:cubicBezTo>
                        <a:pt x="252" y="243"/>
                        <a:pt x="252" y="242"/>
                        <a:pt x="252" y="242"/>
                      </a:cubicBezTo>
                      <a:cubicBezTo>
                        <a:pt x="252" y="242"/>
                        <a:pt x="252" y="242"/>
                        <a:pt x="252" y="243"/>
                      </a:cubicBezTo>
                      <a:cubicBezTo>
                        <a:pt x="251" y="242"/>
                        <a:pt x="251" y="240"/>
                        <a:pt x="252" y="239"/>
                      </a:cubicBezTo>
                      <a:cubicBezTo>
                        <a:pt x="252" y="239"/>
                        <a:pt x="252" y="240"/>
                        <a:pt x="252" y="240"/>
                      </a:cubicBezTo>
                      <a:cubicBezTo>
                        <a:pt x="252" y="239"/>
                        <a:pt x="252" y="239"/>
                        <a:pt x="252" y="239"/>
                      </a:cubicBezTo>
                      <a:cubicBezTo>
                        <a:pt x="252" y="239"/>
                        <a:pt x="252" y="239"/>
                        <a:pt x="252" y="239"/>
                      </a:cubicBezTo>
                      <a:cubicBezTo>
                        <a:pt x="251" y="239"/>
                        <a:pt x="251" y="237"/>
                        <a:pt x="250" y="237"/>
                      </a:cubicBezTo>
                      <a:cubicBezTo>
                        <a:pt x="249" y="237"/>
                        <a:pt x="248" y="237"/>
                        <a:pt x="247" y="237"/>
                      </a:cubicBezTo>
                      <a:cubicBezTo>
                        <a:pt x="245" y="237"/>
                        <a:pt x="244" y="237"/>
                        <a:pt x="243" y="237"/>
                      </a:cubicBezTo>
                      <a:cubicBezTo>
                        <a:pt x="241" y="236"/>
                        <a:pt x="240" y="234"/>
                        <a:pt x="241" y="232"/>
                      </a:cubicBezTo>
                      <a:cubicBezTo>
                        <a:pt x="242" y="227"/>
                        <a:pt x="243" y="226"/>
                        <a:pt x="240" y="224"/>
                      </a:cubicBezTo>
                      <a:cubicBezTo>
                        <a:pt x="237" y="223"/>
                        <a:pt x="234" y="221"/>
                        <a:pt x="234" y="217"/>
                      </a:cubicBezTo>
                      <a:cubicBezTo>
                        <a:pt x="231" y="216"/>
                        <a:pt x="228" y="215"/>
                        <a:pt x="225" y="214"/>
                      </a:cubicBezTo>
                      <a:cubicBezTo>
                        <a:pt x="223" y="213"/>
                        <a:pt x="221" y="210"/>
                        <a:pt x="220" y="208"/>
                      </a:cubicBezTo>
                      <a:cubicBezTo>
                        <a:pt x="219" y="202"/>
                        <a:pt x="216" y="199"/>
                        <a:pt x="210" y="198"/>
                      </a:cubicBezTo>
                      <a:cubicBezTo>
                        <a:pt x="208" y="198"/>
                        <a:pt x="208" y="196"/>
                        <a:pt x="209" y="194"/>
                      </a:cubicBezTo>
                      <a:cubicBezTo>
                        <a:pt x="212" y="191"/>
                        <a:pt x="216" y="187"/>
                        <a:pt x="215" y="181"/>
                      </a:cubicBezTo>
                      <a:cubicBezTo>
                        <a:pt x="214" y="180"/>
                        <a:pt x="215" y="180"/>
                        <a:pt x="217" y="180"/>
                      </a:cubicBezTo>
                      <a:cubicBezTo>
                        <a:pt x="219" y="181"/>
                        <a:pt x="222" y="182"/>
                        <a:pt x="225" y="182"/>
                      </a:cubicBezTo>
                      <a:cubicBezTo>
                        <a:pt x="226" y="183"/>
                        <a:pt x="228" y="182"/>
                        <a:pt x="229" y="181"/>
                      </a:cubicBezTo>
                      <a:cubicBezTo>
                        <a:pt x="229" y="179"/>
                        <a:pt x="229" y="178"/>
                        <a:pt x="229" y="176"/>
                      </a:cubicBezTo>
                      <a:cubicBezTo>
                        <a:pt x="229" y="175"/>
                        <a:pt x="228" y="175"/>
                        <a:pt x="228" y="175"/>
                      </a:cubicBezTo>
                      <a:cubicBezTo>
                        <a:pt x="225" y="172"/>
                        <a:pt x="224" y="169"/>
                        <a:pt x="227" y="166"/>
                      </a:cubicBezTo>
                      <a:cubicBezTo>
                        <a:pt x="229" y="164"/>
                        <a:pt x="230" y="160"/>
                        <a:pt x="228" y="157"/>
                      </a:cubicBezTo>
                      <a:cubicBezTo>
                        <a:pt x="227" y="153"/>
                        <a:pt x="224" y="148"/>
                        <a:pt x="223" y="143"/>
                      </a:cubicBezTo>
                      <a:cubicBezTo>
                        <a:pt x="222" y="136"/>
                        <a:pt x="217" y="131"/>
                        <a:pt x="210" y="129"/>
                      </a:cubicBezTo>
                      <a:cubicBezTo>
                        <a:pt x="206" y="128"/>
                        <a:pt x="204" y="127"/>
                        <a:pt x="203" y="123"/>
                      </a:cubicBezTo>
                      <a:cubicBezTo>
                        <a:pt x="203" y="122"/>
                        <a:pt x="201" y="121"/>
                        <a:pt x="200" y="120"/>
                      </a:cubicBezTo>
                      <a:cubicBezTo>
                        <a:pt x="200" y="120"/>
                        <a:pt x="200" y="120"/>
                        <a:pt x="200" y="120"/>
                      </a:cubicBezTo>
                      <a:cubicBezTo>
                        <a:pt x="199" y="121"/>
                        <a:pt x="199" y="121"/>
                        <a:pt x="199" y="121"/>
                      </a:cubicBezTo>
                      <a:cubicBezTo>
                        <a:pt x="199" y="120"/>
                        <a:pt x="199" y="120"/>
                        <a:pt x="199" y="120"/>
                      </a:cubicBezTo>
                      <a:cubicBezTo>
                        <a:pt x="199" y="120"/>
                        <a:pt x="200" y="120"/>
                        <a:pt x="200" y="120"/>
                      </a:cubicBezTo>
                      <a:cubicBezTo>
                        <a:pt x="201" y="116"/>
                        <a:pt x="201" y="112"/>
                        <a:pt x="199" y="109"/>
                      </a:cubicBezTo>
                      <a:cubicBezTo>
                        <a:pt x="198" y="107"/>
                        <a:pt x="196" y="104"/>
                        <a:pt x="194" y="102"/>
                      </a:cubicBezTo>
                      <a:cubicBezTo>
                        <a:pt x="192" y="100"/>
                        <a:pt x="189" y="99"/>
                        <a:pt x="186" y="101"/>
                      </a:cubicBezTo>
                      <a:cubicBezTo>
                        <a:pt x="183" y="102"/>
                        <a:pt x="181" y="102"/>
                        <a:pt x="180" y="100"/>
                      </a:cubicBezTo>
                      <a:cubicBezTo>
                        <a:pt x="179" y="95"/>
                        <a:pt x="176" y="96"/>
                        <a:pt x="172" y="97"/>
                      </a:cubicBezTo>
                      <a:cubicBezTo>
                        <a:pt x="172" y="97"/>
                        <a:pt x="171" y="97"/>
                        <a:pt x="171" y="96"/>
                      </a:cubicBezTo>
                      <a:cubicBezTo>
                        <a:pt x="170" y="95"/>
                        <a:pt x="170" y="95"/>
                        <a:pt x="171" y="94"/>
                      </a:cubicBezTo>
                      <a:cubicBezTo>
                        <a:pt x="173" y="92"/>
                        <a:pt x="174" y="90"/>
                        <a:pt x="175" y="88"/>
                      </a:cubicBezTo>
                      <a:cubicBezTo>
                        <a:pt x="175" y="88"/>
                        <a:pt x="175" y="86"/>
                        <a:pt x="175" y="85"/>
                      </a:cubicBezTo>
                      <a:cubicBezTo>
                        <a:pt x="174" y="84"/>
                        <a:pt x="172" y="83"/>
                        <a:pt x="171" y="82"/>
                      </a:cubicBezTo>
                      <a:cubicBezTo>
                        <a:pt x="170" y="80"/>
                        <a:pt x="172" y="78"/>
                        <a:pt x="172" y="76"/>
                      </a:cubicBezTo>
                      <a:cubicBezTo>
                        <a:pt x="172" y="73"/>
                        <a:pt x="171" y="71"/>
                        <a:pt x="169" y="69"/>
                      </a:cubicBezTo>
                      <a:cubicBezTo>
                        <a:pt x="164" y="65"/>
                        <a:pt x="158" y="61"/>
                        <a:pt x="153" y="57"/>
                      </a:cubicBezTo>
                      <a:cubicBezTo>
                        <a:pt x="153" y="57"/>
                        <a:pt x="153" y="57"/>
                        <a:pt x="153" y="57"/>
                      </a:cubicBezTo>
                      <a:cubicBezTo>
                        <a:pt x="153" y="57"/>
                        <a:pt x="153" y="57"/>
                        <a:pt x="153" y="57"/>
                      </a:cubicBezTo>
                      <a:cubicBezTo>
                        <a:pt x="153" y="58"/>
                        <a:pt x="153" y="58"/>
                        <a:pt x="153" y="58"/>
                      </a:cubicBezTo>
                      <a:cubicBezTo>
                        <a:pt x="148" y="57"/>
                        <a:pt x="144" y="59"/>
                        <a:pt x="139" y="62"/>
                      </a:cubicBezTo>
                      <a:cubicBezTo>
                        <a:pt x="135" y="64"/>
                        <a:pt x="131" y="64"/>
                        <a:pt x="127" y="62"/>
                      </a:cubicBezTo>
                      <a:cubicBezTo>
                        <a:pt x="123" y="60"/>
                        <a:pt x="120" y="61"/>
                        <a:pt x="117" y="63"/>
                      </a:cubicBezTo>
                      <a:cubicBezTo>
                        <a:pt x="117" y="64"/>
                        <a:pt x="117" y="64"/>
                        <a:pt x="117" y="64"/>
                      </a:cubicBezTo>
                      <a:cubicBezTo>
                        <a:pt x="116" y="64"/>
                        <a:pt x="116" y="65"/>
                        <a:pt x="115" y="65"/>
                      </a:cubicBezTo>
                      <a:cubicBezTo>
                        <a:pt x="116" y="65"/>
                        <a:pt x="116" y="64"/>
                        <a:pt x="117" y="64"/>
                      </a:cubicBezTo>
                      <a:cubicBezTo>
                        <a:pt x="117" y="63"/>
                        <a:pt x="117" y="63"/>
                        <a:pt x="117" y="63"/>
                      </a:cubicBezTo>
                      <a:cubicBezTo>
                        <a:pt x="118" y="60"/>
                        <a:pt x="118" y="58"/>
                        <a:pt x="119" y="55"/>
                      </a:cubicBezTo>
                      <a:cubicBezTo>
                        <a:pt x="121" y="48"/>
                        <a:pt x="124" y="41"/>
                        <a:pt x="124" y="33"/>
                      </a:cubicBezTo>
                      <a:cubicBezTo>
                        <a:pt x="124" y="31"/>
                        <a:pt x="125" y="29"/>
                        <a:pt x="126" y="28"/>
                      </a:cubicBezTo>
                      <a:cubicBezTo>
                        <a:pt x="126" y="27"/>
                        <a:pt x="126" y="26"/>
                        <a:pt x="126" y="25"/>
                      </a:cubicBezTo>
                      <a:cubicBezTo>
                        <a:pt x="126" y="18"/>
                        <a:pt x="124" y="17"/>
                        <a:pt x="119" y="16"/>
                      </a:cubicBezTo>
                      <a:cubicBezTo>
                        <a:pt x="116" y="15"/>
                        <a:pt x="113" y="15"/>
                        <a:pt x="111" y="16"/>
                      </a:cubicBezTo>
                      <a:cubicBezTo>
                        <a:pt x="104" y="17"/>
                        <a:pt x="98" y="21"/>
                        <a:pt x="92" y="21"/>
                      </a:cubicBezTo>
                      <a:cubicBezTo>
                        <a:pt x="86" y="21"/>
                        <a:pt x="81" y="23"/>
                        <a:pt x="77" y="28"/>
                      </a:cubicBezTo>
                      <a:cubicBezTo>
                        <a:pt x="76" y="30"/>
                        <a:pt x="73" y="31"/>
                        <a:pt x="71" y="33"/>
                      </a:cubicBezTo>
                      <a:cubicBezTo>
                        <a:pt x="66" y="39"/>
                        <a:pt x="64" y="45"/>
                        <a:pt x="67" y="53"/>
                      </a:cubicBezTo>
                      <a:cubicBezTo>
                        <a:pt x="67" y="54"/>
                        <a:pt x="68" y="56"/>
                        <a:pt x="65" y="56"/>
                      </a:cubicBezTo>
                      <a:cubicBezTo>
                        <a:pt x="62" y="57"/>
                        <a:pt x="61" y="59"/>
                        <a:pt x="58" y="60"/>
                      </a:cubicBezTo>
                      <a:cubicBezTo>
                        <a:pt x="56" y="62"/>
                        <a:pt x="54" y="64"/>
                        <a:pt x="55" y="67"/>
                      </a:cubicBezTo>
                      <a:cubicBezTo>
                        <a:pt x="56" y="71"/>
                        <a:pt x="57" y="74"/>
                        <a:pt x="58" y="77"/>
                      </a:cubicBezTo>
                      <a:cubicBezTo>
                        <a:pt x="59" y="78"/>
                        <a:pt x="59" y="79"/>
                        <a:pt x="59" y="80"/>
                      </a:cubicBezTo>
                      <a:cubicBezTo>
                        <a:pt x="59" y="80"/>
                        <a:pt x="58" y="81"/>
                        <a:pt x="58" y="81"/>
                      </a:cubicBezTo>
                      <a:cubicBezTo>
                        <a:pt x="57" y="82"/>
                        <a:pt x="56" y="82"/>
                        <a:pt x="55" y="82"/>
                      </a:cubicBezTo>
                      <a:cubicBezTo>
                        <a:pt x="51" y="78"/>
                        <a:pt x="48" y="67"/>
                        <a:pt x="50" y="62"/>
                      </a:cubicBezTo>
                      <a:cubicBezTo>
                        <a:pt x="50" y="62"/>
                        <a:pt x="50" y="61"/>
                        <a:pt x="51" y="61"/>
                      </a:cubicBezTo>
                      <a:cubicBezTo>
                        <a:pt x="52" y="59"/>
                        <a:pt x="52" y="57"/>
                        <a:pt x="54" y="55"/>
                      </a:cubicBezTo>
                      <a:cubicBezTo>
                        <a:pt x="57" y="51"/>
                        <a:pt x="57" y="47"/>
                        <a:pt x="57" y="43"/>
                      </a:cubicBezTo>
                      <a:cubicBezTo>
                        <a:pt x="57" y="40"/>
                        <a:pt x="58" y="37"/>
                        <a:pt x="60" y="35"/>
                      </a:cubicBezTo>
                      <a:cubicBezTo>
                        <a:pt x="62" y="34"/>
                        <a:pt x="63" y="32"/>
                        <a:pt x="65" y="31"/>
                      </a:cubicBezTo>
                      <a:cubicBezTo>
                        <a:pt x="71" y="23"/>
                        <a:pt x="78" y="18"/>
                        <a:pt x="87" y="14"/>
                      </a:cubicBezTo>
                      <a:cubicBezTo>
                        <a:pt x="88" y="13"/>
                        <a:pt x="89" y="12"/>
                        <a:pt x="89" y="11"/>
                      </a:cubicBezTo>
                      <a:cubicBezTo>
                        <a:pt x="89" y="11"/>
                        <a:pt x="90" y="9"/>
                        <a:pt x="89" y="9"/>
                      </a:cubicBezTo>
                      <a:cubicBezTo>
                        <a:pt x="88" y="7"/>
                        <a:pt x="86" y="5"/>
                        <a:pt x="84" y="4"/>
                      </a:cubicBezTo>
                      <a:cubicBezTo>
                        <a:pt x="73" y="0"/>
                        <a:pt x="63" y="2"/>
                        <a:pt x="53" y="8"/>
                      </a:cubicBezTo>
                      <a:cubicBezTo>
                        <a:pt x="48" y="10"/>
                        <a:pt x="44" y="14"/>
                        <a:pt x="40" y="18"/>
                      </a:cubicBezTo>
                      <a:cubicBezTo>
                        <a:pt x="33" y="23"/>
                        <a:pt x="30" y="31"/>
                        <a:pt x="23" y="36"/>
                      </a:cubicBezTo>
                      <a:cubicBezTo>
                        <a:pt x="22" y="36"/>
                        <a:pt x="21" y="37"/>
                        <a:pt x="21" y="38"/>
                      </a:cubicBezTo>
                      <a:cubicBezTo>
                        <a:pt x="20" y="40"/>
                        <a:pt x="18" y="42"/>
                        <a:pt x="17" y="44"/>
                      </a:cubicBezTo>
                      <a:cubicBezTo>
                        <a:pt x="16" y="46"/>
                        <a:pt x="16" y="48"/>
                        <a:pt x="14" y="49"/>
                      </a:cubicBezTo>
                      <a:cubicBezTo>
                        <a:pt x="8" y="55"/>
                        <a:pt x="6" y="63"/>
                        <a:pt x="2" y="71"/>
                      </a:cubicBezTo>
                      <a:cubicBezTo>
                        <a:pt x="0" y="74"/>
                        <a:pt x="2" y="78"/>
                        <a:pt x="6" y="80"/>
                      </a:cubicBezTo>
                      <a:cubicBezTo>
                        <a:pt x="10" y="82"/>
                        <a:pt x="15" y="83"/>
                        <a:pt x="19" y="85"/>
                      </a:cubicBezTo>
                      <a:cubicBezTo>
                        <a:pt x="20" y="86"/>
                        <a:pt x="21" y="87"/>
                        <a:pt x="22" y="89"/>
                      </a:cubicBezTo>
                      <a:cubicBezTo>
                        <a:pt x="22" y="89"/>
                        <a:pt x="22" y="91"/>
                        <a:pt x="22" y="91"/>
                      </a:cubicBezTo>
                      <a:cubicBezTo>
                        <a:pt x="21" y="92"/>
                        <a:pt x="20" y="93"/>
                        <a:pt x="19" y="92"/>
                      </a:cubicBezTo>
                      <a:cubicBezTo>
                        <a:pt x="16" y="91"/>
                        <a:pt x="13" y="89"/>
                        <a:pt x="10" y="87"/>
                      </a:cubicBezTo>
                      <a:cubicBezTo>
                        <a:pt x="6" y="85"/>
                        <a:pt x="1" y="88"/>
                        <a:pt x="1" y="93"/>
                      </a:cubicBezTo>
                      <a:cubicBezTo>
                        <a:pt x="1" y="96"/>
                        <a:pt x="1" y="99"/>
                        <a:pt x="1" y="101"/>
                      </a:cubicBezTo>
                      <a:cubicBezTo>
                        <a:pt x="1" y="105"/>
                        <a:pt x="4" y="108"/>
                        <a:pt x="7" y="111"/>
                      </a:cubicBezTo>
                      <a:cubicBezTo>
                        <a:pt x="9" y="114"/>
                        <a:pt x="12" y="114"/>
                        <a:pt x="14" y="114"/>
                      </a:cubicBezTo>
                      <a:cubicBezTo>
                        <a:pt x="16" y="114"/>
                        <a:pt x="17" y="114"/>
                        <a:pt x="19" y="115"/>
                      </a:cubicBezTo>
                      <a:cubicBezTo>
                        <a:pt x="22" y="115"/>
                        <a:pt x="23" y="118"/>
                        <a:pt x="24" y="120"/>
                      </a:cubicBezTo>
                      <a:cubicBezTo>
                        <a:pt x="27" y="123"/>
                        <a:pt x="30" y="126"/>
                        <a:pt x="35" y="125"/>
                      </a:cubicBezTo>
                      <a:cubicBezTo>
                        <a:pt x="38" y="124"/>
                        <a:pt x="40" y="127"/>
                        <a:pt x="41" y="130"/>
                      </a:cubicBezTo>
                      <a:cubicBezTo>
                        <a:pt x="44" y="131"/>
                        <a:pt x="48" y="131"/>
                        <a:pt x="50" y="133"/>
                      </a:cubicBezTo>
                      <a:cubicBezTo>
                        <a:pt x="52" y="133"/>
                        <a:pt x="54" y="132"/>
                        <a:pt x="55" y="133"/>
                      </a:cubicBezTo>
                      <a:close/>
                      <a:moveTo>
                        <a:pt x="139" y="292"/>
                      </a:moveTo>
                      <a:cubicBezTo>
                        <a:pt x="139" y="292"/>
                        <a:pt x="137" y="291"/>
                        <a:pt x="136" y="291"/>
                      </a:cubicBezTo>
                      <a:cubicBezTo>
                        <a:pt x="136" y="291"/>
                        <a:pt x="136" y="290"/>
                        <a:pt x="136" y="289"/>
                      </a:cubicBezTo>
                      <a:cubicBezTo>
                        <a:pt x="138" y="286"/>
                        <a:pt x="139" y="284"/>
                        <a:pt x="141" y="281"/>
                      </a:cubicBezTo>
                      <a:cubicBezTo>
                        <a:pt x="141" y="279"/>
                        <a:pt x="142" y="279"/>
                        <a:pt x="143" y="280"/>
                      </a:cubicBezTo>
                      <a:cubicBezTo>
                        <a:pt x="144" y="280"/>
                        <a:pt x="144" y="280"/>
                        <a:pt x="144" y="281"/>
                      </a:cubicBezTo>
                      <a:cubicBezTo>
                        <a:pt x="145" y="282"/>
                        <a:pt x="145" y="284"/>
                        <a:pt x="146" y="285"/>
                      </a:cubicBezTo>
                      <a:cubicBezTo>
                        <a:pt x="146" y="288"/>
                        <a:pt x="143" y="291"/>
                        <a:pt x="139" y="292"/>
                      </a:cubicBezTo>
                      <a:close/>
                      <a:moveTo>
                        <a:pt x="216" y="148"/>
                      </a:moveTo>
                      <a:cubicBezTo>
                        <a:pt x="217" y="148"/>
                        <a:pt x="218" y="148"/>
                        <a:pt x="218" y="149"/>
                      </a:cubicBezTo>
                      <a:cubicBezTo>
                        <a:pt x="218" y="151"/>
                        <a:pt x="218" y="152"/>
                        <a:pt x="216" y="153"/>
                      </a:cubicBezTo>
                      <a:cubicBezTo>
                        <a:pt x="216" y="153"/>
                        <a:pt x="216" y="153"/>
                        <a:pt x="216" y="153"/>
                      </a:cubicBezTo>
                      <a:cubicBezTo>
                        <a:pt x="215" y="154"/>
                        <a:pt x="215" y="154"/>
                        <a:pt x="215" y="154"/>
                      </a:cubicBezTo>
                      <a:cubicBezTo>
                        <a:pt x="216" y="153"/>
                        <a:pt x="216" y="153"/>
                        <a:pt x="216" y="153"/>
                      </a:cubicBezTo>
                      <a:cubicBezTo>
                        <a:pt x="216" y="153"/>
                        <a:pt x="216" y="153"/>
                        <a:pt x="216" y="153"/>
                      </a:cubicBezTo>
                      <a:cubicBezTo>
                        <a:pt x="216" y="151"/>
                        <a:pt x="215" y="150"/>
                        <a:pt x="215" y="149"/>
                      </a:cubicBezTo>
                      <a:cubicBezTo>
                        <a:pt x="215" y="149"/>
                        <a:pt x="216" y="148"/>
                        <a:pt x="216" y="148"/>
                      </a:cubicBezTo>
                      <a:close/>
                      <a:moveTo>
                        <a:pt x="113" y="67"/>
                      </a:moveTo>
                      <a:cubicBezTo>
                        <a:pt x="114" y="67"/>
                        <a:pt x="114" y="66"/>
                        <a:pt x="115" y="66"/>
                      </a:cubicBezTo>
                      <a:cubicBezTo>
                        <a:pt x="114" y="66"/>
                        <a:pt x="114" y="67"/>
                        <a:pt x="114" y="67"/>
                      </a:cubicBezTo>
                      <a:cubicBezTo>
                        <a:pt x="114" y="67"/>
                        <a:pt x="112" y="69"/>
                        <a:pt x="113" y="67"/>
                      </a:cubicBezTo>
                      <a:close/>
                      <a:moveTo>
                        <a:pt x="53" y="88"/>
                      </a:moveTo>
                      <a:cubicBezTo>
                        <a:pt x="54" y="89"/>
                        <a:pt x="54" y="89"/>
                        <a:pt x="54" y="89"/>
                      </a:cubicBezTo>
                      <a:cubicBezTo>
                        <a:pt x="53" y="89"/>
                        <a:pt x="53" y="89"/>
                        <a:pt x="53" y="89"/>
                      </a:cubicBezTo>
                      <a:lnTo>
                        <a:pt x="53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6" name="Oval 45"/>
                <p:cNvSpPr>
                  <a:spLocks noChangeArrowheads="1"/>
                </p:cNvSpPr>
                <p:nvPr/>
              </p:nvSpPr>
              <p:spPr bwMode="auto">
                <a:xfrm>
                  <a:off x="6137275" y="2401888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7" name="Freeform 46"/>
                <p:cNvSpPr>
                  <a:spLocks/>
                </p:cNvSpPr>
                <p:nvPr/>
              </p:nvSpPr>
              <p:spPr bwMode="auto">
                <a:xfrm>
                  <a:off x="6021387" y="2398713"/>
                  <a:ext cx="298450" cy="258763"/>
                </a:xfrm>
                <a:custGeom>
                  <a:avLst/>
                  <a:gdLst>
                    <a:gd name="T0" fmla="*/ 73 w 204"/>
                    <a:gd name="T1" fmla="*/ 6 h 177"/>
                    <a:gd name="T2" fmla="*/ 62 w 204"/>
                    <a:gd name="T3" fmla="*/ 9 h 177"/>
                    <a:gd name="T4" fmla="*/ 32 w 204"/>
                    <a:gd name="T5" fmla="*/ 27 h 177"/>
                    <a:gd name="T6" fmla="*/ 22 w 204"/>
                    <a:gd name="T7" fmla="*/ 34 h 177"/>
                    <a:gd name="T8" fmla="*/ 18 w 204"/>
                    <a:gd name="T9" fmla="*/ 51 h 177"/>
                    <a:gd name="T10" fmla="*/ 23 w 204"/>
                    <a:gd name="T11" fmla="*/ 56 h 177"/>
                    <a:gd name="T12" fmla="*/ 38 w 204"/>
                    <a:gd name="T13" fmla="*/ 59 h 177"/>
                    <a:gd name="T14" fmla="*/ 20 w 204"/>
                    <a:gd name="T15" fmla="*/ 63 h 177"/>
                    <a:gd name="T16" fmla="*/ 9 w 204"/>
                    <a:gd name="T17" fmla="*/ 70 h 177"/>
                    <a:gd name="T18" fmla="*/ 18 w 204"/>
                    <a:gd name="T19" fmla="*/ 86 h 177"/>
                    <a:gd name="T20" fmla="*/ 50 w 204"/>
                    <a:gd name="T21" fmla="*/ 91 h 177"/>
                    <a:gd name="T22" fmla="*/ 66 w 204"/>
                    <a:gd name="T23" fmla="*/ 110 h 177"/>
                    <a:gd name="T24" fmla="*/ 41 w 204"/>
                    <a:gd name="T25" fmla="*/ 103 h 177"/>
                    <a:gd name="T26" fmla="*/ 9 w 204"/>
                    <a:gd name="T27" fmla="*/ 99 h 177"/>
                    <a:gd name="T28" fmla="*/ 0 w 204"/>
                    <a:gd name="T29" fmla="*/ 118 h 177"/>
                    <a:gd name="T30" fmla="*/ 23 w 204"/>
                    <a:gd name="T31" fmla="*/ 137 h 177"/>
                    <a:gd name="T32" fmla="*/ 22 w 204"/>
                    <a:gd name="T33" fmla="*/ 149 h 177"/>
                    <a:gd name="T34" fmla="*/ 23 w 204"/>
                    <a:gd name="T35" fmla="*/ 163 h 177"/>
                    <a:gd name="T36" fmla="*/ 30 w 204"/>
                    <a:gd name="T37" fmla="*/ 165 h 177"/>
                    <a:gd name="T38" fmla="*/ 66 w 204"/>
                    <a:gd name="T39" fmla="*/ 166 h 177"/>
                    <a:gd name="T40" fmla="*/ 84 w 204"/>
                    <a:gd name="T41" fmla="*/ 160 h 177"/>
                    <a:gd name="T42" fmla="*/ 103 w 204"/>
                    <a:gd name="T43" fmla="*/ 154 h 177"/>
                    <a:gd name="T44" fmla="*/ 106 w 204"/>
                    <a:gd name="T45" fmla="*/ 156 h 177"/>
                    <a:gd name="T46" fmla="*/ 116 w 204"/>
                    <a:gd name="T47" fmla="*/ 170 h 177"/>
                    <a:gd name="T48" fmla="*/ 133 w 204"/>
                    <a:gd name="T49" fmla="*/ 176 h 177"/>
                    <a:gd name="T50" fmla="*/ 156 w 204"/>
                    <a:gd name="T51" fmla="*/ 170 h 177"/>
                    <a:gd name="T52" fmla="*/ 153 w 204"/>
                    <a:gd name="T53" fmla="*/ 156 h 177"/>
                    <a:gd name="T54" fmla="*/ 148 w 204"/>
                    <a:gd name="T55" fmla="*/ 158 h 177"/>
                    <a:gd name="T56" fmla="*/ 153 w 204"/>
                    <a:gd name="T57" fmla="*/ 156 h 177"/>
                    <a:gd name="T58" fmla="*/ 153 w 204"/>
                    <a:gd name="T59" fmla="*/ 156 h 177"/>
                    <a:gd name="T60" fmla="*/ 156 w 204"/>
                    <a:gd name="T61" fmla="*/ 152 h 177"/>
                    <a:gd name="T62" fmla="*/ 169 w 204"/>
                    <a:gd name="T63" fmla="*/ 158 h 177"/>
                    <a:gd name="T64" fmla="*/ 178 w 204"/>
                    <a:gd name="T65" fmla="*/ 141 h 177"/>
                    <a:gd name="T66" fmla="*/ 170 w 204"/>
                    <a:gd name="T67" fmla="*/ 127 h 177"/>
                    <a:gd name="T68" fmla="*/ 158 w 204"/>
                    <a:gd name="T69" fmla="*/ 106 h 177"/>
                    <a:gd name="T70" fmla="*/ 167 w 204"/>
                    <a:gd name="T71" fmla="*/ 80 h 177"/>
                    <a:gd name="T72" fmla="*/ 177 w 204"/>
                    <a:gd name="T73" fmla="*/ 49 h 177"/>
                    <a:gd name="T74" fmla="*/ 200 w 204"/>
                    <a:gd name="T75" fmla="*/ 29 h 177"/>
                    <a:gd name="T76" fmla="*/ 196 w 204"/>
                    <a:gd name="T77" fmla="*/ 12 h 177"/>
                    <a:gd name="T78" fmla="*/ 176 w 204"/>
                    <a:gd name="T79" fmla="*/ 14 h 177"/>
                    <a:gd name="T80" fmla="*/ 176 w 204"/>
                    <a:gd name="T81" fmla="*/ 32 h 177"/>
                    <a:gd name="T82" fmla="*/ 177 w 204"/>
                    <a:gd name="T83" fmla="*/ 33 h 177"/>
                    <a:gd name="T84" fmla="*/ 176 w 204"/>
                    <a:gd name="T85" fmla="*/ 32 h 177"/>
                    <a:gd name="T86" fmla="*/ 169 w 204"/>
                    <a:gd name="T87" fmla="*/ 24 h 177"/>
                    <a:gd name="T88" fmla="*/ 155 w 204"/>
                    <a:gd name="T89" fmla="*/ 25 h 177"/>
                    <a:gd name="T90" fmla="*/ 144 w 204"/>
                    <a:gd name="T91" fmla="*/ 53 h 177"/>
                    <a:gd name="T92" fmla="*/ 136 w 204"/>
                    <a:gd name="T93" fmla="*/ 74 h 177"/>
                    <a:gd name="T94" fmla="*/ 132 w 204"/>
                    <a:gd name="T95" fmla="*/ 78 h 177"/>
                    <a:gd name="T96" fmla="*/ 134 w 204"/>
                    <a:gd name="T97" fmla="*/ 57 h 177"/>
                    <a:gd name="T98" fmla="*/ 133 w 204"/>
                    <a:gd name="T99" fmla="*/ 29 h 177"/>
                    <a:gd name="T100" fmla="*/ 125 w 204"/>
                    <a:gd name="T101" fmla="*/ 41 h 177"/>
                    <a:gd name="T102" fmla="*/ 107 w 204"/>
                    <a:gd name="T103" fmla="*/ 42 h 177"/>
                    <a:gd name="T104" fmla="*/ 107 w 204"/>
                    <a:gd name="T105" fmla="*/ 40 h 177"/>
                    <a:gd name="T106" fmla="*/ 115 w 204"/>
                    <a:gd name="T107" fmla="*/ 31 h 177"/>
                    <a:gd name="T108" fmla="*/ 97 w 204"/>
                    <a:gd name="T109" fmla="*/ 19 h 177"/>
                    <a:gd name="T110" fmla="*/ 88 w 204"/>
                    <a:gd name="T111" fmla="*/ 25 h 177"/>
                    <a:gd name="T112" fmla="*/ 95 w 204"/>
                    <a:gd name="T113" fmla="*/ 11 h 177"/>
                    <a:gd name="T114" fmla="*/ 90 w 204"/>
                    <a:gd name="T115" fmla="*/ 0 h 177"/>
                    <a:gd name="T116" fmla="*/ 90 w 204"/>
                    <a:gd name="T117" fmla="*/ 0 h 177"/>
                    <a:gd name="T118" fmla="*/ 80 w 204"/>
                    <a:gd name="T119" fmla="*/ 3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04" h="177">
                      <a:moveTo>
                        <a:pt x="80" y="3"/>
                      </a:moveTo>
                      <a:cubicBezTo>
                        <a:pt x="78" y="5"/>
                        <a:pt x="76" y="6"/>
                        <a:pt x="73" y="6"/>
                      </a:cubicBezTo>
                      <a:cubicBezTo>
                        <a:pt x="70" y="6"/>
                        <a:pt x="67" y="6"/>
                        <a:pt x="64" y="7"/>
                      </a:cubicBezTo>
                      <a:cubicBezTo>
                        <a:pt x="63" y="7"/>
                        <a:pt x="63" y="8"/>
                        <a:pt x="62" y="9"/>
                      </a:cubicBezTo>
                      <a:cubicBezTo>
                        <a:pt x="55" y="13"/>
                        <a:pt x="47" y="16"/>
                        <a:pt x="39" y="19"/>
                      </a:cubicBezTo>
                      <a:cubicBezTo>
                        <a:pt x="36" y="20"/>
                        <a:pt x="32" y="22"/>
                        <a:pt x="32" y="27"/>
                      </a:cubicBezTo>
                      <a:cubicBezTo>
                        <a:pt x="32" y="29"/>
                        <a:pt x="30" y="29"/>
                        <a:pt x="29" y="30"/>
                      </a:cubicBezTo>
                      <a:cubicBezTo>
                        <a:pt x="26" y="32"/>
                        <a:pt x="24" y="33"/>
                        <a:pt x="22" y="34"/>
                      </a:cubicBezTo>
                      <a:cubicBezTo>
                        <a:pt x="19" y="37"/>
                        <a:pt x="15" y="39"/>
                        <a:pt x="15" y="43"/>
                      </a:cubicBezTo>
                      <a:cubicBezTo>
                        <a:pt x="15" y="46"/>
                        <a:pt x="17" y="48"/>
                        <a:pt x="18" y="51"/>
                      </a:cubicBezTo>
                      <a:cubicBezTo>
                        <a:pt x="18" y="51"/>
                        <a:pt x="18" y="52"/>
                        <a:pt x="18" y="52"/>
                      </a:cubicBezTo>
                      <a:cubicBezTo>
                        <a:pt x="19" y="55"/>
                        <a:pt x="20" y="56"/>
                        <a:pt x="23" y="56"/>
                      </a:cubicBezTo>
                      <a:cubicBezTo>
                        <a:pt x="28" y="57"/>
                        <a:pt x="33" y="57"/>
                        <a:pt x="37" y="58"/>
                      </a:cubicBezTo>
                      <a:cubicBezTo>
                        <a:pt x="38" y="58"/>
                        <a:pt x="38" y="59"/>
                        <a:pt x="38" y="59"/>
                      </a:cubicBezTo>
                      <a:cubicBezTo>
                        <a:pt x="39" y="60"/>
                        <a:pt x="38" y="61"/>
                        <a:pt x="37" y="61"/>
                      </a:cubicBezTo>
                      <a:cubicBezTo>
                        <a:pt x="31" y="62"/>
                        <a:pt x="26" y="62"/>
                        <a:pt x="20" y="63"/>
                      </a:cubicBezTo>
                      <a:cubicBezTo>
                        <a:pt x="17" y="63"/>
                        <a:pt x="14" y="64"/>
                        <a:pt x="11" y="66"/>
                      </a:cubicBezTo>
                      <a:cubicBezTo>
                        <a:pt x="10" y="67"/>
                        <a:pt x="9" y="69"/>
                        <a:pt x="9" y="70"/>
                      </a:cubicBezTo>
                      <a:cubicBezTo>
                        <a:pt x="8" y="72"/>
                        <a:pt x="9" y="74"/>
                        <a:pt x="9" y="77"/>
                      </a:cubicBezTo>
                      <a:cubicBezTo>
                        <a:pt x="10" y="82"/>
                        <a:pt x="10" y="84"/>
                        <a:pt x="18" y="86"/>
                      </a:cubicBezTo>
                      <a:cubicBezTo>
                        <a:pt x="27" y="88"/>
                        <a:pt x="36" y="91"/>
                        <a:pt x="46" y="90"/>
                      </a:cubicBezTo>
                      <a:cubicBezTo>
                        <a:pt x="47" y="90"/>
                        <a:pt x="49" y="90"/>
                        <a:pt x="50" y="91"/>
                      </a:cubicBezTo>
                      <a:cubicBezTo>
                        <a:pt x="57" y="96"/>
                        <a:pt x="63" y="100"/>
                        <a:pt x="66" y="107"/>
                      </a:cubicBezTo>
                      <a:cubicBezTo>
                        <a:pt x="67" y="109"/>
                        <a:pt x="67" y="110"/>
                        <a:pt x="66" y="110"/>
                      </a:cubicBezTo>
                      <a:cubicBezTo>
                        <a:pt x="66" y="110"/>
                        <a:pt x="65" y="110"/>
                        <a:pt x="65" y="110"/>
                      </a:cubicBezTo>
                      <a:cubicBezTo>
                        <a:pt x="57" y="109"/>
                        <a:pt x="49" y="107"/>
                        <a:pt x="41" y="103"/>
                      </a:cubicBezTo>
                      <a:cubicBezTo>
                        <a:pt x="38" y="102"/>
                        <a:pt x="35" y="100"/>
                        <a:pt x="32" y="100"/>
                      </a:cubicBezTo>
                      <a:cubicBezTo>
                        <a:pt x="25" y="99"/>
                        <a:pt x="17" y="99"/>
                        <a:pt x="9" y="99"/>
                      </a:cubicBezTo>
                      <a:cubicBezTo>
                        <a:pt x="6" y="99"/>
                        <a:pt x="3" y="102"/>
                        <a:pt x="2" y="105"/>
                      </a:cubicBezTo>
                      <a:cubicBezTo>
                        <a:pt x="0" y="109"/>
                        <a:pt x="0" y="113"/>
                        <a:pt x="0" y="118"/>
                      </a:cubicBezTo>
                      <a:cubicBezTo>
                        <a:pt x="1" y="126"/>
                        <a:pt x="5" y="131"/>
                        <a:pt x="13" y="134"/>
                      </a:cubicBezTo>
                      <a:cubicBezTo>
                        <a:pt x="16" y="135"/>
                        <a:pt x="20" y="136"/>
                        <a:pt x="23" y="137"/>
                      </a:cubicBezTo>
                      <a:cubicBezTo>
                        <a:pt x="24" y="138"/>
                        <a:pt x="26" y="140"/>
                        <a:pt x="25" y="141"/>
                      </a:cubicBezTo>
                      <a:cubicBezTo>
                        <a:pt x="25" y="144"/>
                        <a:pt x="23" y="146"/>
                        <a:pt x="22" y="149"/>
                      </a:cubicBezTo>
                      <a:cubicBezTo>
                        <a:pt x="21" y="150"/>
                        <a:pt x="21" y="152"/>
                        <a:pt x="21" y="153"/>
                      </a:cubicBezTo>
                      <a:cubicBezTo>
                        <a:pt x="21" y="157"/>
                        <a:pt x="22" y="160"/>
                        <a:pt x="23" y="163"/>
                      </a:cubicBezTo>
                      <a:cubicBezTo>
                        <a:pt x="23" y="164"/>
                        <a:pt x="25" y="165"/>
                        <a:pt x="26" y="165"/>
                      </a:cubicBezTo>
                      <a:cubicBezTo>
                        <a:pt x="27" y="165"/>
                        <a:pt x="29" y="165"/>
                        <a:pt x="30" y="165"/>
                      </a:cubicBezTo>
                      <a:cubicBezTo>
                        <a:pt x="38" y="166"/>
                        <a:pt x="46" y="165"/>
                        <a:pt x="53" y="167"/>
                      </a:cubicBezTo>
                      <a:cubicBezTo>
                        <a:pt x="58" y="169"/>
                        <a:pt x="62" y="168"/>
                        <a:pt x="66" y="166"/>
                      </a:cubicBezTo>
                      <a:cubicBezTo>
                        <a:pt x="68" y="165"/>
                        <a:pt x="71" y="164"/>
                        <a:pt x="73" y="162"/>
                      </a:cubicBezTo>
                      <a:cubicBezTo>
                        <a:pt x="77" y="160"/>
                        <a:pt x="81" y="159"/>
                        <a:pt x="84" y="160"/>
                      </a:cubicBezTo>
                      <a:cubicBezTo>
                        <a:pt x="89" y="161"/>
                        <a:pt x="93" y="160"/>
                        <a:pt x="97" y="157"/>
                      </a:cubicBezTo>
                      <a:cubicBezTo>
                        <a:pt x="99" y="156"/>
                        <a:pt x="101" y="155"/>
                        <a:pt x="103" y="154"/>
                      </a:cubicBezTo>
                      <a:cubicBezTo>
                        <a:pt x="104" y="153"/>
                        <a:pt x="105" y="153"/>
                        <a:pt x="105" y="155"/>
                      </a:cubicBezTo>
                      <a:cubicBezTo>
                        <a:pt x="106" y="155"/>
                        <a:pt x="106" y="155"/>
                        <a:pt x="106" y="156"/>
                      </a:cubicBezTo>
                      <a:cubicBezTo>
                        <a:pt x="107" y="159"/>
                        <a:pt x="109" y="160"/>
                        <a:pt x="112" y="161"/>
                      </a:cubicBezTo>
                      <a:cubicBezTo>
                        <a:pt x="115" y="163"/>
                        <a:pt x="114" y="168"/>
                        <a:pt x="116" y="170"/>
                      </a:cubicBezTo>
                      <a:cubicBezTo>
                        <a:pt x="117" y="170"/>
                        <a:pt x="117" y="171"/>
                        <a:pt x="117" y="171"/>
                      </a:cubicBezTo>
                      <a:cubicBezTo>
                        <a:pt x="123" y="173"/>
                        <a:pt x="128" y="175"/>
                        <a:pt x="133" y="176"/>
                      </a:cubicBezTo>
                      <a:cubicBezTo>
                        <a:pt x="139" y="177"/>
                        <a:pt x="144" y="177"/>
                        <a:pt x="150" y="175"/>
                      </a:cubicBezTo>
                      <a:cubicBezTo>
                        <a:pt x="152" y="175"/>
                        <a:pt x="155" y="173"/>
                        <a:pt x="156" y="170"/>
                      </a:cubicBezTo>
                      <a:cubicBezTo>
                        <a:pt x="157" y="165"/>
                        <a:pt x="157" y="160"/>
                        <a:pt x="153" y="156"/>
                      </a:cubicBezTo>
                      <a:cubicBezTo>
                        <a:pt x="153" y="156"/>
                        <a:pt x="153" y="156"/>
                        <a:pt x="153" y="156"/>
                      </a:cubicBezTo>
                      <a:cubicBezTo>
                        <a:pt x="152" y="157"/>
                        <a:pt x="151" y="158"/>
                        <a:pt x="149" y="158"/>
                      </a:cubicBezTo>
                      <a:cubicBezTo>
                        <a:pt x="149" y="158"/>
                        <a:pt x="148" y="158"/>
                        <a:pt x="148" y="158"/>
                      </a:cubicBezTo>
                      <a:cubicBezTo>
                        <a:pt x="147" y="157"/>
                        <a:pt x="147" y="156"/>
                        <a:pt x="149" y="156"/>
                      </a:cubicBezTo>
                      <a:cubicBezTo>
                        <a:pt x="150" y="156"/>
                        <a:pt x="151" y="156"/>
                        <a:pt x="153" y="156"/>
                      </a:cubicBezTo>
                      <a:cubicBezTo>
                        <a:pt x="153" y="155"/>
                        <a:pt x="153" y="155"/>
                        <a:pt x="153" y="155"/>
                      </a:cubicBezTo>
                      <a:cubicBezTo>
                        <a:pt x="153" y="155"/>
                        <a:pt x="153" y="155"/>
                        <a:pt x="153" y="156"/>
                      </a:cubicBezTo>
                      <a:cubicBezTo>
                        <a:pt x="153" y="156"/>
                        <a:pt x="153" y="156"/>
                        <a:pt x="154" y="156"/>
                      </a:cubicBezTo>
                      <a:cubicBezTo>
                        <a:pt x="154" y="154"/>
                        <a:pt x="155" y="153"/>
                        <a:pt x="156" y="152"/>
                      </a:cubicBezTo>
                      <a:cubicBezTo>
                        <a:pt x="158" y="151"/>
                        <a:pt x="160" y="150"/>
                        <a:pt x="161" y="151"/>
                      </a:cubicBezTo>
                      <a:cubicBezTo>
                        <a:pt x="163" y="154"/>
                        <a:pt x="167" y="155"/>
                        <a:pt x="169" y="158"/>
                      </a:cubicBezTo>
                      <a:cubicBezTo>
                        <a:pt x="174" y="157"/>
                        <a:pt x="177" y="155"/>
                        <a:pt x="179" y="150"/>
                      </a:cubicBezTo>
                      <a:cubicBezTo>
                        <a:pt x="180" y="147"/>
                        <a:pt x="180" y="144"/>
                        <a:pt x="178" y="141"/>
                      </a:cubicBezTo>
                      <a:cubicBezTo>
                        <a:pt x="177" y="139"/>
                        <a:pt x="176" y="137"/>
                        <a:pt x="174" y="135"/>
                      </a:cubicBezTo>
                      <a:cubicBezTo>
                        <a:pt x="171" y="133"/>
                        <a:pt x="170" y="130"/>
                        <a:pt x="170" y="127"/>
                      </a:cubicBezTo>
                      <a:cubicBezTo>
                        <a:pt x="169" y="123"/>
                        <a:pt x="167" y="120"/>
                        <a:pt x="164" y="117"/>
                      </a:cubicBezTo>
                      <a:cubicBezTo>
                        <a:pt x="160" y="115"/>
                        <a:pt x="160" y="110"/>
                        <a:pt x="158" y="106"/>
                      </a:cubicBezTo>
                      <a:cubicBezTo>
                        <a:pt x="157" y="103"/>
                        <a:pt x="157" y="100"/>
                        <a:pt x="160" y="98"/>
                      </a:cubicBezTo>
                      <a:cubicBezTo>
                        <a:pt x="165" y="93"/>
                        <a:pt x="167" y="87"/>
                        <a:pt x="167" y="80"/>
                      </a:cubicBezTo>
                      <a:cubicBezTo>
                        <a:pt x="167" y="78"/>
                        <a:pt x="167" y="75"/>
                        <a:pt x="168" y="72"/>
                      </a:cubicBezTo>
                      <a:cubicBezTo>
                        <a:pt x="171" y="65"/>
                        <a:pt x="174" y="57"/>
                        <a:pt x="177" y="49"/>
                      </a:cubicBezTo>
                      <a:cubicBezTo>
                        <a:pt x="178" y="47"/>
                        <a:pt x="180" y="44"/>
                        <a:pt x="182" y="43"/>
                      </a:cubicBezTo>
                      <a:cubicBezTo>
                        <a:pt x="189" y="39"/>
                        <a:pt x="195" y="34"/>
                        <a:pt x="200" y="29"/>
                      </a:cubicBezTo>
                      <a:cubicBezTo>
                        <a:pt x="202" y="28"/>
                        <a:pt x="203" y="25"/>
                        <a:pt x="203" y="23"/>
                      </a:cubicBezTo>
                      <a:cubicBezTo>
                        <a:pt x="204" y="17"/>
                        <a:pt x="201" y="14"/>
                        <a:pt x="196" y="12"/>
                      </a:cubicBezTo>
                      <a:cubicBezTo>
                        <a:pt x="192" y="11"/>
                        <a:pt x="189" y="10"/>
                        <a:pt x="186" y="10"/>
                      </a:cubicBezTo>
                      <a:cubicBezTo>
                        <a:pt x="182" y="9"/>
                        <a:pt x="179" y="11"/>
                        <a:pt x="176" y="14"/>
                      </a:cubicBezTo>
                      <a:cubicBezTo>
                        <a:pt x="173" y="16"/>
                        <a:pt x="174" y="19"/>
                        <a:pt x="175" y="22"/>
                      </a:cubicBezTo>
                      <a:cubicBezTo>
                        <a:pt x="176" y="25"/>
                        <a:pt x="176" y="29"/>
                        <a:pt x="176" y="32"/>
                      </a:cubicBezTo>
                      <a:cubicBezTo>
                        <a:pt x="176" y="32"/>
                        <a:pt x="176" y="33"/>
                        <a:pt x="176" y="33"/>
                      </a:cubicBezTo>
                      <a:cubicBezTo>
                        <a:pt x="177" y="33"/>
                        <a:pt x="177" y="33"/>
                        <a:pt x="177" y="33"/>
                      </a:cubicBezTo>
                      <a:cubicBezTo>
                        <a:pt x="176" y="33"/>
                        <a:pt x="176" y="33"/>
                        <a:pt x="176" y="33"/>
                      </a:cubicBezTo>
                      <a:cubicBezTo>
                        <a:pt x="176" y="33"/>
                        <a:pt x="176" y="32"/>
                        <a:pt x="176" y="32"/>
                      </a:cubicBezTo>
                      <a:cubicBezTo>
                        <a:pt x="175" y="31"/>
                        <a:pt x="175" y="31"/>
                        <a:pt x="175" y="30"/>
                      </a:cubicBezTo>
                      <a:cubicBezTo>
                        <a:pt x="174" y="27"/>
                        <a:pt x="172" y="25"/>
                        <a:pt x="169" y="24"/>
                      </a:cubicBezTo>
                      <a:cubicBezTo>
                        <a:pt x="168" y="24"/>
                        <a:pt x="166" y="23"/>
                        <a:pt x="164" y="22"/>
                      </a:cubicBezTo>
                      <a:cubicBezTo>
                        <a:pt x="160" y="20"/>
                        <a:pt x="157" y="22"/>
                        <a:pt x="155" y="25"/>
                      </a:cubicBezTo>
                      <a:cubicBezTo>
                        <a:pt x="153" y="28"/>
                        <a:pt x="152" y="30"/>
                        <a:pt x="151" y="33"/>
                      </a:cubicBezTo>
                      <a:cubicBezTo>
                        <a:pt x="148" y="39"/>
                        <a:pt x="147" y="47"/>
                        <a:pt x="144" y="53"/>
                      </a:cubicBezTo>
                      <a:cubicBezTo>
                        <a:pt x="140" y="59"/>
                        <a:pt x="140" y="66"/>
                        <a:pt x="137" y="73"/>
                      </a:cubicBezTo>
                      <a:cubicBezTo>
                        <a:pt x="137" y="73"/>
                        <a:pt x="137" y="74"/>
                        <a:pt x="136" y="74"/>
                      </a:cubicBezTo>
                      <a:cubicBezTo>
                        <a:pt x="136" y="75"/>
                        <a:pt x="136" y="75"/>
                        <a:pt x="136" y="76"/>
                      </a:cubicBezTo>
                      <a:cubicBezTo>
                        <a:pt x="135" y="77"/>
                        <a:pt x="133" y="78"/>
                        <a:pt x="132" y="78"/>
                      </a:cubicBezTo>
                      <a:cubicBezTo>
                        <a:pt x="130" y="77"/>
                        <a:pt x="129" y="75"/>
                        <a:pt x="129" y="74"/>
                      </a:cubicBezTo>
                      <a:cubicBezTo>
                        <a:pt x="131" y="68"/>
                        <a:pt x="132" y="62"/>
                        <a:pt x="134" y="57"/>
                      </a:cubicBezTo>
                      <a:cubicBezTo>
                        <a:pt x="138" y="49"/>
                        <a:pt x="138" y="41"/>
                        <a:pt x="135" y="33"/>
                      </a:cubicBezTo>
                      <a:cubicBezTo>
                        <a:pt x="135" y="31"/>
                        <a:pt x="134" y="30"/>
                        <a:pt x="133" y="29"/>
                      </a:cubicBezTo>
                      <a:cubicBezTo>
                        <a:pt x="131" y="27"/>
                        <a:pt x="128" y="28"/>
                        <a:pt x="127" y="30"/>
                      </a:cubicBezTo>
                      <a:cubicBezTo>
                        <a:pt x="126" y="33"/>
                        <a:pt x="126" y="37"/>
                        <a:pt x="125" y="41"/>
                      </a:cubicBezTo>
                      <a:cubicBezTo>
                        <a:pt x="125" y="43"/>
                        <a:pt x="123" y="44"/>
                        <a:pt x="122" y="44"/>
                      </a:cubicBezTo>
                      <a:cubicBezTo>
                        <a:pt x="117" y="42"/>
                        <a:pt x="112" y="42"/>
                        <a:pt x="107" y="42"/>
                      </a:cubicBezTo>
                      <a:cubicBezTo>
                        <a:pt x="105" y="42"/>
                        <a:pt x="105" y="42"/>
                        <a:pt x="105" y="41"/>
                      </a:cubicBezTo>
                      <a:cubicBezTo>
                        <a:pt x="106" y="41"/>
                        <a:pt x="106" y="41"/>
                        <a:pt x="107" y="40"/>
                      </a:cubicBezTo>
                      <a:cubicBezTo>
                        <a:pt x="109" y="39"/>
                        <a:pt x="112" y="38"/>
                        <a:pt x="114" y="36"/>
                      </a:cubicBezTo>
                      <a:cubicBezTo>
                        <a:pt x="116" y="35"/>
                        <a:pt x="116" y="32"/>
                        <a:pt x="115" y="31"/>
                      </a:cubicBezTo>
                      <a:cubicBezTo>
                        <a:pt x="113" y="26"/>
                        <a:pt x="110" y="23"/>
                        <a:pt x="107" y="20"/>
                      </a:cubicBezTo>
                      <a:cubicBezTo>
                        <a:pt x="104" y="17"/>
                        <a:pt x="100" y="17"/>
                        <a:pt x="97" y="19"/>
                      </a:cubicBezTo>
                      <a:cubicBezTo>
                        <a:pt x="95" y="21"/>
                        <a:pt x="94" y="22"/>
                        <a:pt x="92" y="24"/>
                      </a:cubicBezTo>
                      <a:cubicBezTo>
                        <a:pt x="91" y="25"/>
                        <a:pt x="89" y="26"/>
                        <a:pt x="88" y="25"/>
                      </a:cubicBezTo>
                      <a:cubicBezTo>
                        <a:pt x="86" y="25"/>
                        <a:pt x="86" y="24"/>
                        <a:pt x="88" y="21"/>
                      </a:cubicBezTo>
                      <a:cubicBezTo>
                        <a:pt x="91" y="18"/>
                        <a:pt x="93" y="14"/>
                        <a:pt x="95" y="11"/>
                      </a:cubicBezTo>
                      <a:cubicBezTo>
                        <a:pt x="97" y="8"/>
                        <a:pt x="96" y="4"/>
                        <a:pt x="93" y="2"/>
                      </a:cubicBezTo>
                      <a:cubicBezTo>
                        <a:pt x="92" y="1"/>
                        <a:pt x="91" y="1"/>
                        <a:pt x="90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91" y="0"/>
                        <a:pt x="90" y="0"/>
                        <a:pt x="90" y="0"/>
                      </a:cubicBezTo>
                      <a:cubicBezTo>
                        <a:pt x="90" y="0"/>
                        <a:pt x="90" y="0"/>
                        <a:pt x="90" y="0"/>
                      </a:cubicBezTo>
                      <a:cubicBezTo>
                        <a:pt x="87" y="3"/>
                        <a:pt x="84" y="2"/>
                        <a:pt x="8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3" name="Freeform 52"/>
                <p:cNvSpPr>
                  <a:spLocks/>
                </p:cNvSpPr>
                <p:nvPr/>
              </p:nvSpPr>
              <p:spPr bwMode="auto">
                <a:xfrm>
                  <a:off x="6626225" y="2035175"/>
                  <a:ext cx="133350" cy="217488"/>
                </a:xfrm>
                <a:custGeom>
                  <a:avLst/>
                  <a:gdLst>
                    <a:gd name="T0" fmla="*/ 16 w 92"/>
                    <a:gd name="T1" fmla="*/ 146 h 149"/>
                    <a:gd name="T2" fmla="*/ 33 w 92"/>
                    <a:gd name="T3" fmla="*/ 147 h 149"/>
                    <a:gd name="T4" fmla="*/ 38 w 92"/>
                    <a:gd name="T5" fmla="*/ 143 h 149"/>
                    <a:gd name="T6" fmla="*/ 38 w 92"/>
                    <a:gd name="T7" fmla="*/ 143 h 149"/>
                    <a:gd name="T8" fmla="*/ 58 w 92"/>
                    <a:gd name="T9" fmla="*/ 130 h 149"/>
                    <a:gd name="T10" fmla="*/ 68 w 92"/>
                    <a:gd name="T11" fmla="*/ 121 h 149"/>
                    <a:gd name="T12" fmla="*/ 68 w 92"/>
                    <a:gd name="T13" fmla="*/ 120 h 149"/>
                    <a:gd name="T14" fmla="*/ 68 w 92"/>
                    <a:gd name="T15" fmla="*/ 120 h 149"/>
                    <a:gd name="T16" fmla="*/ 74 w 92"/>
                    <a:gd name="T17" fmla="*/ 126 h 149"/>
                    <a:gd name="T18" fmla="*/ 88 w 92"/>
                    <a:gd name="T19" fmla="*/ 108 h 149"/>
                    <a:gd name="T20" fmla="*/ 83 w 92"/>
                    <a:gd name="T21" fmla="*/ 89 h 149"/>
                    <a:gd name="T22" fmla="*/ 90 w 92"/>
                    <a:gd name="T23" fmla="*/ 77 h 149"/>
                    <a:gd name="T24" fmla="*/ 92 w 92"/>
                    <a:gd name="T25" fmla="*/ 58 h 149"/>
                    <a:gd name="T26" fmla="*/ 77 w 92"/>
                    <a:gd name="T27" fmla="*/ 46 h 149"/>
                    <a:gd name="T28" fmla="*/ 76 w 92"/>
                    <a:gd name="T29" fmla="*/ 29 h 149"/>
                    <a:gd name="T30" fmla="*/ 71 w 92"/>
                    <a:gd name="T31" fmla="*/ 3 h 149"/>
                    <a:gd name="T32" fmla="*/ 56 w 92"/>
                    <a:gd name="T33" fmla="*/ 5 h 149"/>
                    <a:gd name="T34" fmla="*/ 65 w 92"/>
                    <a:gd name="T35" fmla="*/ 11 h 149"/>
                    <a:gd name="T36" fmla="*/ 64 w 92"/>
                    <a:gd name="T37" fmla="*/ 15 h 149"/>
                    <a:gd name="T38" fmla="*/ 48 w 92"/>
                    <a:gd name="T39" fmla="*/ 18 h 149"/>
                    <a:gd name="T40" fmla="*/ 45 w 92"/>
                    <a:gd name="T41" fmla="*/ 32 h 149"/>
                    <a:gd name="T42" fmla="*/ 43 w 92"/>
                    <a:gd name="T43" fmla="*/ 34 h 149"/>
                    <a:gd name="T44" fmla="*/ 26 w 92"/>
                    <a:gd name="T45" fmla="*/ 36 h 149"/>
                    <a:gd name="T46" fmla="*/ 26 w 92"/>
                    <a:gd name="T47" fmla="*/ 49 h 149"/>
                    <a:gd name="T48" fmla="*/ 31 w 92"/>
                    <a:gd name="T49" fmla="*/ 57 h 149"/>
                    <a:gd name="T50" fmla="*/ 34 w 92"/>
                    <a:gd name="T51" fmla="*/ 58 h 149"/>
                    <a:gd name="T52" fmla="*/ 30 w 92"/>
                    <a:gd name="T53" fmla="*/ 58 h 149"/>
                    <a:gd name="T54" fmla="*/ 22 w 92"/>
                    <a:gd name="T55" fmla="*/ 53 h 149"/>
                    <a:gd name="T56" fmla="*/ 6 w 92"/>
                    <a:gd name="T57" fmla="*/ 82 h 149"/>
                    <a:gd name="T58" fmla="*/ 18 w 92"/>
                    <a:gd name="T59" fmla="*/ 94 h 149"/>
                    <a:gd name="T60" fmla="*/ 23 w 92"/>
                    <a:gd name="T61" fmla="*/ 99 h 149"/>
                    <a:gd name="T62" fmla="*/ 18 w 92"/>
                    <a:gd name="T63" fmla="*/ 101 h 149"/>
                    <a:gd name="T64" fmla="*/ 1 w 92"/>
                    <a:gd name="T65" fmla="*/ 125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92" h="149">
                      <a:moveTo>
                        <a:pt x="10" y="143"/>
                      </a:moveTo>
                      <a:cubicBezTo>
                        <a:pt x="12" y="145"/>
                        <a:pt x="14" y="146"/>
                        <a:pt x="16" y="146"/>
                      </a:cubicBezTo>
                      <a:cubicBezTo>
                        <a:pt x="20" y="145"/>
                        <a:pt x="24" y="146"/>
                        <a:pt x="27" y="148"/>
                      </a:cubicBezTo>
                      <a:cubicBezTo>
                        <a:pt x="29" y="149"/>
                        <a:pt x="31" y="148"/>
                        <a:pt x="33" y="147"/>
                      </a:cubicBezTo>
                      <a:cubicBezTo>
                        <a:pt x="35" y="145"/>
                        <a:pt x="36" y="144"/>
                        <a:pt x="38" y="143"/>
                      </a:cubicBezTo>
                      <a:cubicBezTo>
                        <a:pt x="38" y="143"/>
                        <a:pt x="38" y="143"/>
                        <a:pt x="38" y="143"/>
                      </a:cubicBezTo>
                      <a:cubicBezTo>
                        <a:pt x="38" y="143"/>
                        <a:pt x="38" y="143"/>
                        <a:pt x="38" y="144"/>
                      </a:cubicBezTo>
                      <a:cubicBezTo>
                        <a:pt x="38" y="143"/>
                        <a:pt x="38" y="143"/>
                        <a:pt x="38" y="143"/>
                      </a:cubicBezTo>
                      <a:cubicBezTo>
                        <a:pt x="42" y="141"/>
                        <a:pt x="45" y="139"/>
                        <a:pt x="48" y="136"/>
                      </a:cubicBezTo>
                      <a:cubicBezTo>
                        <a:pt x="51" y="133"/>
                        <a:pt x="54" y="132"/>
                        <a:pt x="58" y="130"/>
                      </a:cubicBezTo>
                      <a:cubicBezTo>
                        <a:pt x="58" y="128"/>
                        <a:pt x="59" y="126"/>
                        <a:pt x="60" y="125"/>
                      </a:cubicBezTo>
                      <a:cubicBezTo>
                        <a:pt x="62" y="122"/>
                        <a:pt x="64" y="121"/>
                        <a:pt x="68" y="121"/>
                      </a:cubicBezTo>
                      <a:cubicBezTo>
                        <a:pt x="68" y="120"/>
                        <a:pt x="68" y="120"/>
                        <a:pt x="68" y="120"/>
                      </a:cubicBezTo>
                      <a:cubicBezTo>
                        <a:pt x="68" y="120"/>
                        <a:pt x="68" y="120"/>
                        <a:pt x="68" y="120"/>
                      </a:cubicBezTo>
                      <a:cubicBezTo>
                        <a:pt x="67" y="119"/>
                        <a:pt x="68" y="119"/>
                        <a:pt x="69" y="120"/>
                      </a:cubicBezTo>
                      <a:cubicBezTo>
                        <a:pt x="68" y="120"/>
                        <a:pt x="68" y="120"/>
                        <a:pt x="68" y="120"/>
                      </a:cubicBezTo>
                      <a:cubicBezTo>
                        <a:pt x="68" y="125"/>
                        <a:pt x="68" y="125"/>
                        <a:pt x="72" y="126"/>
                      </a:cubicBezTo>
                      <a:cubicBezTo>
                        <a:pt x="73" y="126"/>
                        <a:pt x="73" y="126"/>
                        <a:pt x="74" y="126"/>
                      </a:cubicBezTo>
                      <a:cubicBezTo>
                        <a:pt x="77" y="123"/>
                        <a:pt x="78" y="119"/>
                        <a:pt x="81" y="116"/>
                      </a:cubicBezTo>
                      <a:cubicBezTo>
                        <a:pt x="84" y="114"/>
                        <a:pt x="87" y="112"/>
                        <a:pt x="88" y="108"/>
                      </a:cubicBezTo>
                      <a:cubicBezTo>
                        <a:pt x="88" y="102"/>
                        <a:pt x="88" y="97"/>
                        <a:pt x="84" y="92"/>
                      </a:cubicBezTo>
                      <a:cubicBezTo>
                        <a:pt x="84" y="91"/>
                        <a:pt x="83" y="90"/>
                        <a:pt x="83" y="89"/>
                      </a:cubicBezTo>
                      <a:cubicBezTo>
                        <a:pt x="82" y="88"/>
                        <a:pt x="82" y="86"/>
                        <a:pt x="83" y="85"/>
                      </a:cubicBezTo>
                      <a:cubicBezTo>
                        <a:pt x="85" y="82"/>
                        <a:pt x="87" y="79"/>
                        <a:pt x="90" y="77"/>
                      </a:cubicBezTo>
                      <a:cubicBezTo>
                        <a:pt x="90" y="73"/>
                        <a:pt x="89" y="70"/>
                        <a:pt x="90" y="66"/>
                      </a:cubicBezTo>
                      <a:cubicBezTo>
                        <a:pt x="91" y="63"/>
                        <a:pt x="92" y="61"/>
                        <a:pt x="92" y="58"/>
                      </a:cubicBezTo>
                      <a:cubicBezTo>
                        <a:pt x="92" y="54"/>
                        <a:pt x="87" y="54"/>
                        <a:pt x="85" y="52"/>
                      </a:cubicBezTo>
                      <a:cubicBezTo>
                        <a:pt x="83" y="49"/>
                        <a:pt x="80" y="48"/>
                        <a:pt x="77" y="46"/>
                      </a:cubicBezTo>
                      <a:cubicBezTo>
                        <a:pt x="76" y="45"/>
                        <a:pt x="75" y="43"/>
                        <a:pt x="75" y="42"/>
                      </a:cubicBezTo>
                      <a:cubicBezTo>
                        <a:pt x="75" y="38"/>
                        <a:pt x="75" y="33"/>
                        <a:pt x="76" y="29"/>
                      </a:cubicBezTo>
                      <a:cubicBezTo>
                        <a:pt x="76" y="25"/>
                        <a:pt x="77" y="21"/>
                        <a:pt x="78" y="17"/>
                      </a:cubicBezTo>
                      <a:cubicBezTo>
                        <a:pt x="78" y="11"/>
                        <a:pt x="75" y="7"/>
                        <a:pt x="71" y="3"/>
                      </a:cubicBezTo>
                      <a:cubicBezTo>
                        <a:pt x="68" y="0"/>
                        <a:pt x="64" y="0"/>
                        <a:pt x="60" y="1"/>
                      </a:cubicBezTo>
                      <a:cubicBezTo>
                        <a:pt x="58" y="1"/>
                        <a:pt x="56" y="3"/>
                        <a:pt x="56" y="5"/>
                      </a:cubicBezTo>
                      <a:cubicBezTo>
                        <a:pt x="56" y="7"/>
                        <a:pt x="57" y="8"/>
                        <a:pt x="59" y="9"/>
                      </a:cubicBezTo>
                      <a:cubicBezTo>
                        <a:pt x="61" y="10"/>
                        <a:pt x="63" y="10"/>
                        <a:pt x="65" y="11"/>
                      </a:cubicBezTo>
                      <a:cubicBezTo>
                        <a:pt x="66" y="12"/>
                        <a:pt x="66" y="13"/>
                        <a:pt x="65" y="14"/>
                      </a:cubicBezTo>
                      <a:cubicBezTo>
                        <a:pt x="65" y="15"/>
                        <a:pt x="64" y="15"/>
                        <a:pt x="64" y="15"/>
                      </a:cubicBezTo>
                      <a:cubicBezTo>
                        <a:pt x="61" y="15"/>
                        <a:pt x="59" y="15"/>
                        <a:pt x="56" y="16"/>
                      </a:cubicBezTo>
                      <a:cubicBezTo>
                        <a:pt x="53" y="16"/>
                        <a:pt x="51" y="17"/>
                        <a:pt x="48" y="18"/>
                      </a:cubicBezTo>
                      <a:cubicBezTo>
                        <a:pt x="45" y="18"/>
                        <a:pt x="43" y="22"/>
                        <a:pt x="43" y="25"/>
                      </a:cubicBezTo>
                      <a:cubicBezTo>
                        <a:pt x="44" y="28"/>
                        <a:pt x="45" y="30"/>
                        <a:pt x="45" y="32"/>
                      </a:cubicBezTo>
                      <a:cubicBezTo>
                        <a:pt x="46" y="32"/>
                        <a:pt x="45" y="34"/>
                        <a:pt x="44" y="34"/>
                      </a:cubicBezTo>
                      <a:cubicBezTo>
                        <a:pt x="44" y="35"/>
                        <a:pt x="43" y="35"/>
                        <a:pt x="43" y="34"/>
                      </a:cubicBezTo>
                      <a:cubicBezTo>
                        <a:pt x="41" y="33"/>
                        <a:pt x="38" y="31"/>
                        <a:pt x="35" y="34"/>
                      </a:cubicBezTo>
                      <a:cubicBezTo>
                        <a:pt x="33" y="36"/>
                        <a:pt x="30" y="37"/>
                        <a:pt x="26" y="36"/>
                      </a:cubicBezTo>
                      <a:cubicBezTo>
                        <a:pt x="23" y="36"/>
                        <a:pt x="22" y="39"/>
                        <a:pt x="23" y="42"/>
                      </a:cubicBezTo>
                      <a:cubicBezTo>
                        <a:pt x="23" y="45"/>
                        <a:pt x="25" y="47"/>
                        <a:pt x="26" y="49"/>
                      </a:cubicBezTo>
                      <a:cubicBezTo>
                        <a:pt x="28" y="51"/>
                        <a:pt x="31" y="54"/>
                        <a:pt x="30" y="57"/>
                      </a:cubicBezTo>
                      <a:cubicBezTo>
                        <a:pt x="31" y="57"/>
                        <a:pt x="31" y="57"/>
                        <a:pt x="31" y="57"/>
                      </a:cubicBezTo>
                      <a:cubicBezTo>
                        <a:pt x="31" y="57"/>
                        <a:pt x="32" y="58"/>
                        <a:pt x="32" y="58"/>
                      </a:cubicBezTo>
                      <a:cubicBezTo>
                        <a:pt x="33" y="58"/>
                        <a:pt x="34" y="58"/>
                        <a:pt x="34" y="58"/>
                      </a:cubicBezTo>
                      <a:cubicBezTo>
                        <a:pt x="33" y="59"/>
                        <a:pt x="33" y="58"/>
                        <a:pt x="32" y="58"/>
                      </a:cubicBezTo>
                      <a:cubicBezTo>
                        <a:pt x="31" y="58"/>
                        <a:pt x="31" y="58"/>
                        <a:pt x="30" y="58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27" y="57"/>
                        <a:pt x="25" y="55"/>
                        <a:pt x="22" y="53"/>
                      </a:cubicBezTo>
                      <a:cubicBezTo>
                        <a:pt x="20" y="53"/>
                        <a:pt x="18" y="53"/>
                        <a:pt x="18" y="54"/>
                      </a:cubicBezTo>
                      <a:cubicBezTo>
                        <a:pt x="13" y="63"/>
                        <a:pt x="11" y="73"/>
                        <a:pt x="6" y="82"/>
                      </a:cubicBezTo>
                      <a:cubicBezTo>
                        <a:pt x="5" y="85"/>
                        <a:pt x="6" y="88"/>
                        <a:pt x="9" y="90"/>
                      </a:cubicBezTo>
                      <a:cubicBezTo>
                        <a:pt x="12" y="93"/>
                        <a:pt x="15" y="94"/>
                        <a:pt x="18" y="94"/>
                      </a:cubicBezTo>
                      <a:cubicBezTo>
                        <a:pt x="20" y="94"/>
                        <a:pt x="21" y="95"/>
                        <a:pt x="22" y="96"/>
                      </a:cubicBezTo>
                      <a:cubicBezTo>
                        <a:pt x="23" y="97"/>
                        <a:pt x="23" y="98"/>
                        <a:pt x="23" y="99"/>
                      </a:cubicBezTo>
                      <a:cubicBezTo>
                        <a:pt x="23" y="100"/>
                        <a:pt x="22" y="101"/>
                        <a:pt x="22" y="102"/>
                      </a:cubicBezTo>
                      <a:cubicBezTo>
                        <a:pt x="21" y="102"/>
                        <a:pt x="19" y="102"/>
                        <a:pt x="18" y="101"/>
                      </a:cubicBezTo>
                      <a:cubicBezTo>
                        <a:pt x="11" y="100"/>
                        <a:pt x="7" y="103"/>
                        <a:pt x="4" y="109"/>
                      </a:cubicBezTo>
                      <a:cubicBezTo>
                        <a:pt x="2" y="114"/>
                        <a:pt x="2" y="120"/>
                        <a:pt x="1" y="125"/>
                      </a:cubicBezTo>
                      <a:cubicBezTo>
                        <a:pt x="0" y="133"/>
                        <a:pt x="4" y="139"/>
                        <a:pt x="10" y="1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4" name="Freeform 53"/>
                <p:cNvSpPr>
                  <a:spLocks/>
                </p:cNvSpPr>
                <p:nvPr/>
              </p:nvSpPr>
              <p:spPr bwMode="auto">
                <a:xfrm>
                  <a:off x="6708775" y="2222500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7" name="Freeform 56"/>
                <p:cNvSpPr>
                  <a:spLocks/>
                </p:cNvSpPr>
                <p:nvPr/>
              </p:nvSpPr>
              <p:spPr bwMode="auto">
                <a:xfrm>
                  <a:off x="5957887" y="2314575"/>
                  <a:ext cx="196850" cy="155575"/>
                </a:xfrm>
                <a:custGeom>
                  <a:avLst/>
                  <a:gdLst>
                    <a:gd name="T0" fmla="*/ 7 w 134"/>
                    <a:gd name="T1" fmla="*/ 89 h 106"/>
                    <a:gd name="T2" fmla="*/ 7 w 134"/>
                    <a:gd name="T3" fmla="*/ 102 h 106"/>
                    <a:gd name="T4" fmla="*/ 10 w 134"/>
                    <a:gd name="T5" fmla="*/ 106 h 106"/>
                    <a:gd name="T6" fmla="*/ 27 w 134"/>
                    <a:gd name="T7" fmla="*/ 100 h 106"/>
                    <a:gd name="T8" fmla="*/ 27 w 134"/>
                    <a:gd name="T9" fmla="*/ 100 h 106"/>
                    <a:gd name="T10" fmla="*/ 28 w 134"/>
                    <a:gd name="T11" fmla="*/ 99 h 106"/>
                    <a:gd name="T12" fmla="*/ 27 w 134"/>
                    <a:gd name="T13" fmla="*/ 100 h 106"/>
                    <a:gd name="T14" fmla="*/ 27 w 134"/>
                    <a:gd name="T15" fmla="*/ 100 h 106"/>
                    <a:gd name="T16" fmla="*/ 34 w 134"/>
                    <a:gd name="T17" fmla="*/ 104 h 106"/>
                    <a:gd name="T18" fmla="*/ 41 w 134"/>
                    <a:gd name="T19" fmla="*/ 102 h 106"/>
                    <a:gd name="T20" fmla="*/ 46 w 134"/>
                    <a:gd name="T21" fmla="*/ 97 h 106"/>
                    <a:gd name="T22" fmla="*/ 51 w 134"/>
                    <a:gd name="T23" fmla="*/ 89 h 106"/>
                    <a:gd name="T24" fmla="*/ 64 w 134"/>
                    <a:gd name="T25" fmla="*/ 82 h 106"/>
                    <a:gd name="T26" fmla="*/ 71 w 134"/>
                    <a:gd name="T27" fmla="*/ 78 h 106"/>
                    <a:gd name="T28" fmla="*/ 77 w 134"/>
                    <a:gd name="T29" fmla="*/ 71 h 106"/>
                    <a:gd name="T30" fmla="*/ 83 w 134"/>
                    <a:gd name="T31" fmla="*/ 68 h 106"/>
                    <a:gd name="T32" fmla="*/ 100 w 134"/>
                    <a:gd name="T33" fmla="*/ 64 h 106"/>
                    <a:gd name="T34" fmla="*/ 107 w 134"/>
                    <a:gd name="T35" fmla="*/ 63 h 106"/>
                    <a:gd name="T36" fmla="*/ 106 w 134"/>
                    <a:gd name="T37" fmla="*/ 64 h 106"/>
                    <a:gd name="T38" fmla="*/ 107 w 134"/>
                    <a:gd name="T39" fmla="*/ 64 h 106"/>
                    <a:gd name="T40" fmla="*/ 107 w 134"/>
                    <a:gd name="T41" fmla="*/ 63 h 106"/>
                    <a:gd name="T42" fmla="*/ 116 w 134"/>
                    <a:gd name="T43" fmla="*/ 60 h 106"/>
                    <a:gd name="T44" fmla="*/ 123 w 134"/>
                    <a:gd name="T45" fmla="*/ 60 h 106"/>
                    <a:gd name="T46" fmla="*/ 133 w 134"/>
                    <a:gd name="T47" fmla="*/ 57 h 106"/>
                    <a:gd name="T48" fmla="*/ 133 w 134"/>
                    <a:gd name="T49" fmla="*/ 31 h 106"/>
                    <a:gd name="T50" fmla="*/ 127 w 134"/>
                    <a:gd name="T51" fmla="*/ 20 h 106"/>
                    <a:gd name="T52" fmla="*/ 119 w 134"/>
                    <a:gd name="T53" fmla="*/ 17 h 106"/>
                    <a:gd name="T54" fmla="*/ 107 w 134"/>
                    <a:gd name="T55" fmla="*/ 13 h 106"/>
                    <a:gd name="T56" fmla="*/ 101 w 134"/>
                    <a:gd name="T57" fmla="*/ 7 h 106"/>
                    <a:gd name="T58" fmla="*/ 86 w 134"/>
                    <a:gd name="T59" fmla="*/ 1 h 106"/>
                    <a:gd name="T60" fmla="*/ 71 w 134"/>
                    <a:gd name="T61" fmla="*/ 1 h 106"/>
                    <a:gd name="T62" fmla="*/ 63 w 134"/>
                    <a:gd name="T63" fmla="*/ 2 h 106"/>
                    <a:gd name="T64" fmla="*/ 58 w 134"/>
                    <a:gd name="T65" fmla="*/ 6 h 106"/>
                    <a:gd name="T66" fmla="*/ 57 w 134"/>
                    <a:gd name="T67" fmla="*/ 16 h 106"/>
                    <a:gd name="T68" fmla="*/ 52 w 134"/>
                    <a:gd name="T69" fmla="*/ 24 h 106"/>
                    <a:gd name="T70" fmla="*/ 37 w 134"/>
                    <a:gd name="T71" fmla="*/ 37 h 106"/>
                    <a:gd name="T72" fmla="*/ 32 w 134"/>
                    <a:gd name="T73" fmla="*/ 45 h 106"/>
                    <a:gd name="T74" fmla="*/ 30 w 134"/>
                    <a:gd name="T75" fmla="*/ 48 h 106"/>
                    <a:gd name="T76" fmla="*/ 6 w 134"/>
                    <a:gd name="T77" fmla="*/ 67 h 106"/>
                    <a:gd name="T78" fmla="*/ 1 w 134"/>
                    <a:gd name="T79" fmla="*/ 71 h 106"/>
                    <a:gd name="T80" fmla="*/ 4 w 134"/>
                    <a:gd name="T81" fmla="*/ 78 h 106"/>
                    <a:gd name="T82" fmla="*/ 7 w 134"/>
                    <a:gd name="T83" fmla="*/ 8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4" h="106">
                      <a:moveTo>
                        <a:pt x="7" y="89"/>
                      </a:moveTo>
                      <a:cubicBezTo>
                        <a:pt x="7" y="94"/>
                        <a:pt x="7" y="98"/>
                        <a:pt x="7" y="102"/>
                      </a:cubicBezTo>
                      <a:cubicBezTo>
                        <a:pt x="7" y="104"/>
                        <a:pt x="9" y="106"/>
                        <a:pt x="10" y="106"/>
                      </a:cubicBezTo>
                      <a:cubicBezTo>
                        <a:pt x="16" y="105"/>
                        <a:pt x="22" y="103"/>
                        <a:pt x="27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9" y="102"/>
                        <a:pt x="31" y="104"/>
                        <a:pt x="34" y="104"/>
                      </a:cubicBezTo>
                      <a:cubicBezTo>
                        <a:pt x="36" y="104"/>
                        <a:pt x="39" y="104"/>
                        <a:pt x="41" y="102"/>
                      </a:cubicBezTo>
                      <a:cubicBezTo>
                        <a:pt x="43" y="100"/>
                        <a:pt x="45" y="99"/>
                        <a:pt x="46" y="97"/>
                      </a:cubicBezTo>
                      <a:cubicBezTo>
                        <a:pt x="48" y="94"/>
                        <a:pt x="49" y="91"/>
                        <a:pt x="51" y="89"/>
                      </a:cubicBezTo>
                      <a:cubicBezTo>
                        <a:pt x="55" y="85"/>
                        <a:pt x="58" y="82"/>
                        <a:pt x="64" y="82"/>
                      </a:cubicBezTo>
                      <a:cubicBezTo>
                        <a:pt x="66" y="82"/>
                        <a:pt x="68" y="80"/>
                        <a:pt x="71" y="78"/>
                      </a:cubicBezTo>
                      <a:cubicBezTo>
                        <a:pt x="73" y="76"/>
                        <a:pt x="75" y="73"/>
                        <a:pt x="77" y="71"/>
                      </a:cubicBezTo>
                      <a:cubicBezTo>
                        <a:pt x="79" y="70"/>
                        <a:pt x="81" y="69"/>
                        <a:pt x="83" y="68"/>
                      </a:cubicBezTo>
                      <a:cubicBezTo>
                        <a:pt x="89" y="68"/>
                        <a:pt x="95" y="66"/>
                        <a:pt x="100" y="64"/>
                      </a:cubicBezTo>
                      <a:cubicBezTo>
                        <a:pt x="103" y="64"/>
                        <a:pt x="105" y="64"/>
                        <a:pt x="107" y="63"/>
                      </a:cubicBezTo>
                      <a:cubicBezTo>
                        <a:pt x="106" y="64"/>
                        <a:pt x="106" y="64"/>
                        <a:pt x="106" y="64"/>
                      </a:cubicBezTo>
                      <a:cubicBezTo>
                        <a:pt x="106" y="64"/>
                        <a:pt x="107" y="64"/>
                        <a:pt x="107" y="64"/>
                      </a:cubicBezTo>
                      <a:cubicBezTo>
                        <a:pt x="107" y="64"/>
                        <a:pt x="107" y="63"/>
                        <a:pt x="107" y="63"/>
                      </a:cubicBezTo>
                      <a:cubicBezTo>
                        <a:pt x="109" y="61"/>
                        <a:pt x="113" y="60"/>
                        <a:pt x="116" y="60"/>
                      </a:cubicBezTo>
                      <a:cubicBezTo>
                        <a:pt x="119" y="60"/>
                        <a:pt x="121" y="60"/>
                        <a:pt x="123" y="60"/>
                      </a:cubicBezTo>
                      <a:cubicBezTo>
                        <a:pt x="126" y="57"/>
                        <a:pt x="130" y="57"/>
                        <a:pt x="133" y="57"/>
                      </a:cubicBezTo>
                      <a:cubicBezTo>
                        <a:pt x="134" y="48"/>
                        <a:pt x="133" y="39"/>
                        <a:pt x="133" y="31"/>
                      </a:cubicBezTo>
                      <a:cubicBezTo>
                        <a:pt x="133" y="26"/>
                        <a:pt x="130" y="23"/>
                        <a:pt x="127" y="20"/>
                      </a:cubicBezTo>
                      <a:cubicBezTo>
                        <a:pt x="125" y="17"/>
                        <a:pt x="122" y="17"/>
                        <a:pt x="119" y="17"/>
                      </a:cubicBezTo>
                      <a:cubicBezTo>
                        <a:pt x="114" y="17"/>
                        <a:pt x="111" y="16"/>
                        <a:pt x="107" y="13"/>
                      </a:cubicBezTo>
                      <a:cubicBezTo>
                        <a:pt x="105" y="11"/>
                        <a:pt x="102" y="9"/>
                        <a:pt x="101" y="7"/>
                      </a:cubicBezTo>
                      <a:cubicBezTo>
                        <a:pt x="97" y="1"/>
                        <a:pt x="92" y="0"/>
                        <a:pt x="86" y="1"/>
                      </a:cubicBezTo>
                      <a:cubicBezTo>
                        <a:pt x="81" y="1"/>
                        <a:pt x="76" y="1"/>
                        <a:pt x="71" y="1"/>
                      </a:cubicBezTo>
                      <a:cubicBezTo>
                        <a:pt x="68" y="1"/>
                        <a:pt x="65" y="1"/>
                        <a:pt x="63" y="2"/>
                      </a:cubicBezTo>
                      <a:cubicBezTo>
                        <a:pt x="60" y="2"/>
                        <a:pt x="59" y="4"/>
                        <a:pt x="58" y="6"/>
                      </a:cubicBezTo>
                      <a:cubicBezTo>
                        <a:pt x="57" y="10"/>
                        <a:pt x="57" y="13"/>
                        <a:pt x="57" y="16"/>
                      </a:cubicBezTo>
                      <a:cubicBezTo>
                        <a:pt x="56" y="20"/>
                        <a:pt x="55" y="22"/>
                        <a:pt x="52" y="24"/>
                      </a:cubicBezTo>
                      <a:cubicBezTo>
                        <a:pt x="47" y="28"/>
                        <a:pt x="42" y="33"/>
                        <a:pt x="37" y="37"/>
                      </a:cubicBezTo>
                      <a:cubicBezTo>
                        <a:pt x="34" y="39"/>
                        <a:pt x="32" y="41"/>
                        <a:pt x="32" y="45"/>
                      </a:cubicBezTo>
                      <a:cubicBezTo>
                        <a:pt x="32" y="46"/>
                        <a:pt x="31" y="47"/>
                        <a:pt x="30" y="48"/>
                      </a:cubicBezTo>
                      <a:cubicBezTo>
                        <a:pt x="21" y="53"/>
                        <a:pt x="14" y="61"/>
                        <a:pt x="6" y="67"/>
                      </a:cubicBezTo>
                      <a:cubicBezTo>
                        <a:pt x="4" y="68"/>
                        <a:pt x="2" y="70"/>
                        <a:pt x="1" y="71"/>
                      </a:cubicBezTo>
                      <a:cubicBezTo>
                        <a:pt x="0" y="74"/>
                        <a:pt x="3" y="76"/>
                        <a:pt x="4" y="78"/>
                      </a:cubicBezTo>
                      <a:cubicBezTo>
                        <a:pt x="6" y="82"/>
                        <a:pt x="7" y="85"/>
                        <a:pt x="7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0" name="Freeform 59"/>
                <p:cNvSpPr>
                  <a:spLocks/>
                </p:cNvSpPr>
                <p:nvPr/>
              </p:nvSpPr>
              <p:spPr bwMode="auto">
                <a:xfrm>
                  <a:off x="6521450" y="2281238"/>
                  <a:ext cx="201613" cy="185738"/>
                </a:xfrm>
                <a:custGeom>
                  <a:avLst/>
                  <a:gdLst>
                    <a:gd name="T0" fmla="*/ 130 w 138"/>
                    <a:gd name="T1" fmla="*/ 89 h 127"/>
                    <a:gd name="T2" fmla="*/ 127 w 138"/>
                    <a:gd name="T3" fmla="*/ 84 h 127"/>
                    <a:gd name="T4" fmla="*/ 119 w 138"/>
                    <a:gd name="T5" fmla="*/ 80 h 127"/>
                    <a:gd name="T6" fmla="*/ 104 w 138"/>
                    <a:gd name="T7" fmla="*/ 77 h 127"/>
                    <a:gd name="T8" fmla="*/ 99 w 138"/>
                    <a:gd name="T9" fmla="*/ 77 h 127"/>
                    <a:gd name="T10" fmla="*/ 78 w 138"/>
                    <a:gd name="T11" fmla="*/ 79 h 127"/>
                    <a:gd name="T12" fmla="*/ 67 w 138"/>
                    <a:gd name="T13" fmla="*/ 76 h 127"/>
                    <a:gd name="T14" fmla="*/ 61 w 138"/>
                    <a:gd name="T15" fmla="*/ 74 h 127"/>
                    <a:gd name="T16" fmla="*/ 48 w 138"/>
                    <a:gd name="T17" fmla="*/ 61 h 127"/>
                    <a:gd name="T18" fmla="*/ 42 w 138"/>
                    <a:gd name="T19" fmla="*/ 56 h 127"/>
                    <a:gd name="T20" fmla="*/ 42 w 138"/>
                    <a:gd name="T21" fmla="*/ 54 h 127"/>
                    <a:gd name="T22" fmla="*/ 46 w 138"/>
                    <a:gd name="T23" fmla="*/ 50 h 127"/>
                    <a:gd name="T24" fmla="*/ 46 w 138"/>
                    <a:gd name="T25" fmla="*/ 50 h 127"/>
                    <a:gd name="T26" fmla="*/ 46 w 138"/>
                    <a:gd name="T27" fmla="*/ 50 h 127"/>
                    <a:gd name="T28" fmla="*/ 47 w 138"/>
                    <a:gd name="T29" fmla="*/ 50 h 127"/>
                    <a:gd name="T30" fmla="*/ 46 w 138"/>
                    <a:gd name="T31" fmla="*/ 50 h 127"/>
                    <a:gd name="T32" fmla="*/ 56 w 138"/>
                    <a:gd name="T33" fmla="*/ 51 h 127"/>
                    <a:gd name="T34" fmla="*/ 58 w 138"/>
                    <a:gd name="T35" fmla="*/ 46 h 127"/>
                    <a:gd name="T36" fmla="*/ 56 w 138"/>
                    <a:gd name="T37" fmla="*/ 44 h 127"/>
                    <a:gd name="T38" fmla="*/ 53 w 138"/>
                    <a:gd name="T39" fmla="*/ 34 h 127"/>
                    <a:gd name="T40" fmla="*/ 47 w 138"/>
                    <a:gd name="T41" fmla="*/ 27 h 127"/>
                    <a:gd name="T42" fmla="*/ 38 w 138"/>
                    <a:gd name="T43" fmla="*/ 26 h 127"/>
                    <a:gd name="T44" fmla="*/ 33 w 138"/>
                    <a:gd name="T45" fmla="*/ 23 h 127"/>
                    <a:gd name="T46" fmla="*/ 31 w 138"/>
                    <a:gd name="T47" fmla="*/ 16 h 127"/>
                    <a:gd name="T48" fmla="*/ 29 w 138"/>
                    <a:gd name="T49" fmla="*/ 12 h 127"/>
                    <a:gd name="T50" fmla="*/ 16 w 138"/>
                    <a:gd name="T51" fmla="*/ 2 h 127"/>
                    <a:gd name="T52" fmla="*/ 4 w 138"/>
                    <a:gd name="T53" fmla="*/ 4 h 127"/>
                    <a:gd name="T54" fmla="*/ 1 w 138"/>
                    <a:gd name="T55" fmla="*/ 11 h 127"/>
                    <a:gd name="T56" fmla="*/ 5 w 138"/>
                    <a:gd name="T57" fmla="*/ 30 h 127"/>
                    <a:gd name="T58" fmla="*/ 7 w 138"/>
                    <a:gd name="T59" fmla="*/ 32 h 127"/>
                    <a:gd name="T60" fmla="*/ 20 w 138"/>
                    <a:gd name="T61" fmla="*/ 38 h 127"/>
                    <a:gd name="T62" fmla="*/ 25 w 138"/>
                    <a:gd name="T63" fmla="*/ 43 h 127"/>
                    <a:gd name="T64" fmla="*/ 25 w 138"/>
                    <a:gd name="T65" fmla="*/ 53 h 127"/>
                    <a:gd name="T66" fmla="*/ 20 w 138"/>
                    <a:gd name="T67" fmla="*/ 63 h 127"/>
                    <a:gd name="T68" fmla="*/ 14 w 138"/>
                    <a:gd name="T69" fmla="*/ 71 h 127"/>
                    <a:gd name="T70" fmla="*/ 9 w 138"/>
                    <a:gd name="T71" fmla="*/ 93 h 127"/>
                    <a:gd name="T72" fmla="*/ 18 w 138"/>
                    <a:gd name="T73" fmla="*/ 101 h 127"/>
                    <a:gd name="T74" fmla="*/ 19 w 138"/>
                    <a:gd name="T75" fmla="*/ 102 h 127"/>
                    <a:gd name="T76" fmla="*/ 31 w 138"/>
                    <a:gd name="T77" fmla="*/ 103 h 127"/>
                    <a:gd name="T78" fmla="*/ 34 w 138"/>
                    <a:gd name="T79" fmla="*/ 102 h 127"/>
                    <a:gd name="T80" fmla="*/ 36 w 138"/>
                    <a:gd name="T81" fmla="*/ 104 h 127"/>
                    <a:gd name="T82" fmla="*/ 35 w 138"/>
                    <a:gd name="T83" fmla="*/ 109 h 127"/>
                    <a:gd name="T84" fmla="*/ 40 w 138"/>
                    <a:gd name="T85" fmla="*/ 113 h 127"/>
                    <a:gd name="T86" fmla="*/ 56 w 138"/>
                    <a:gd name="T87" fmla="*/ 116 h 127"/>
                    <a:gd name="T88" fmla="*/ 87 w 138"/>
                    <a:gd name="T89" fmla="*/ 121 h 127"/>
                    <a:gd name="T90" fmla="*/ 93 w 138"/>
                    <a:gd name="T91" fmla="*/ 124 h 127"/>
                    <a:gd name="T92" fmla="*/ 105 w 138"/>
                    <a:gd name="T93" fmla="*/ 127 h 127"/>
                    <a:gd name="T94" fmla="*/ 115 w 138"/>
                    <a:gd name="T95" fmla="*/ 126 h 127"/>
                    <a:gd name="T96" fmla="*/ 119 w 138"/>
                    <a:gd name="T97" fmla="*/ 124 h 127"/>
                    <a:gd name="T98" fmla="*/ 129 w 138"/>
                    <a:gd name="T99" fmla="*/ 118 h 127"/>
                    <a:gd name="T100" fmla="*/ 131 w 138"/>
                    <a:gd name="T101" fmla="*/ 112 h 127"/>
                    <a:gd name="T102" fmla="*/ 133 w 138"/>
                    <a:gd name="T103" fmla="*/ 106 h 127"/>
                    <a:gd name="T104" fmla="*/ 130 w 138"/>
                    <a:gd name="T105" fmla="*/ 89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8" h="127">
                      <a:moveTo>
                        <a:pt x="130" y="89"/>
                      </a:moveTo>
                      <a:cubicBezTo>
                        <a:pt x="129" y="88"/>
                        <a:pt x="127" y="87"/>
                        <a:pt x="127" y="84"/>
                      </a:cubicBezTo>
                      <a:cubicBezTo>
                        <a:pt x="125" y="81"/>
                        <a:pt x="122" y="80"/>
                        <a:pt x="119" y="80"/>
                      </a:cubicBezTo>
                      <a:cubicBezTo>
                        <a:pt x="114" y="80"/>
                        <a:pt x="109" y="80"/>
                        <a:pt x="104" y="77"/>
                      </a:cubicBezTo>
                      <a:cubicBezTo>
                        <a:pt x="103" y="77"/>
                        <a:pt x="101" y="77"/>
                        <a:pt x="99" y="77"/>
                      </a:cubicBezTo>
                      <a:cubicBezTo>
                        <a:pt x="92" y="78"/>
                        <a:pt x="85" y="78"/>
                        <a:pt x="78" y="79"/>
                      </a:cubicBezTo>
                      <a:cubicBezTo>
                        <a:pt x="74" y="80"/>
                        <a:pt x="70" y="82"/>
                        <a:pt x="67" y="76"/>
                      </a:cubicBezTo>
                      <a:cubicBezTo>
                        <a:pt x="66" y="74"/>
                        <a:pt x="63" y="74"/>
                        <a:pt x="61" y="74"/>
                      </a:cubicBezTo>
                      <a:cubicBezTo>
                        <a:pt x="55" y="71"/>
                        <a:pt x="49" y="68"/>
                        <a:pt x="48" y="61"/>
                      </a:cubicBezTo>
                      <a:cubicBezTo>
                        <a:pt x="47" y="57"/>
                        <a:pt x="45" y="56"/>
                        <a:pt x="42" y="56"/>
                      </a:cubicBezTo>
                      <a:cubicBezTo>
                        <a:pt x="40" y="55"/>
                        <a:pt x="40" y="55"/>
                        <a:pt x="42" y="54"/>
                      </a:cubicBezTo>
                      <a:cubicBezTo>
                        <a:pt x="43" y="53"/>
                        <a:pt x="45" y="51"/>
                        <a:pt x="46" y="50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7" y="50"/>
                        <a:pt x="47" y="50"/>
                        <a:pt x="47" y="50"/>
                      </a:cubicBezTo>
                      <a:cubicBezTo>
                        <a:pt x="47" y="50"/>
                        <a:pt x="46" y="50"/>
                        <a:pt x="46" y="50"/>
                      </a:cubicBezTo>
                      <a:cubicBezTo>
                        <a:pt x="50" y="51"/>
                        <a:pt x="53" y="52"/>
                        <a:pt x="56" y="51"/>
                      </a:cubicBezTo>
                      <a:cubicBezTo>
                        <a:pt x="57" y="50"/>
                        <a:pt x="58" y="47"/>
                        <a:pt x="58" y="46"/>
                      </a:cubicBezTo>
                      <a:cubicBezTo>
                        <a:pt x="57" y="46"/>
                        <a:pt x="57" y="44"/>
                        <a:pt x="56" y="44"/>
                      </a:cubicBezTo>
                      <a:cubicBezTo>
                        <a:pt x="53" y="41"/>
                        <a:pt x="52" y="38"/>
                        <a:pt x="53" y="34"/>
                      </a:cubicBezTo>
                      <a:cubicBezTo>
                        <a:pt x="53" y="31"/>
                        <a:pt x="49" y="27"/>
                        <a:pt x="47" y="27"/>
                      </a:cubicBezTo>
                      <a:cubicBezTo>
                        <a:pt x="44" y="26"/>
                        <a:pt x="41" y="27"/>
                        <a:pt x="38" y="26"/>
                      </a:cubicBezTo>
                      <a:cubicBezTo>
                        <a:pt x="36" y="26"/>
                        <a:pt x="34" y="25"/>
                        <a:pt x="33" y="23"/>
                      </a:cubicBezTo>
                      <a:cubicBezTo>
                        <a:pt x="33" y="21"/>
                        <a:pt x="32" y="18"/>
                        <a:pt x="31" y="16"/>
                      </a:cubicBezTo>
                      <a:cubicBezTo>
                        <a:pt x="31" y="15"/>
                        <a:pt x="30" y="13"/>
                        <a:pt x="29" y="12"/>
                      </a:cubicBezTo>
                      <a:cubicBezTo>
                        <a:pt x="25" y="9"/>
                        <a:pt x="22" y="4"/>
                        <a:pt x="16" y="2"/>
                      </a:cubicBezTo>
                      <a:cubicBezTo>
                        <a:pt x="12" y="0"/>
                        <a:pt x="8" y="1"/>
                        <a:pt x="4" y="4"/>
                      </a:cubicBezTo>
                      <a:cubicBezTo>
                        <a:pt x="2" y="5"/>
                        <a:pt x="0" y="8"/>
                        <a:pt x="1" y="11"/>
                      </a:cubicBezTo>
                      <a:cubicBezTo>
                        <a:pt x="3" y="17"/>
                        <a:pt x="4" y="24"/>
                        <a:pt x="5" y="30"/>
                      </a:cubicBezTo>
                      <a:cubicBezTo>
                        <a:pt x="5" y="31"/>
                        <a:pt x="6" y="32"/>
                        <a:pt x="7" y="32"/>
                      </a:cubicBezTo>
                      <a:cubicBezTo>
                        <a:pt x="11" y="34"/>
                        <a:pt x="16" y="36"/>
                        <a:pt x="20" y="38"/>
                      </a:cubicBezTo>
                      <a:cubicBezTo>
                        <a:pt x="25" y="40"/>
                        <a:pt x="25" y="40"/>
                        <a:pt x="25" y="43"/>
                      </a:cubicBezTo>
                      <a:cubicBezTo>
                        <a:pt x="25" y="47"/>
                        <a:pt x="25" y="50"/>
                        <a:pt x="25" y="53"/>
                      </a:cubicBezTo>
                      <a:cubicBezTo>
                        <a:pt x="25" y="58"/>
                        <a:pt x="24" y="61"/>
                        <a:pt x="20" y="63"/>
                      </a:cubicBezTo>
                      <a:cubicBezTo>
                        <a:pt x="17" y="65"/>
                        <a:pt x="15" y="68"/>
                        <a:pt x="14" y="71"/>
                      </a:cubicBezTo>
                      <a:cubicBezTo>
                        <a:pt x="9" y="77"/>
                        <a:pt x="8" y="85"/>
                        <a:pt x="9" y="93"/>
                      </a:cubicBezTo>
                      <a:cubicBezTo>
                        <a:pt x="9" y="98"/>
                        <a:pt x="16" y="97"/>
                        <a:pt x="18" y="101"/>
                      </a:cubicBezTo>
                      <a:cubicBezTo>
                        <a:pt x="18" y="102"/>
                        <a:pt x="19" y="102"/>
                        <a:pt x="19" y="102"/>
                      </a:cubicBezTo>
                      <a:cubicBezTo>
                        <a:pt x="23" y="106"/>
                        <a:pt x="27" y="106"/>
                        <a:pt x="31" y="103"/>
                      </a:cubicBezTo>
                      <a:cubicBezTo>
                        <a:pt x="32" y="103"/>
                        <a:pt x="33" y="102"/>
                        <a:pt x="34" y="102"/>
                      </a:cubicBezTo>
                      <a:cubicBezTo>
                        <a:pt x="36" y="102"/>
                        <a:pt x="36" y="103"/>
                        <a:pt x="36" y="104"/>
                      </a:cubicBezTo>
                      <a:cubicBezTo>
                        <a:pt x="36" y="106"/>
                        <a:pt x="35" y="107"/>
                        <a:pt x="35" y="109"/>
                      </a:cubicBezTo>
                      <a:cubicBezTo>
                        <a:pt x="36" y="111"/>
                        <a:pt x="38" y="112"/>
                        <a:pt x="40" y="113"/>
                      </a:cubicBezTo>
                      <a:cubicBezTo>
                        <a:pt x="45" y="114"/>
                        <a:pt x="51" y="116"/>
                        <a:pt x="56" y="116"/>
                      </a:cubicBezTo>
                      <a:cubicBezTo>
                        <a:pt x="67" y="116"/>
                        <a:pt x="76" y="122"/>
                        <a:pt x="87" y="121"/>
                      </a:cubicBezTo>
                      <a:cubicBezTo>
                        <a:pt x="89" y="121"/>
                        <a:pt x="91" y="123"/>
                        <a:pt x="93" y="124"/>
                      </a:cubicBezTo>
                      <a:cubicBezTo>
                        <a:pt x="97" y="126"/>
                        <a:pt x="101" y="127"/>
                        <a:pt x="105" y="127"/>
                      </a:cubicBezTo>
                      <a:cubicBezTo>
                        <a:pt x="108" y="126"/>
                        <a:pt x="112" y="127"/>
                        <a:pt x="115" y="126"/>
                      </a:cubicBezTo>
                      <a:cubicBezTo>
                        <a:pt x="117" y="126"/>
                        <a:pt x="118" y="125"/>
                        <a:pt x="119" y="124"/>
                      </a:cubicBezTo>
                      <a:cubicBezTo>
                        <a:pt x="122" y="122"/>
                        <a:pt x="125" y="119"/>
                        <a:pt x="129" y="118"/>
                      </a:cubicBezTo>
                      <a:cubicBezTo>
                        <a:pt x="131" y="117"/>
                        <a:pt x="132" y="115"/>
                        <a:pt x="131" y="112"/>
                      </a:cubicBezTo>
                      <a:cubicBezTo>
                        <a:pt x="131" y="110"/>
                        <a:pt x="132" y="108"/>
                        <a:pt x="133" y="106"/>
                      </a:cubicBezTo>
                      <a:cubicBezTo>
                        <a:pt x="138" y="99"/>
                        <a:pt x="137" y="94"/>
                        <a:pt x="13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1" name="Freeform 60"/>
                <p:cNvSpPr>
                  <a:spLocks/>
                </p:cNvSpPr>
                <p:nvPr/>
              </p:nvSpPr>
              <p:spPr bwMode="auto">
                <a:xfrm>
                  <a:off x="6178550" y="2232025"/>
                  <a:ext cx="198438" cy="125413"/>
                </a:xfrm>
                <a:custGeom>
                  <a:avLst/>
                  <a:gdLst>
                    <a:gd name="T0" fmla="*/ 86 w 135"/>
                    <a:gd name="T1" fmla="*/ 52 h 86"/>
                    <a:gd name="T2" fmla="*/ 72 w 135"/>
                    <a:gd name="T3" fmla="*/ 49 h 86"/>
                    <a:gd name="T4" fmla="*/ 70 w 135"/>
                    <a:gd name="T5" fmla="*/ 46 h 86"/>
                    <a:gd name="T6" fmla="*/ 71 w 135"/>
                    <a:gd name="T7" fmla="*/ 32 h 86"/>
                    <a:gd name="T8" fmla="*/ 70 w 135"/>
                    <a:gd name="T9" fmla="*/ 20 h 86"/>
                    <a:gd name="T10" fmla="*/ 64 w 135"/>
                    <a:gd name="T11" fmla="*/ 14 h 86"/>
                    <a:gd name="T12" fmla="*/ 61 w 135"/>
                    <a:gd name="T13" fmla="*/ 10 h 86"/>
                    <a:gd name="T14" fmla="*/ 55 w 135"/>
                    <a:gd name="T15" fmla="*/ 2 h 86"/>
                    <a:gd name="T16" fmla="*/ 45 w 135"/>
                    <a:gd name="T17" fmla="*/ 3 h 86"/>
                    <a:gd name="T18" fmla="*/ 31 w 135"/>
                    <a:gd name="T19" fmla="*/ 11 h 86"/>
                    <a:gd name="T20" fmla="*/ 27 w 135"/>
                    <a:gd name="T21" fmla="*/ 15 h 86"/>
                    <a:gd name="T22" fmla="*/ 21 w 135"/>
                    <a:gd name="T23" fmla="*/ 22 h 86"/>
                    <a:gd name="T24" fmla="*/ 15 w 135"/>
                    <a:gd name="T25" fmla="*/ 28 h 86"/>
                    <a:gd name="T26" fmla="*/ 15 w 135"/>
                    <a:gd name="T27" fmla="*/ 31 h 86"/>
                    <a:gd name="T28" fmla="*/ 21 w 135"/>
                    <a:gd name="T29" fmla="*/ 34 h 86"/>
                    <a:gd name="T30" fmla="*/ 22 w 135"/>
                    <a:gd name="T31" fmla="*/ 36 h 86"/>
                    <a:gd name="T32" fmla="*/ 20 w 135"/>
                    <a:gd name="T33" fmla="*/ 37 h 86"/>
                    <a:gd name="T34" fmla="*/ 9 w 135"/>
                    <a:gd name="T35" fmla="*/ 35 h 86"/>
                    <a:gd name="T36" fmla="*/ 1 w 135"/>
                    <a:gd name="T37" fmla="*/ 43 h 86"/>
                    <a:gd name="T38" fmla="*/ 3 w 135"/>
                    <a:gd name="T39" fmla="*/ 50 h 86"/>
                    <a:gd name="T40" fmla="*/ 10 w 135"/>
                    <a:gd name="T41" fmla="*/ 55 h 86"/>
                    <a:gd name="T42" fmla="*/ 28 w 135"/>
                    <a:gd name="T43" fmla="*/ 59 h 86"/>
                    <a:gd name="T44" fmla="*/ 31 w 135"/>
                    <a:gd name="T45" fmla="*/ 59 h 86"/>
                    <a:gd name="T46" fmla="*/ 44 w 135"/>
                    <a:gd name="T47" fmla="*/ 62 h 86"/>
                    <a:gd name="T48" fmla="*/ 45 w 135"/>
                    <a:gd name="T49" fmla="*/ 63 h 86"/>
                    <a:gd name="T50" fmla="*/ 43 w 135"/>
                    <a:gd name="T51" fmla="*/ 64 h 86"/>
                    <a:gd name="T52" fmla="*/ 22 w 135"/>
                    <a:gd name="T53" fmla="*/ 67 h 86"/>
                    <a:gd name="T54" fmla="*/ 18 w 135"/>
                    <a:gd name="T55" fmla="*/ 72 h 86"/>
                    <a:gd name="T56" fmla="*/ 24 w 135"/>
                    <a:gd name="T57" fmla="*/ 83 h 86"/>
                    <a:gd name="T58" fmla="*/ 30 w 135"/>
                    <a:gd name="T59" fmla="*/ 85 h 86"/>
                    <a:gd name="T60" fmla="*/ 40 w 135"/>
                    <a:gd name="T61" fmla="*/ 85 h 86"/>
                    <a:gd name="T62" fmla="*/ 57 w 135"/>
                    <a:gd name="T63" fmla="*/ 81 h 86"/>
                    <a:gd name="T64" fmla="*/ 63 w 135"/>
                    <a:gd name="T65" fmla="*/ 79 h 86"/>
                    <a:gd name="T66" fmla="*/ 78 w 135"/>
                    <a:gd name="T67" fmla="*/ 76 h 86"/>
                    <a:gd name="T68" fmla="*/ 81 w 135"/>
                    <a:gd name="T69" fmla="*/ 77 h 86"/>
                    <a:gd name="T70" fmla="*/ 91 w 135"/>
                    <a:gd name="T71" fmla="*/ 81 h 86"/>
                    <a:gd name="T72" fmla="*/ 99 w 135"/>
                    <a:gd name="T73" fmla="*/ 82 h 86"/>
                    <a:gd name="T74" fmla="*/ 106 w 135"/>
                    <a:gd name="T75" fmla="*/ 81 h 86"/>
                    <a:gd name="T76" fmla="*/ 114 w 135"/>
                    <a:gd name="T77" fmla="*/ 76 h 86"/>
                    <a:gd name="T78" fmla="*/ 129 w 135"/>
                    <a:gd name="T79" fmla="*/ 61 h 86"/>
                    <a:gd name="T80" fmla="*/ 133 w 135"/>
                    <a:gd name="T81" fmla="*/ 56 h 86"/>
                    <a:gd name="T82" fmla="*/ 129 w 135"/>
                    <a:gd name="T83" fmla="*/ 43 h 86"/>
                    <a:gd name="T84" fmla="*/ 126 w 135"/>
                    <a:gd name="T85" fmla="*/ 42 h 86"/>
                    <a:gd name="T86" fmla="*/ 121 w 135"/>
                    <a:gd name="T87" fmla="*/ 46 h 86"/>
                    <a:gd name="T88" fmla="*/ 118 w 135"/>
                    <a:gd name="T89" fmla="*/ 47 h 86"/>
                    <a:gd name="T90" fmla="*/ 113 w 135"/>
                    <a:gd name="T91" fmla="*/ 39 h 86"/>
                    <a:gd name="T92" fmla="*/ 113 w 135"/>
                    <a:gd name="T93" fmla="*/ 32 h 86"/>
                    <a:gd name="T94" fmla="*/ 115 w 135"/>
                    <a:gd name="T95" fmla="*/ 26 h 86"/>
                    <a:gd name="T96" fmla="*/ 118 w 135"/>
                    <a:gd name="T97" fmla="*/ 12 h 86"/>
                    <a:gd name="T98" fmla="*/ 117 w 135"/>
                    <a:gd name="T99" fmla="*/ 8 h 86"/>
                    <a:gd name="T100" fmla="*/ 111 w 135"/>
                    <a:gd name="T101" fmla="*/ 7 h 86"/>
                    <a:gd name="T102" fmla="*/ 97 w 135"/>
                    <a:gd name="T103" fmla="*/ 17 h 86"/>
                    <a:gd name="T104" fmla="*/ 95 w 135"/>
                    <a:gd name="T105" fmla="*/ 25 h 86"/>
                    <a:gd name="T106" fmla="*/ 96 w 135"/>
                    <a:gd name="T107" fmla="*/ 29 h 86"/>
                    <a:gd name="T108" fmla="*/ 92 w 135"/>
                    <a:gd name="T109" fmla="*/ 36 h 86"/>
                    <a:gd name="T110" fmla="*/ 91 w 135"/>
                    <a:gd name="T111" fmla="*/ 37 h 86"/>
                    <a:gd name="T112" fmla="*/ 89 w 135"/>
                    <a:gd name="T113" fmla="*/ 44 h 86"/>
                    <a:gd name="T114" fmla="*/ 90 w 135"/>
                    <a:gd name="T115" fmla="*/ 47 h 86"/>
                    <a:gd name="T116" fmla="*/ 86 w 135"/>
                    <a:gd name="T117" fmla="*/ 52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35" h="86">
                      <a:moveTo>
                        <a:pt x="86" y="52"/>
                      </a:moveTo>
                      <a:cubicBezTo>
                        <a:pt x="81" y="51"/>
                        <a:pt x="77" y="50"/>
                        <a:pt x="72" y="49"/>
                      </a:cubicBezTo>
                      <a:cubicBezTo>
                        <a:pt x="71" y="48"/>
                        <a:pt x="70" y="47"/>
                        <a:pt x="70" y="46"/>
                      </a:cubicBezTo>
                      <a:cubicBezTo>
                        <a:pt x="73" y="42"/>
                        <a:pt x="70" y="37"/>
                        <a:pt x="71" y="32"/>
                      </a:cubicBezTo>
                      <a:cubicBezTo>
                        <a:pt x="71" y="28"/>
                        <a:pt x="71" y="24"/>
                        <a:pt x="70" y="20"/>
                      </a:cubicBezTo>
                      <a:cubicBezTo>
                        <a:pt x="70" y="17"/>
                        <a:pt x="67" y="15"/>
                        <a:pt x="64" y="14"/>
                      </a:cubicBezTo>
                      <a:cubicBezTo>
                        <a:pt x="60" y="13"/>
                        <a:pt x="61" y="13"/>
                        <a:pt x="61" y="10"/>
                      </a:cubicBezTo>
                      <a:cubicBezTo>
                        <a:pt x="61" y="5"/>
                        <a:pt x="59" y="2"/>
                        <a:pt x="55" y="2"/>
                      </a:cubicBezTo>
                      <a:cubicBezTo>
                        <a:pt x="51" y="1"/>
                        <a:pt x="47" y="0"/>
                        <a:pt x="45" y="3"/>
                      </a:cubicBezTo>
                      <a:cubicBezTo>
                        <a:pt x="41" y="7"/>
                        <a:pt x="35" y="7"/>
                        <a:pt x="31" y="11"/>
                      </a:cubicBezTo>
                      <a:cubicBezTo>
                        <a:pt x="29" y="12"/>
                        <a:pt x="28" y="14"/>
                        <a:pt x="27" y="15"/>
                      </a:cubicBezTo>
                      <a:cubicBezTo>
                        <a:pt x="27" y="20"/>
                        <a:pt x="25" y="21"/>
                        <a:pt x="21" y="22"/>
                      </a:cubicBezTo>
                      <a:cubicBezTo>
                        <a:pt x="19" y="23"/>
                        <a:pt x="17" y="26"/>
                        <a:pt x="15" y="28"/>
                      </a:cubicBezTo>
                      <a:cubicBezTo>
                        <a:pt x="14" y="29"/>
                        <a:pt x="14" y="30"/>
                        <a:pt x="15" y="31"/>
                      </a:cubicBezTo>
                      <a:cubicBezTo>
                        <a:pt x="17" y="32"/>
                        <a:pt x="19" y="33"/>
                        <a:pt x="21" y="34"/>
                      </a:cubicBezTo>
                      <a:cubicBezTo>
                        <a:pt x="22" y="35"/>
                        <a:pt x="22" y="36"/>
                        <a:pt x="22" y="36"/>
                      </a:cubicBezTo>
                      <a:cubicBezTo>
                        <a:pt x="21" y="37"/>
                        <a:pt x="21" y="37"/>
                        <a:pt x="20" y="37"/>
                      </a:cubicBezTo>
                      <a:cubicBezTo>
                        <a:pt x="16" y="36"/>
                        <a:pt x="13" y="35"/>
                        <a:pt x="9" y="35"/>
                      </a:cubicBezTo>
                      <a:cubicBezTo>
                        <a:pt x="5" y="35"/>
                        <a:pt x="2" y="39"/>
                        <a:pt x="1" y="43"/>
                      </a:cubicBezTo>
                      <a:cubicBezTo>
                        <a:pt x="0" y="46"/>
                        <a:pt x="1" y="48"/>
                        <a:pt x="3" y="50"/>
                      </a:cubicBezTo>
                      <a:cubicBezTo>
                        <a:pt x="6" y="51"/>
                        <a:pt x="8" y="53"/>
                        <a:pt x="10" y="55"/>
                      </a:cubicBezTo>
                      <a:cubicBezTo>
                        <a:pt x="15" y="59"/>
                        <a:pt x="21" y="63"/>
                        <a:pt x="28" y="59"/>
                      </a:cubicBezTo>
                      <a:cubicBezTo>
                        <a:pt x="29" y="59"/>
                        <a:pt x="30" y="59"/>
                        <a:pt x="31" y="59"/>
                      </a:cubicBezTo>
                      <a:cubicBezTo>
                        <a:pt x="35" y="62"/>
                        <a:pt x="39" y="62"/>
                        <a:pt x="44" y="62"/>
                      </a:cubicBezTo>
                      <a:cubicBezTo>
                        <a:pt x="44" y="62"/>
                        <a:pt x="44" y="63"/>
                        <a:pt x="45" y="63"/>
                      </a:cubicBezTo>
                      <a:cubicBezTo>
                        <a:pt x="44" y="63"/>
                        <a:pt x="44" y="63"/>
                        <a:pt x="43" y="64"/>
                      </a:cubicBezTo>
                      <a:cubicBezTo>
                        <a:pt x="36" y="65"/>
                        <a:pt x="29" y="66"/>
                        <a:pt x="22" y="67"/>
                      </a:cubicBezTo>
                      <a:cubicBezTo>
                        <a:pt x="20" y="67"/>
                        <a:pt x="18" y="70"/>
                        <a:pt x="18" y="72"/>
                      </a:cubicBezTo>
                      <a:cubicBezTo>
                        <a:pt x="18" y="77"/>
                        <a:pt x="20" y="81"/>
                        <a:pt x="24" y="83"/>
                      </a:cubicBezTo>
                      <a:cubicBezTo>
                        <a:pt x="26" y="84"/>
                        <a:pt x="28" y="84"/>
                        <a:pt x="30" y="85"/>
                      </a:cubicBezTo>
                      <a:cubicBezTo>
                        <a:pt x="33" y="85"/>
                        <a:pt x="36" y="85"/>
                        <a:pt x="40" y="85"/>
                      </a:cubicBezTo>
                      <a:cubicBezTo>
                        <a:pt x="46" y="86"/>
                        <a:pt x="52" y="84"/>
                        <a:pt x="57" y="81"/>
                      </a:cubicBezTo>
                      <a:cubicBezTo>
                        <a:pt x="59" y="80"/>
                        <a:pt x="61" y="79"/>
                        <a:pt x="63" y="79"/>
                      </a:cubicBezTo>
                      <a:cubicBezTo>
                        <a:pt x="68" y="78"/>
                        <a:pt x="73" y="78"/>
                        <a:pt x="78" y="76"/>
                      </a:cubicBezTo>
                      <a:cubicBezTo>
                        <a:pt x="79" y="76"/>
                        <a:pt x="80" y="76"/>
                        <a:pt x="81" y="77"/>
                      </a:cubicBezTo>
                      <a:cubicBezTo>
                        <a:pt x="84" y="78"/>
                        <a:pt x="88" y="79"/>
                        <a:pt x="91" y="81"/>
                      </a:cubicBezTo>
                      <a:cubicBezTo>
                        <a:pt x="94" y="82"/>
                        <a:pt x="97" y="83"/>
                        <a:pt x="99" y="82"/>
                      </a:cubicBezTo>
                      <a:cubicBezTo>
                        <a:pt x="102" y="82"/>
                        <a:pt x="104" y="81"/>
                        <a:pt x="106" y="81"/>
                      </a:cubicBezTo>
                      <a:cubicBezTo>
                        <a:pt x="109" y="81"/>
                        <a:pt x="112" y="79"/>
                        <a:pt x="114" y="76"/>
                      </a:cubicBezTo>
                      <a:cubicBezTo>
                        <a:pt x="120" y="71"/>
                        <a:pt x="124" y="66"/>
                        <a:pt x="129" y="61"/>
                      </a:cubicBezTo>
                      <a:cubicBezTo>
                        <a:pt x="131" y="60"/>
                        <a:pt x="132" y="58"/>
                        <a:pt x="133" y="56"/>
                      </a:cubicBezTo>
                      <a:cubicBezTo>
                        <a:pt x="135" y="51"/>
                        <a:pt x="134" y="46"/>
                        <a:pt x="129" y="43"/>
                      </a:cubicBezTo>
                      <a:cubicBezTo>
                        <a:pt x="128" y="42"/>
                        <a:pt x="127" y="42"/>
                        <a:pt x="126" y="42"/>
                      </a:cubicBezTo>
                      <a:cubicBezTo>
                        <a:pt x="124" y="43"/>
                        <a:pt x="122" y="44"/>
                        <a:pt x="121" y="46"/>
                      </a:cubicBezTo>
                      <a:cubicBezTo>
                        <a:pt x="120" y="48"/>
                        <a:pt x="119" y="48"/>
                        <a:pt x="118" y="47"/>
                      </a:cubicBezTo>
                      <a:cubicBezTo>
                        <a:pt x="116" y="45"/>
                        <a:pt x="112" y="44"/>
                        <a:pt x="113" y="39"/>
                      </a:cubicBezTo>
                      <a:cubicBezTo>
                        <a:pt x="112" y="37"/>
                        <a:pt x="110" y="35"/>
                        <a:pt x="113" y="32"/>
                      </a:cubicBezTo>
                      <a:cubicBezTo>
                        <a:pt x="114" y="31"/>
                        <a:pt x="115" y="29"/>
                        <a:pt x="115" y="26"/>
                      </a:cubicBezTo>
                      <a:cubicBezTo>
                        <a:pt x="115" y="21"/>
                        <a:pt x="116" y="17"/>
                        <a:pt x="118" y="12"/>
                      </a:cubicBezTo>
                      <a:cubicBezTo>
                        <a:pt x="119" y="10"/>
                        <a:pt x="118" y="9"/>
                        <a:pt x="117" y="8"/>
                      </a:cubicBezTo>
                      <a:cubicBezTo>
                        <a:pt x="115" y="6"/>
                        <a:pt x="113" y="6"/>
                        <a:pt x="111" y="7"/>
                      </a:cubicBezTo>
                      <a:cubicBezTo>
                        <a:pt x="106" y="11"/>
                        <a:pt x="102" y="14"/>
                        <a:pt x="97" y="17"/>
                      </a:cubicBezTo>
                      <a:cubicBezTo>
                        <a:pt x="95" y="19"/>
                        <a:pt x="94" y="22"/>
                        <a:pt x="95" y="25"/>
                      </a:cubicBezTo>
                      <a:cubicBezTo>
                        <a:pt x="95" y="26"/>
                        <a:pt x="95" y="28"/>
                        <a:pt x="96" y="29"/>
                      </a:cubicBezTo>
                      <a:cubicBezTo>
                        <a:pt x="97" y="33"/>
                        <a:pt x="95" y="34"/>
                        <a:pt x="92" y="36"/>
                      </a:cubicBezTo>
                      <a:cubicBezTo>
                        <a:pt x="92" y="36"/>
                        <a:pt x="91" y="37"/>
                        <a:pt x="91" y="37"/>
                      </a:cubicBezTo>
                      <a:cubicBezTo>
                        <a:pt x="88" y="39"/>
                        <a:pt x="88" y="41"/>
                        <a:pt x="89" y="44"/>
                      </a:cubicBezTo>
                      <a:cubicBezTo>
                        <a:pt x="89" y="45"/>
                        <a:pt x="90" y="46"/>
                        <a:pt x="90" y="47"/>
                      </a:cubicBezTo>
                      <a:cubicBezTo>
                        <a:pt x="90" y="49"/>
                        <a:pt x="88" y="52"/>
                        <a:pt x="86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7" name="Freeform 66"/>
                <p:cNvSpPr>
                  <a:spLocks/>
                </p:cNvSpPr>
                <p:nvPr/>
              </p:nvSpPr>
              <p:spPr bwMode="auto">
                <a:xfrm>
                  <a:off x="6321425" y="2428875"/>
                  <a:ext cx="111125" cy="136525"/>
                </a:xfrm>
                <a:custGeom>
                  <a:avLst/>
                  <a:gdLst>
                    <a:gd name="T0" fmla="*/ 74 w 76"/>
                    <a:gd name="T1" fmla="*/ 18 h 94"/>
                    <a:gd name="T2" fmla="*/ 76 w 76"/>
                    <a:gd name="T3" fmla="*/ 12 h 94"/>
                    <a:gd name="T4" fmla="*/ 71 w 76"/>
                    <a:gd name="T5" fmla="*/ 8 h 94"/>
                    <a:gd name="T6" fmla="*/ 60 w 76"/>
                    <a:gd name="T7" fmla="*/ 7 h 94"/>
                    <a:gd name="T8" fmla="*/ 54 w 76"/>
                    <a:gd name="T9" fmla="*/ 5 h 94"/>
                    <a:gd name="T10" fmla="*/ 54 w 76"/>
                    <a:gd name="T11" fmla="*/ 5 h 94"/>
                    <a:gd name="T12" fmla="*/ 54 w 76"/>
                    <a:gd name="T13" fmla="*/ 5 h 94"/>
                    <a:gd name="T14" fmla="*/ 54 w 76"/>
                    <a:gd name="T15" fmla="*/ 5 h 94"/>
                    <a:gd name="T16" fmla="*/ 51 w 76"/>
                    <a:gd name="T17" fmla="*/ 2 h 94"/>
                    <a:gd name="T18" fmla="*/ 46 w 76"/>
                    <a:gd name="T19" fmla="*/ 0 h 94"/>
                    <a:gd name="T20" fmla="*/ 38 w 76"/>
                    <a:gd name="T21" fmla="*/ 2 h 94"/>
                    <a:gd name="T22" fmla="*/ 35 w 76"/>
                    <a:gd name="T23" fmla="*/ 5 h 94"/>
                    <a:gd name="T24" fmla="*/ 27 w 76"/>
                    <a:gd name="T25" fmla="*/ 13 h 94"/>
                    <a:gd name="T26" fmla="*/ 26 w 76"/>
                    <a:gd name="T27" fmla="*/ 18 h 94"/>
                    <a:gd name="T28" fmla="*/ 28 w 76"/>
                    <a:gd name="T29" fmla="*/ 22 h 94"/>
                    <a:gd name="T30" fmla="*/ 26 w 76"/>
                    <a:gd name="T31" fmla="*/ 38 h 94"/>
                    <a:gd name="T32" fmla="*/ 22 w 76"/>
                    <a:gd name="T33" fmla="*/ 38 h 94"/>
                    <a:gd name="T34" fmla="*/ 17 w 76"/>
                    <a:gd name="T35" fmla="*/ 28 h 94"/>
                    <a:gd name="T36" fmla="*/ 12 w 76"/>
                    <a:gd name="T37" fmla="*/ 25 h 94"/>
                    <a:gd name="T38" fmla="*/ 1 w 76"/>
                    <a:gd name="T39" fmla="*/ 35 h 94"/>
                    <a:gd name="T40" fmla="*/ 0 w 76"/>
                    <a:gd name="T41" fmla="*/ 48 h 94"/>
                    <a:gd name="T42" fmla="*/ 2 w 76"/>
                    <a:gd name="T43" fmla="*/ 52 h 94"/>
                    <a:gd name="T44" fmla="*/ 10 w 76"/>
                    <a:gd name="T45" fmla="*/ 61 h 94"/>
                    <a:gd name="T46" fmla="*/ 15 w 76"/>
                    <a:gd name="T47" fmla="*/ 81 h 94"/>
                    <a:gd name="T48" fmla="*/ 19 w 76"/>
                    <a:gd name="T49" fmla="*/ 91 h 94"/>
                    <a:gd name="T50" fmla="*/ 25 w 76"/>
                    <a:gd name="T51" fmla="*/ 92 h 94"/>
                    <a:gd name="T52" fmla="*/ 32 w 76"/>
                    <a:gd name="T53" fmla="*/ 86 h 94"/>
                    <a:gd name="T54" fmla="*/ 42 w 76"/>
                    <a:gd name="T55" fmla="*/ 83 h 94"/>
                    <a:gd name="T56" fmla="*/ 50 w 76"/>
                    <a:gd name="T57" fmla="*/ 78 h 94"/>
                    <a:gd name="T58" fmla="*/ 54 w 76"/>
                    <a:gd name="T59" fmla="*/ 74 h 94"/>
                    <a:gd name="T60" fmla="*/ 62 w 76"/>
                    <a:gd name="T61" fmla="*/ 61 h 94"/>
                    <a:gd name="T62" fmla="*/ 64 w 76"/>
                    <a:gd name="T63" fmla="*/ 50 h 94"/>
                    <a:gd name="T64" fmla="*/ 62 w 76"/>
                    <a:gd name="T65" fmla="*/ 42 h 94"/>
                    <a:gd name="T66" fmla="*/ 55 w 76"/>
                    <a:gd name="T67" fmla="*/ 35 h 94"/>
                    <a:gd name="T68" fmla="*/ 56 w 76"/>
                    <a:gd name="T69" fmla="*/ 32 h 94"/>
                    <a:gd name="T70" fmla="*/ 65 w 76"/>
                    <a:gd name="T71" fmla="*/ 29 h 94"/>
                    <a:gd name="T72" fmla="*/ 69 w 76"/>
                    <a:gd name="T73" fmla="*/ 24 h 94"/>
                    <a:gd name="T74" fmla="*/ 74 w 76"/>
                    <a:gd name="T75" fmla="*/ 18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94">
                      <a:moveTo>
                        <a:pt x="74" y="18"/>
                      </a:moveTo>
                      <a:cubicBezTo>
                        <a:pt x="76" y="17"/>
                        <a:pt x="76" y="14"/>
                        <a:pt x="76" y="12"/>
                      </a:cubicBezTo>
                      <a:cubicBezTo>
                        <a:pt x="75" y="10"/>
                        <a:pt x="73" y="9"/>
                        <a:pt x="71" y="8"/>
                      </a:cubicBezTo>
                      <a:cubicBezTo>
                        <a:pt x="67" y="8"/>
                        <a:pt x="63" y="8"/>
                        <a:pt x="60" y="7"/>
                      </a:cubicBezTo>
                      <a:cubicBezTo>
                        <a:pt x="58" y="7"/>
                        <a:pt x="56" y="6"/>
                        <a:pt x="54" y="5"/>
                      </a:cubicBezTo>
                      <a:cubicBezTo>
                        <a:pt x="54" y="5"/>
                        <a:pt x="54" y="5"/>
                        <a:pt x="54" y="5"/>
                      </a:cubicBezTo>
                      <a:cubicBezTo>
                        <a:pt x="54" y="5"/>
                        <a:pt x="54" y="5"/>
                        <a:pt x="54" y="5"/>
                      </a:cubicBezTo>
                      <a:cubicBezTo>
                        <a:pt x="54" y="5"/>
                        <a:pt x="54" y="5"/>
                        <a:pt x="54" y="5"/>
                      </a:cubicBezTo>
                      <a:cubicBezTo>
                        <a:pt x="53" y="4"/>
                        <a:pt x="52" y="3"/>
                        <a:pt x="51" y="2"/>
                      </a:cubicBezTo>
                      <a:cubicBezTo>
                        <a:pt x="49" y="1"/>
                        <a:pt x="48" y="0"/>
                        <a:pt x="46" y="0"/>
                      </a:cubicBezTo>
                      <a:cubicBezTo>
                        <a:pt x="44" y="1"/>
                        <a:pt x="41" y="1"/>
                        <a:pt x="38" y="2"/>
                      </a:cubicBezTo>
                      <a:cubicBezTo>
                        <a:pt x="37" y="3"/>
                        <a:pt x="35" y="4"/>
                        <a:pt x="35" y="5"/>
                      </a:cubicBezTo>
                      <a:cubicBezTo>
                        <a:pt x="33" y="9"/>
                        <a:pt x="30" y="11"/>
                        <a:pt x="27" y="13"/>
                      </a:cubicBezTo>
                      <a:cubicBezTo>
                        <a:pt x="26" y="14"/>
                        <a:pt x="25" y="16"/>
                        <a:pt x="26" y="18"/>
                      </a:cubicBezTo>
                      <a:cubicBezTo>
                        <a:pt x="26" y="19"/>
                        <a:pt x="27" y="21"/>
                        <a:pt x="28" y="22"/>
                      </a:cubicBezTo>
                      <a:cubicBezTo>
                        <a:pt x="31" y="28"/>
                        <a:pt x="29" y="33"/>
                        <a:pt x="26" y="38"/>
                      </a:cubicBezTo>
                      <a:cubicBezTo>
                        <a:pt x="25" y="39"/>
                        <a:pt x="23" y="39"/>
                        <a:pt x="22" y="38"/>
                      </a:cubicBezTo>
                      <a:cubicBezTo>
                        <a:pt x="19" y="35"/>
                        <a:pt x="18" y="32"/>
                        <a:pt x="17" y="28"/>
                      </a:cubicBezTo>
                      <a:cubicBezTo>
                        <a:pt x="16" y="26"/>
                        <a:pt x="14" y="25"/>
                        <a:pt x="12" y="25"/>
                      </a:cubicBezTo>
                      <a:cubicBezTo>
                        <a:pt x="5" y="25"/>
                        <a:pt x="1" y="29"/>
                        <a:pt x="1" y="35"/>
                      </a:cubicBezTo>
                      <a:cubicBezTo>
                        <a:pt x="0" y="39"/>
                        <a:pt x="0" y="44"/>
                        <a:pt x="0" y="48"/>
                      </a:cubicBezTo>
                      <a:cubicBezTo>
                        <a:pt x="0" y="50"/>
                        <a:pt x="1" y="51"/>
                        <a:pt x="2" y="52"/>
                      </a:cubicBezTo>
                      <a:cubicBezTo>
                        <a:pt x="6" y="54"/>
                        <a:pt x="8" y="57"/>
                        <a:pt x="10" y="61"/>
                      </a:cubicBezTo>
                      <a:cubicBezTo>
                        <a:pt x="12" y="67"/>
                        <a:pt x="15" y="74"/>
                        <a:pt x="15" y="81"/>
                      </a:cubicBezTo>
                      <a:cubicBezTo>
                        <a:pt x="14" y="85"/>
                        <a:pt x="16" y="89"/>
                        <a:pt x="19" y="91"/>
                      </a:cubicBezTo>
                      <a:cubicBezTo>
                        <a:pt x="21" y="93"/>
                        <a:pt x="23" y="94"/>
                        <a:pt x="25" y="92"/>
                      </a:cubicBezTo>
                      <a:cubicBezTo>
                        <a:pt x="28" y="90"/>
                        <a:pt x="30" y="87"/>
                        <a:pt x="32" y="86"/>
                      </a:cubicBezTo>
                      <a:cubicBezTo>
                        <a:pt x="35" y="84"/>
                        <a:pt x="39" y="84"/>
                        <a:pt x="42" y="83"/>
                      </a:cubicBezTo>
                      <a:cubicBezTo>
                        <a:pt x="45" y="81"/>
                        <a:pt x="48" y="80"/>
                        <a:pt x="50" y="78"/>
                      </a:cubicBezTo>
                      <a:cubicBezTo>
                        <a:pt x="52" y="77"/>
                        <a:pt x="53" y="76"/>
                        <a:pt x="54" y="74"/>
                      </a:cubicBezTo>
                      <a:cubicBezTo>
                        <a:pt x="55" y="69"/>
                        <a:pt x="58" y="65"/>
                        <a:pt x="62" y="61"/>
                      </a:cubicBezTo>
                      <a:cubicBezTo>
                        <a:pt x="65" y="58"/>
                        <a:pt x="65" y="54"/>
                        <a:pt x="64" y="50"/>
                      </a:cubicBezTo>
                      <a:cubicBezTo>
                        <a:pt x="64" y="47"/>
                        <a:pt x="62" y="45"/>
                        <a:pt x="62" y="42"/>
                      </a:cubicBezTo>
                      <a:cubicBezTo>
                        <a:pt x="61" y="38"/>
                        <a:pt x="58" y="36"/>
                        <a:pt x="55" y="35"/>
                      </a:cubicBezTo>
                      <a:cubicBezTo>
                        <a:pt x="54" y="34"/>
                        <a:pt x="54" y="33"/>
                        <a:pt x="56" y="32"/>
                      </a:cubicBezTo>
                      <a:cubicBezTo>
                        <a:pt x="59" y="31"/>
                        <a:pt x="62" y="30"/>
                        <a:pt x="65" y="29"/>
                      </a:cubicBezTo>
                      <a:cubicBezTo>
                        <a:pt x="67" y="28"/>
                        <a:pt x="69" y="26"/>
                        <a:pt x="69" y="24"/>
                      </a:cubicBezTo>
                      <a:cubicBezTo>
                        <a:pt x="69" y="20"/>
                        <a:pt x="72" y="20"/>
                        <a:pt x="7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9" name="Freeform 68"/>
                <p:cNvSpPr>
                  <a:spLocks/>
                </p:cNvSpPr>
                <p:nvPr/>
              </p:nvSpPr>
              <p:spPr bwMode="auto">
                <a:xfrm>
                  <a:off x="6889750" y="3444875"/>
                  <a:ext cx="0" cy="1588"/>
                </a:xfrm>
                <a:custGeom>
                  <a:avLst/>
                  <a:gdLst>
                    <a:gd name="T0" fmla="*/ 0 h 1"/>
                    <a:gd name="T1" fmla="*/ 1 h 1"/>
                    <a:gd name="T2" fmla="*/ 1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0" name="Freeform 69"/>
                <p:cNvSpPr>
                  <a:spLocks/>
                </p:cNvSpPr>
                <p:nvPr/>
              </p:nvSpPr>
              <p:spPr bwMode="auto">
                <a:xfrm>
                  <a:off x="6769100" y="3343275"/>
                  <a:ext cx="123825" cy="133350"/>
                </a:xfrm>
                <a:custGeom>
                  <a:avLst/>
                  <a:gdLst>
                    <a:gd name="T0" fmla="*/ 77 w 85"/>
                    <a:gd name="T1" fmla="*/ 46 h 91"/>
                    <a:gd name="T2" fmla="*/ 77 w 85"/>
                    <a:gd name="T3" fmla="*/ 41 h 91"/>
                    <a:gd name="T4" fmla="*/ 73 w 85"/>
                    <a:gd name="T5" fmla="*/ 38 h 91"/>
                    <a:gd name="T6" fmla="*/ 69 w 85"/>
                    <a:gd name="T7" fmla="*/ 37 h 91"/>
                    <a:gd name="T8" fmla="*/ 65 w 85"/>
                    <a:gd name="T9" fmla="*/ 39 h 91"/>
                    <a:gd name="T10" fmla="*/ 54 w 85"/>
                    <a:gd name="T11" fmla="*/ 40 h 91"/>
                    <a:gd name="T12" fmla="*/ 51 w 85"/>
                    <a:gd name="T13" fmla="*/ 35 h 91"/>
                    <a:gd name="T14" fmla="*/ 51 w 85"/>
                    <a:gd name="T15" fmla="*/ 33 h 91"/>
                    <a:gd name="T16" fmla="*/ 47 w 85"/>
                    <a:gd name="T17" fmla="*/ 27 h 91"/>
                    <a:gd name="T18" fmla="*/ 43 w 85"/>
                    <a:gd name="T19" fmla="*/ 27 h 91"/>
                    <a:gd name="T20" fmla="*/ 42 w 85"/>
                    <a:gd name="T21" fmla="*/ 27 h 91"/>
                    <a:gd name="T22" fmla="*/ 42 w 85"/>
                    <a:gd name="T23" fmla="*/ 28 h 91"/>
                    <a:gd name="T24" fmla="*/ 42 w 85"/>
                    <a:gd name="T25" fmla="*/ 27 h 91"/>
                    <a:gd name="T26" fmla="*/ 43 w 85"/>
                    <a:gd name="T27" fmla="*/ 27 h 91"/>
                    <a:gd name="T28" fmla="*/ 51 w 85"/>
                    <a:gd name="T29" fmla="*/ 16 h 91"/>
                    <a:gd name="T30" fmla="*/ 58 w 85"/>
                    <a:gd name="T31" fmla="*/ 5 h 91"/>
                    <a:gd name="T32" fmla="*/ 59 w 85"/>
                    <a:gd name="T33" fmla="*/ 2 h 91"/>
                    <a:gd name="T34" fmla="*/ 54 w 85"/>
                    <a:gd name="T35" fmla="*/ 1 h 91"/>
                    <a:gd name="T36" fmla="*/ 40 w 85"/>
                    <a:gd name="T37" fmla="*/ 9 h 91"/>
                    <a:gd name="T38" fmla="*/ 20 w 85"/>
                    <a:gd name="T39" fmla="*/ 39 h 91"/>
                    <a:gd name="T40" fmla="*/ 7 w 85"/>
                    <a:gd name="T41" fmla="*/ 51 h 91"/>
                    <a:gd name="T42" fmla="*/ 7 w 85"/>
                    <a:gd name="T43" fmla="*/ 54 h 91"/>
                    <a:gd name="T44" fmla="*/ 6 w 85"/>
                    <a:gd name="T45" fmla="*/ 60 h 91"/>
                    <a:gd name="T46" fmla="*/ 1 w 85"/>
                    <a:gd name="T47" fmla="*/ 66 h 91"/>
                    <a:gd name="T48" fmla="*/ 2 w 85"/>
                    <a:gd name="T49" fmla="*/ 70 h 91"/>
                    <a:gd name="T50" fmla="*/ 7 w 85"/>
                    <a:gd name="T51" fmla="*/ 71 h 91"/>
                    <a:gd name="T52" fmla="*/ 23 w 85"/>
                    <a:gd name="T53" fmla="*/ 72 h 91"/>
                    <a:gd name="T54" fmla="*/ 36 w 85"/>
                    <a:gd name="T55" fmla="*/ 72 h 91"/>
                    <a:gd name="T56" fmla="*/ 48 w 85"/>
                    <a:gd name="T57" fmla="*/ 76 h 91"/>
                    <a:gd name="T58" fmla="*/ 48 w 85"/>
                    <a:gd name="T59" fmla="*/ 77 h 91"/>
                    <a:gd name="T60" fmla="*/ 44 w 85"/>
                    <a:gd name="T61" fmla="*/ 82 h 91"/>
                    <a:gd name="T62" fmla="*/ 44 w 85"/>
                    <a:gd name="T63" fmla="*/ 85 h 91"/>
                    <a:gd name="T64" fmla="*/ 47 w 85"/>
                    <a:gd name="T65" fmla="*/ 86 h 91"/>
                    <a:gd name="T66" fmla="*/ 52 w 85"/>
                    <a:gd name="T67" fmla="*/ 83 h 91"/>
                    <a:gd name="T68" fmla="*/ 64 w 85"/>
                    <a:gd name="T69" fmla="*/ 74 h 91"/>
                    <a:gd name="T70" fmla="*/ 65 w 85"/>
                    <a:gd name="T71" fmla="*/ 75 h 91"/>
                    <a:gd name="T72" fmla="*/ 64 w 85"/>
                    <a:gd name="T73" fmla="*/ 83 h 91"/>
                    <a:gd name="T74" fmla="*/ 64 w 85"/>
                    <a:gd name="T75" fmla="*/ 86 h 91"/>
                    <a:gd name="T76" fmla="*/ 75 w 85"/>
                    <a:gd name="T77" fmla="*/ 91 h 91"/>
                    <a:gd name="T78" fmla="*/ 80 w 85"/>
                    <a:gd name="T79" fmla="*/ 88 h 91"/>
                    <a:gd name="T80" fmla="*/ 84 w 85"/>
                    <a:gd name="T81" fmla="*/ 78 h 91"/>
                    <a:gd name="T82" fmla="*/ 82 w 85"/>
                    <a:gd name="T83" fmla="*/ 71 h 91"/>
                    <a:gd name="T84" fmla="*/ 81 w 85"/>
                    <a:gd name="T85" fmla="*/ 71 h 91"/>
                    <a:gd name="T86" fmla="*/ 81 w 85"/>
                    <a:gd name="T87" fmla="*/ 72 h 91"/>
                    <a:gd name="T88" fmla="*/ 81 w 85"/>
                    <a:gd name="T89" fmla="*/ 71 h 91"/>
                    <a:gd name="T90" fmla="*/ 81 w 85"/>
                    <a:gd name="T91" fmla="*/ 71 h 91"/>
                    <a:gd name="T92" fmla="*/ 82 w 85"/>
                    <a:gd name="T93" fmla="*/ 70 h 91"/>
                    <a:gd name="T94" fmla="*/ 75 w 85"/>
                    <a:gd name="T95" fmla="*/ 68 h 91"/>
                    <a:gd name="T96" fmla="*/ 74 w 85"/>
                    <a:gd name="T97" fmla="*/ 66 h 91"/>
                    <a:gd name="T98" fmla="*/ 76 w 85"/>
                    <a:gd name="T99" fmla="*/ 62 h 91"/>
                    <a:gd name="T100" fmla="*/ 80 w 85"/>
                    <a:gd name="T101" fmla="*/ 57 h 91"/>
                    <a:gd name="T102" fmla="*/ 81 w 85"/>
                    <a:gd name="T103" fmla="*/ 56 h 91"/>
                    <a:gd name="T104" fmla="*/ 78 w 85"/>
                    <a:gd name="T105" fmla="*/ 54 h 91"/>
                    <a:gd name="T106" fmla="*/ 74 w 85"/>
                    <a:gd name="T107" fmla="*/ 54 h 91"/>
                    <a:gd name="T108" fmla="*/ 75 w 85"/>
                    <a:gd name="T109" fmla="*/ 50 h 91"/>
                    <a:gd name="T110" fmla="*/ 77 w 85"/>
                    <a:gd name="T111" fmla="*/ 46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85" h="91">
                      <a:moveTo>
                        <a:pt x="77" y="46"/>
                      </a:moveTo>
                      <a:cubicBezTo>
                        <a:pt x="78" y="44"/>
                        <a:pt x="77" y="42"/>
                        <a:pt x="77" y="41"/>
                      </a:cubicBezTo>
                      <a:cubicBezTo>
                        <a:pt x="76" y="40"/>
                        <a:pt x="75" y="39"/>
                        <a:pt x="73" y="38"/>
                      </a:cubicBezTo>
                      <a:cubicBezTo>
                        <a:pt x="72" y="37"/>
                        <a:pt x="71" y="36"/>
                        <a:pt x="69" y="37"/>
                      </a:cubicBezTo>
                      <a:cubicBezTo>
                        <a:pt x="68" y="37"/>
                        <a:pt x="66" y="38"/>
                        <a:pt x="65" y="39"/>
                      </a:cubicBezTo>
                      <a:cubicBezTo>
                        <a:pt x="61" y="41"/>
                        <a:pt x="57" y="40"/>
                        <a:pt x="54" y="40"/>
                      </a:cubicBezTo>
                      <a:cubicBezTo>
                        <a:pt x="51" y="39"/>
                        <a:pt x="51" y="38"/>
                        <a:pt x="51" y="35"/>
                      </a:cubicBezTo>
                      <a:cubicBezTo>
                        <a:pt x="51" y="34"/>
                        <a:pt x="51" y="33"/>
                        <a:pt x="51" y="33"/>
                      </a:cubicBezTo>
                      <a:cubicBezTo>
                        <a:pt x="51" y="30"/>
                        <a:pt x="50" y="28"/>
                        <a:pt x="47" y="27"/>
                      </a:cubicBezTo>
                      <a:cubicBezTo>
                        <a:pt x="46" y="27"/>
                        <a:pt x="44" y="27"/>
                        <a:pt x="43" y="27"/>
                      </a:cubicBezTo>
                      <a:cubicBezTo>
                        <a:pt x="43" y="27"/>
                        <a:pt x="43" y="27"/>
                        <a:pt x="42" y="27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27"/>
                        <a:pt x="42" y="27"/>
                        <a:pt x="43" y="27"/>
                      </a:cubicBezTo>
                      <a:cubicBezTo>
                        <a:pt x="44" y="22"/>
                        <a:pt x="47" y="19"/>
                        <a:pt x="51" y="16"/>
                      </a:cubicBezTo>
                      <a:cubicBezTo>
                        <a:pt x="55" y="13"/>
                        <a:pt x="56" y="8"/>
                        <a:pt x="58" y="5"/>
                      </a:cubicBezTo>
                      <a:cubicBezTo>
                        <a:pt x="59" y="4"/>
                        <a:pt x="59" y="3"/>
                        <a:pt x="59" y="2"/>
                      </a:cubicBezTo>
                      <a:cubicBezTo>
                        <a:pt x="59" y="1"/>
                        <a:pt x="56" y="0"/>
                        <a:pt x="54" y="1"/>
                      </a:cubicBezTo>
                      <a:cubicBezTo>
                        <a:pt x="49" y="2"/>
                        <a:pt x="44" y="4"/>
                        <a:pt x="40" y="9"/>
                      </a:cubicBezTo>
                      <a:cubicBezTo>
                        <a:pt x="33" y="18"/>
                        <a:pt x="26" y="28"/>
                        <a:pt x="20" y="39"/>
                      </a:cubicBezTo>
                      <a:cubicBezTo>
                        <a:pt x="17" y="44"/>
                        <a:pt x="13" y="48"/>
                        <a:pt x="7" y="51"/>
                      </a:cubicBezTo>
                      <a:cubicBezTo>
                        <a:pt x="5" y="51"/>
                        <a:pt x="6" y="53"/>
                        <a:pt x="7" y="54"/>
                      </a:cubicBezTo>
                      <a:cubicBezTo>
                        <a:pt x="8" y="57"/>
                        <a:pt x="8" y="58"/>
                        <a:pt x="6" y="60"/>
                      </a:cubicBezTo>
                      <a:cubicBezTo>
                        <a:pt x="4" y="62"/>
                        <a:pt x="2" y="64"/>
                        <a:pt x="1" y="66"/>
                      </a:cubicBezTo>
                      <a:cubicBezTo>
                        <a:pt x="0" y="67"/>
                        <a:pt x="1" y="70"/>
                        <a:pt x="2" y="70"/>
                      </a:cubicBezTo>
                      <a:cubicBezTo>
                        <a:pt x="4" y="71"/>
                        <a:pt x="5" y="71"/>
                        <a:pt x="7" y="71"/>
                      </a:cubicBezTo>
                      <a:cubicBezTo>
                        <a:pt x="12" y="71"/>
                        <a:pt x="18" y="71"/>
                        <a:pt x="23" y="72"/>
                      </a:cubicBezTo>
                      <a:cubicBezTo>
                        <a:pt x="28" y="73"/>
                        <a:pt x="32" y="73"/>
                        <a:pt x="36" y="72"/>
                      </a:cubicBezTo>
                      <a:cubicBezTo>
                        <a:pt x="41" y="71"/>
                        <a:pt x="44" y="74"/>
                        <a:pt x="48" y="76"/>
                      </a:cubicBezTo>
                      <a:cubicBezTo>
                        <a:pt x="49" y="76"/>
                        <a:pt x="49" y="77"/>
                        <a:pt x="48" y="77"/>
                      </a:cubicBezTo>
                      <a:cubicBezTo>
                        <a:pt x="47" y="79"/>
                        <a:pt x="45" y="80"/>
                        <a:pt x="44" y="82"/>
                      </a:cubicBezTo>
                      <a:cubicBezTo>
                        <a:pt x="43" y="82"/>
                        <a:pt x="43" y="84"/>
                        <a:pt x="44" y="85"/>
                      </a:cubicBezTo>
                      <a:cubicBezTo>
                        <a:pt x="44" y="85"/>
                        <a:pt x="46" y="86"/>
                        <a:pt x="47" y="86"/>
                      </a:cubicBezTo>
                      <a:cubicBezTo>
                        <a:pt x="49" y="86"/>
                        <a:pt x="51" y="85"/>
                        <a:pt x="52" y="83"/>
                      </a:cubicBezTo>
                      <a:cubicBezTo>
                        <a:pt x="55" y="79"/>
                        <a:pt x="60" y="78"/>
                        <a:pt x="64" y="74"/>
                      </a:cubicBezTo>
                      <a:cubicBezTo>
                        <a:pt x="64" y="74"/>
                        <a:pt x="65" y="75"/>
                        <a:pt x="65" y="75"/>
                      </a:cubicBezTo>
                      <a:cubicBezTo>
                        <a:pt x="64" y="78"/>
                        <a:pt x="64" y="81"/>
                        <a:pt x="64" y="83"/>
                      </a:cubicBezTo>
                      <a:cubicBezTo>
                        <a:pt x="63" y="84"/>
                        <a:pt x="64" y="86"/>
                        <a:pt x="64" y="86"/>
                      </a:cubicBezTo>
                      <a:cubicBezTo>
                        <a:pt x="68" y="88"/>
                        <a:pt x="70" y="91"/>
                        <a:pt x="75" y="91"/>
                      </a:cubicBezTo>
                      <a:cubicBezTo>
                        <a:pt x="76" y="91"/>
                        <a:pt x="79" y="90"/>
                        <a:pt x="80" y="88"/>
                      </a:cubicBezTo>
                      <a:cubicBezTo>
                        <a:pt x="82" y="85"/>
                        <a:pt x="83" y="81"/>
                        <a:pt x="84" y="78"/>
                      </a:cubicBezTo>
                      <a:cubicBezTo>
                        <a:pt x="85" y="75"/>
                        <a:pt x="84" y="73"/>
                        <a:pt x="82" y="71"/>
                      </a:cubicBezTo>
                      <a:cubicBezTo>
                        <a:pt x="82" y="71"/>
                        <a:pt x="82" y="71"/>
                        <a:pt x="81" y="71"/>
                      </a:cubicBezTo>
                      <a:cubicBezTo>
                        <a:pt x="81" y="71"/>
                        <a:pt x="81" y="72"/>
                        <a:pt x="81" y="72"/>
                      </a:cubicBezTo>
                      <a:cubicBezTo>
                        <a:pt x="81" y="72"/>
                        <a:pt x="81" y="71"/>
                        <a:pt x="81" y="71"/>
                      </a:cubicBezTo>
                      <a:cubicBezTo>
                        <a:pt x="81" y="71"/>
                        <a:pt x="81" y="71"/>
                        <a:pt x="81" y="71"/>
                      </a:cubicBezTo>
                      <a:cubicBezTo>
                        <a:pt x="82" y="71"/>
                        <a:pt x="82" y="71"/>
                        <a:pt x="82" y="70"/>
                      </a:cubicBezTo>
                      <a:cubicBezTo>
                        <a:pt x="80" y="68"/>
                        <a:pt x="78" y="68"/>
                        <a:pt x="75" y="68"/>
                      </a:cubicBezTo>
                      <a:cubicBezTo>
                        <a:pt x="74" y="69"/>
                        <a:pt x="73" y="67"/>
                        <a:pt x="74" y="66"/>
                      </a:cubicBezTo>
                      <a:cubicBezTo>
                        <a:pt x="74" y="65"/>
                        <a:pt x="75" y="63"/>
                        <a:pt x="76" y="62"/>
                      </a:cubicBezTo>
                      <a:cubicBezTo>
                        <a:pt x="77" y="60"/>
                        <a:pt x="79" y="59"/>
                        <a:pt x="80" y="57"/>
                      </a:cubicBezTo>
                      <a:cubicBezTo>
                        <a:pt x="81" y="57"/>
                        <a:pt x="81" y="56"/>
                        <a:pt x="81" y="56"/>
                      </a:cubicBezTo>
                      <a:cubicBezTo>
                        <a:pt x="80" y="55"/>
                        <a:pt x="79" y="54"/>
                        <a:pt x="78" y="54"/>
                      </a:cubicBezTo>
                      <a:cubicBezTo>
                        <a:pt x="77" y="55"/>
                        <a:pt x="75" y="56"/>
                        <a:pt x="74" y="54"/>
                      </a:cubicBezTo>
                      <a:cubicBezTo>
                        <a:pt x="73" y="52"/>
                        <a:pt x="74" y="51"/>
                        <a:pt x="75" y="50"/>
                      </a:cubicBezTo>
                      <a:cubicBezTo>
                        <a:pt x="76" y="48"/>
                        <a:pt x="77" y="47"/>
                        <a:pt x="7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1" name="Freeform 70"/>
                <p:cNvSpPr>
                  <a:spLocks/>
                </p:cNvSpPr>
                <p:nvPr/>
              </p:nvSpPr>
              <p:spPr bwMode="auto">
                <a:xfrm>
                  <a:off x="6137275" y="2162175"/>
                  <a:ext cx="149225" cy="82550"/>
                </a:xfrm>
                <a:custGeom>
                  <a:avLst/>
                  <a:gdLst>
                    <a:gd name="T0" fmla="*/ 2 w 102"/>
                    <a:gd name="T1" fmla="*/ 45 h 57"/>
                    <a:gd name="T2" fmla="*/ 13 w 102"/>
                    <a:gd name="T3" fmla="*/ 49 h 57"/>
                    <a:gd name="T4" fmla="*/ 19 w 102"/>
                    <a:gd name="T5" fmla="*/ 55 h 57"/>
                    <a:gd name="T6" fmla="*/ 27 w 102"/>
                    <a:gd name="T7" fmla="*/ 56 h 57"/>
                    <a:gd name="T8" fmla="*/ 34 w 102"/>
                    <a:gd name="T9" fmla="*/ 50 h 57"/>
                    <a:gd name="T10" fmla="*/ 37 w 102"/>
                    <a:gd name="T11" fmla="*/ 50 h 57"/>
                    <a:gd name="T12" fmla="*/ 42 w 102"/>
                    <a:gd name="T13" fmla="*/ 49 h 57"/>
                    <a:gd name="T14" fmla="*/ 49 w 102"/>
                    <a:gd name="T15" fmla="*/ 38 h 57"/>
                    <a:gd name="T16" fmla="*/ 58 w 102"/>
                    <a:gd name="T17" fmla="*/ 29 h 57"/>
                    <a:gd name="T18" fmla="*/ 61 w 102"/>
                    <a:gd name="T19" fmla="*/ 28 h 57"/>
                    <a:gd name="T20" fmla="*/ 61 w 102"/>
                    <a:gd name="T21" fmla="*/ 32 h 57"/>
                    <a:gd name="T22" fmla="*/ 54 w 102"/>
                    <a:gd name="T23" fmla="*/ 43 h 57"/>
                    <a:gd name="T24" fmla="*/ 54 w 102"/>
                    <a:gd name="T25" fmla="*/ 50 h 57"/>
                    <a:gd name="T26" fmla="*/ 60 w 102"/>
                    <a:gd name="T27" fmla="*/ 52 h 57"/>
                    <a:gd name="T28" fmla="*/ 63 w 102"/>
                    <a:gd name="T29" fmla="*/ 49 h 57"/>
                    <a:gd name="T30" fmla="*/ 73 w 102"/>
                    <a:gd name="T31" fmla="*/ 43 h 57"/>
                    <a:gd name="T32" fmla="*/ 77 w 102"/>
                    <a:gd name="T33" fmla="*/ 41 h 57"/>
                    <a:gd name="T34" fmla="*/ 81 w 102"/>
                    <a:gd name="T35" fmla="*/ 38 h 57"/>
                    <a:gd name="T36" fmla="*/ 91 w 102"/>
                    <a:gd name="T37" fmla="*/ 22 h 57"/>
                    <a:gd name="T38" fmla="*/ 95 w 102"/>
                    <a:gd name="T39" fmla="*/ 19 h 57"/>
                    <a:gd name="T40" fmla="*/ 99 w 102"/>
                    <a:gd name="T41" fmla="*/ 17 h 57"/>
                    <a:gd name="T42" fmla="*/ 102 w 102"/>
                    <a:gd name="T43" fmla="*/ 13 h 57"/>
                    <a:gd name="T44" fmla="*/ 102 w 102"/>
                    <a:gd name="T45" fmla="*/ 6 h 57"/>
                    <a:gd name="T46" fmla="*/ 99 w 102"/>
                    <a:gd name="T47" fmla="*/ 1 h 57"/>
                    <a:gd name="T48" fmla="*/ 94 w 102"/>
                    <a:gd name="T49" fmla="*/ 3 h 57"/>
                    <a:gd name="T50" fmla="*/ 89 w 102"/>
                    <a:gd name="T51" fmla="*/ 5 h 57"/>
                    <a:gd name="T52" fmla="*/ 75 w 102"/>
                    <a:gd name="T53" fmla="*/ 1 h 57"/>
                    <a:gd name="T54" fmla="*/ 66 w 102"/>
                    <a:gd name="T55" fmla="*/ 3 h 57"/>
                    <a:gd name="T56" fmla="*/ 29 w 102"/>
                    <a:gd name="T57" fmla="*/ 22 h 57"/>
                    <a:gd name="T58" fmla="*/ 20 w 102"/>
                    <a:gd name="T59" fmla="*/ 25 h 57"/>
                    <a:gd name="T60" fmla="*/ 5 w 102"/>
                    <a:gd name="T61" fmla="*/ 32 h 57"/>
                    <a:gd name="T62" fmla="*/ 0 w 102"/>
                    <a:gd name="T63" fmla="*/ 43 h 57"/>
                    <a:gd name="T64" fmla="*/ 2 w 102"/>
                    <a:gd name="T65" fmla="*/ 45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2" h="57">
                      <a:moveTo>
                        <a:pt x="2" y="45"/>
                      </a:moveTo>
                      <a:cubicBezTo>
                        <a:pt x="7" y="46"/>
                        <a:pt x="10" y="48"/>
                        <a:pt x="13" y="49"/>
                      </a:cubicBezTo>
                      <a:cubicBezTo>
                        <a:pt x="16" y="51"/>
                        <a:pt x="17" y="53"/>
                        <a:pt x="19" y="55"/>
                      </a:cubicBezTo>
                      <a:cubicBezTo>
                        <a:pt x="21" y="57"/>
                        <a:pt x="25" y="57"/>
                        <a:pt x="27" y="56"/>
                      </a:cubicBezTo>
                      <a:cubicBezTo>
                        <a:pt x="29" y="54"/>
                        <a:pt x="32" y="52"/>
                        <a:pt x="34" y="50"/>
                      </a:cubicBezTo>
                      <a:cubicBezTo>
                        <a:pt x="35" y="49"/>
                        <a:pt x="36" y="49"/>
                        <a:pt x="37" y="50"/>
                      </a:cubicBezTo>
                      <a:cubicBezTo>
                        <a:pt x="39" y="50"/>
                        <a:pt x="41" y="50"/>
                        <a:pt x="42" y="49"/>
                      </a:cubicBezTo>
                      <a:cubicBezTo>
                        <a:pt x="44" y="45"/>
                        <a:pt x="46" y="41"/>
                        <a:pt x="49" y="38"/>
                      </a:cubicBezTo>
                      <a:cubicBezTo>
                        <a:pt x="52" y="35"/>
                        <a:pt x="55" y="32"/>
                        <a:pt x="58" y="29"/>
                      </a:cubicBezTo>
                      <a:cubicBezTo>
                        <a:pt x="59" y="28"/>
                        <a:pt x="60" y="28"/>
                        <a:pt x="61" y="28"/>
                      </a:cubicBezTo>
                      <a:cubicBezTo>
                        <a:pt x="62" y="28"/>
                        <a:pt x="63" y="30"/>
                        <a:pt x="61" y="32"/>
                      </a:cubicBezTo>
                      <a:cubicBezTo>
                        <a:pt x="59" y="36"/>
                        <a:pt x="56" y="40"/>
                        <a:pt x="54" y="43"/>
                      </a:cubicBezTo>
                      <a:cubicBezTo>
                        <a:pt x="53" y="45"/>
                        <a:pt x="54" y="48"/>
                        <a:pt x="54" y="50"/>
                      </a:cubicBezTo>
                      <a:cubicBezTo>
                        <a:pt x="55" y="52"/>
                        <a:pt x="58" y="53"/>
                        <a:pt x="60" y="52"/>
                      </a:cubicBezTo>
                      <a:cubicBezTo>
                        <a:pt x="61" y="51"/>
                        <a:pt x="63" y="50"/>
                        <a:pt x="63" y="49"/>
                      </a:cubicBezTo>
                      <a:cubicBezTo>
                        <a:pt x="65" y="45"/>
                        <a:pt x="68" y="43"/>
                        <a:pt x="73" y="43"/>
                      </a:cubicBezTo>
                      <a:cubicBezTo>
                        <a:pt x="74" y="43"/>
                        <a:pt x="76" y="42"/>
                        <a:pt x="77" y="41"/>
                      </a:cubicBezTo>
                      <a:cubicBezTo>
                        <a:pt x="79" y="40"/>
                        <a:pt x="81" y="39"/>
                        <a:pt x="81" y="38"/>
                      </a:cubicBezTo>
                      <a:cubicBezTo>
                        <a:pt x="84" y="32"/>
                        <a:pt x="91" y="29"/>
                        <a:pt x="91" y="22"/>
                      </a:cubicBezTo>
                      <a:cubicBezTo>
                        <a:pt x="92" y="21"/>
                        <a:pt x="94" y="19"/>
                        <a:pt x="95" y="19"/>
                      </a:cubicBezTo>
                      <a:cubicBezTo>
                        <a:pt x="96" y="18"/>
                        <a:pt x="98" y="17"/>
                        <a:pt x="99" y="17"/>
                      </a:cubicBezTo>
                      <a:cubicBezTo>
                        <a:pt x="101" y="16"/>
                        <a:pt x="102" y="14"/>
                        <a:pt x="102" y="13"/>
                      </a:cubicBezTo>
                      <a:cubicBezTo>
                        <a:pt x="102" y="10"/>
                        <a:pt x="102" y="8"/>
                        <a:pt x="102" y="6"/>
                      </a:cubicBezTo>
                      <a:cubicBezTo>
                        <a:pt x="102" y="4"/>
                        <a:pt x="100" y="0"/>
                        <a:pt x="99" y="1"/>
                      </a:cubicBezTo>
                      <a:cubicBezTo>
                        <a:pt x="97" y="1"/>
                        <a:pt x="95" y="2"/>
                        <a:pt x="94" y="3"/>
                      </a:cubicBezTo>
                      <a:cubicBezTo>
                        <a:pt x="92" y="5"/>
                        <a:pt x="90" y="6"/>
                        <a:pt x="89" y="5"/>
                      </a:cubicBezTo>
                      <a:cubicBezTo>
                        <a:pt x="84" y="1"/>
                        <a:pt x="79" y="2"/>
                        <a:pt x="75" y="1"/>
                      </a:cubicBezTo>
                      <a:cubicBezTo>
                        <a:pt x="72" y="0"/>
                        <a:pt x="68" y="1"/>
                        <a:pt x="66" y="3"/>
                      </a:cubicBezTo>
                      <a:cubicBezTo>
                        <a:pt x="54" y="11"/>
                        <a:pt x="43" y="18"/>
                        <a:pt x="29" y="22"/>
                      </a:cubicBezTo>
                      <a:cubicBezTo>
                        <a:pt x="26" y="23"/>
                        <a:pt x="23" y="25"/>
                        <a:pt x="20" y="25"/>
                      </a:cubicBezTo>
                      <a:cubicBezTo>
                        <a:pt x="15" y="26"/>
                        <a:pt x="10" y="29"/>
                        <a:pt x="5" y="32"/>
                      </a:cubicBezTo>
                      <a:cubicBezTo>
                        <a:pt x="1" y="34"/>
                        <a:pt x="0" y="39"/>
                        <a:pt x="0" y="43"/>
                      </a:cubicBezTo>
                      <a:cubicBezTo>
                        <a:pt x="0" y="44"/>
                        <a:pt x="1" y="45"/>
                        <a:pt x="2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3" name="Freeform 72"/>
                <p:cNvSpPr>
                  <a:spLocks/>
                </p:cNvSpPr>
                <p:nvPr/>
              </p:nvSpPr>
              <p:spPr bwMode="auto">
                <a:xfrm>
                  <a:off x="6399212" y="2268538"/>
                  <a:ext cx="101600" cy="114300"/>
                </a:xfrm>
                <a:custGeom>
                  <a:avLst/>
                  <a:gdLst>
                    <a:gd name="T0" fmla="*/ 7 w 70"/>
                    <a:gd name="T1" fmla="*/ 2 h 78"/>
                    <a:gd name="T2" fmla="*/ 5 w 70"/>
                    <a:gd name="T3" fmla="*/ 8 h 78"/>
                    <a:gd name="T4" fmla="*/ 1 w 70"/>
                    <a:gd name="T5" fmla="*/ 19 h 78"/>
                    <a:gd name="T6" fmla="*/ 0 w 70"/>
                    <a:gd name="T7" fmla="*/ 22 h 78"/>
                    <a:gd name="T8" fmla="*/ 1 w 70"/>
                    <a:gd name="T9" fmla="*/ 38 h 78"/>
                    <a:gd name="T10" fmla="*/ 3 w 70"/>
                    <a:gd name="T11" fmla="*/ 40 h 78"/>
                    <a:gd name="T12" fmla="*/ 5 w 70"/>
                    <a:gd name="T13" fmla="*/ 42 h 78"/>
                    <a:gd name="T14" fmla="*/ 11 w 70"/>
                    <a:gd name="T15" fmla="*/ 49 h 78"/>
                    <a:gd name="T16" fmla="*/ 26 w 70"/>
                    <a:gd name="T17" fmla="*/ 50 h 78"/>
                    <a:gd name="T18" fmla="*/ 27 w 70"/>
                    <a:gd name="T19" fmla="*/ 51 h 78"/>
                    <a:gd name="T20" fmla="*/ 26 w 70"/>
                    <a:gd name="T21" fmla="*/ 54 h 78"/>
                    <a:gd name="T22" fmla="*/ 20 w 70"/>
                    <a:gd name="T23" fmla="*/ 56 h 78"/>
                    <a:gd name="T24" fmla="*/ 15 w 70"/>
                    <a:gd name="T25" fmla="*/ 62 h 78"/>
                    <a:gd name="T26" fmla="*/ 14 w 70"/>
                    <a:gd name="T27" fmla="*/ 68 h 78"/>
                    <a:gd name="T28" fmla="*/ 17 w 70"/>
                    <a:gd name="T29" fmla="*/ 73 h 78"/>
                    <a:gd name="T30" fmla="*/ 30 w 70"/>
                    <a:gd name="T31" fmla="*/ 77 h 78"/>
                    <a:gd name="T32" fmla="*/ 41 w 70"/>
                    <a:gd name="T33" fmla="*/ 72 h 78"/>
                    <a:gd name="T34" fmla="*/ 42 w 70"/>
                    <a:gd name="T35" fmla="*/ 68 h 78"/>
                    <a:gd name="T36" fmla="*/ 50 w 70"/>
                    <a:gd name="T37" fmla="*/ 62 h 78"/>
                    <a:gd name="T38" fmla="*/ 54 w 70"/>
                    <a:gd name="T39" fmla="*/ 53 h 78"/>
                    <a:gd name="T40" fmla="*/ 61 w 70"/>
                    <a:gd name="T41" fmla="*/ 44 h 78"/>
                    <a:gd name="T42" fmla="*/ 62 w 70"/>
                    <a:gd name="T43" fmla="*/ 42 h 78"/>
                    <a:gd name="T44" fmla="*/ 69 w 70"/>
                    <a:gd name="T45" fmla="*/ 28 h 78"/>
                    <a:gd name="T46" fmla="*/ 69 w 70"/>
                    <a:gd name="T47" fmla="*/ 25 h 78"/>
                    <a:gd name="T48" fmla="*/ 67 w 70"/>
                    <a:gd name="T49" fmla="*/ 19 h 78"/>
                    <a:gd name="T50" fmla="*/ 63 w 70"/>
                    <a:gd name="T51" fmla="*/ 17 h 78"/>
                    <a:gd name="T52" fmla="*/ 54 w 70"/>
                    <a:gd name="T53" fmla="*/ 13 h 78"/>
                    <a:gd name="T54" fmla="*/ 40 w 70"/>
                    <a:gd name="T55" fmla="*/ 13 h 78"/>
                    <a:gd name="T56" fmla="*/ 37 w 70"/>
                    <a:gd name="T57" fmla="*/ 22 h 78"/>
                    <a:gd name="T58" fmla="*/ 37 w 70"/>
                    <a:gd name="T59" fmla="*/ 33 h 78"/>
                    <a:gd name="T60" fmla="*/ 36 w 70"/>
                    <a:gd name="T61" fmla="*/ 35 h 78"/>
                    <a:gd name="T62" fmla="*/ 35 w 70"/>
                    <a:gd name="T63" fmla="*/ 33 h 78"/>
                    <a:gd name="T64" fmla="*/ 30 w 70"/>
                    <a:gd name="T65" fmla="*/ 21 h 78"/>
                    <a:gd name="T66" fmla="*/ 27 w 70"/>
                    <a:gd name="T67" fmla="*/ 20 h 78"/>
                    <a:gd name="T68" fmla="*/ 24 w 70"/>
                    <a:gd name="T69" fmla="*/ 21 h 78"/>
                    <a:gd name="T70" fmla="*/ 18 w 70"/>
                    <a:gd name="T71" fmla="*/ 36 h 78"/>
                    <a:gd name="T72" fmla="*/ 18 w 70"/>
                    <a:gd name="T73" fmla="*/ 36 h 78"/>
                    <a:gd name="T74" fmla="*/ 17 w 70"/>
                    <a:gd name="T75" fmla="*/ 36 h 78"/>
                    <a:gd name="T76" fmla="*/ 18 w 70"/>
                    <a:gd name="T77" fmla="*/ 36 h 78"/>
                    <a:gd name="T78" fmla="*/ 18 w 70"/>
                    <a:gd name="T79" fmla="*/ 36 h 78"/>
                    <a:gd name="T80" fmla="*/ 16 w 70"/>
                    <a:gd name="T81" fmla="*/ 27 h 78"/>
                    <a:gd name="T82" fmla="*/ 17 w 70"/>
                    <a:gd name="T83" fmla="*/ 23 h 78"/>
                    <a:gd name="T84" fmla="*/ 16 w 70"/>
                    <a:gd name="T85" fmla="*/ 10 h 78"/>
                    <a:gd name="T86" fmla="*/ 15 w 70"/>
                    <a:gd name="T87" fmla="*/ 7 h 78"/>
                    <a:gd name="T88" fmla="*/ 13 w 70"/>
                    <a:gd name="T89" fmla="*/ 2 h 78"/>
                    <a:gd name="T90" fmla="*/ 7 w 70"/>
                    <a:gd name="T91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70" h="78">
                      <a:moveTo>
                        <a:pt x="7" y="2"/>
                      </a:moveTo>
                      <a:cubicBezTo>
                        <a:pt x="6" y="4"/>
                        <a:pt x="5" y="6"/>
                        <a:pt x="5" y="8"/>
                      </a:cubicBezTo>
                      <a:cubicBezTo>
                        <a:pt x="4" y="12"/>
                        <a:pt x="4" y="16"/>
                        <a:pt x="1" y="19"/>
                      </a:cubicBezTo>
                      <a:cubicBezTo>
                        <a:pt x="0" y="19"/>
                        <a:pt x="0" y="21"/>
                        <a:pt x="0" y="22"/>
                      </a:cubicBezTo>
                      <a:cubicBezTo>
                        <a:pt x="1" y="27"/>
                        <a:pt x="3" y="32"/>
                        <a:pt x="1" y="38"/>
                      </a:cubicBezTo>
                      <a:cubicBezTo>
                        <a:pt x="1" y="38"/>
                        <a:pt x="2" y="39"/>
                        <a:pt x="3" y="40"/>
                      </a:cubicBezTo>
                      <a:cubicBezTo>
                        <a:pt x="4" y="40"/>
                        <a:pt x="5" y="41"/>
                        <a:pt x="5" y="42"/>
                      </a:cubicBezTo>
                      <a:cubicBezTo>
                        <a:pt x="4" y="47"/>
                        <a:pt x="7" y="48"/>
                        <a:pt x="11" y="49"/>
                      </a:cubicBezTo>
                      <a:cubicBezTo>
                        <a:pt x="16" y="49"/>
                        <a:pt x="21" y="50"/>
                        <a:pt x="26" y="50"/>
                      </a:cubicBezTo>
                      <a:cubicBezTo>
                        <a:pt x="27" y="50"/>
                        <a:pt x="27" y="51"/>
                        <a:pt x="27" y="51"/>
                      </a:cubicBezTo>
                      <a:cubicBezTo>
                        <a:pt x="27" y="52"/>
                        <a:pt x="26" y="54"/>
                        <a:pt x="26" y="54"/>
                      </a:cubicBezTo>
                      <a:cubicBezTo>
                        <a:pt x="24" y="55"/>
                        <a:pt x="22" y="55"/>
                        <a:pt x="20" y="56"/>
                      </a:cubicBezTo>
                      <a:cubicBezTo>
                        <a:pt x="17" y="57"/>
                        <a:pt x="15" y="59"/>
                        <a:pt x="15" y="62"/>
                      </a:cubicBezTo>
                      <a:cubicBezTo>
                        <a:pt x="14" y="64"/>
                        <a:pt x="14" y="66"/>
                        <a:pt x="14" y="68"/>
                      </a:cubicBezTo>
                      <a:cubicBezTo>
                        <a:pt x="14" y="70"/>
                        <a:pt x="15" y="73"/>
                        <a:pt x="17" y="73"/>
                      </a:cubicBezTo>
                      <a:cubicBezTo>
                        <a:pt x="21" y="75"/>
                        <a:pt x="26" y="76"/>
                        <a:pt x="30" y="77"/>
                      </a:cubicBezTo>
                      <a:cubicBezTo>
                        <a:pt x="34" y="78"/>
                        <a:pt x="39" y="75"/>
                        <a:pt x="41" y="72"/>
                      </a:cubicBezTo>
                      <a:cubicBezTo>
                        <a:pt x="41" y="71"/>
                        <a:pt x="41" y="69"/>
                        <a:pt x="42" y="68"/>
                      </a:cubicBezTo>
                      <a:cubicBezTo>
                        <a:pt x="43" y="64"/>
                        <a:pt x="46" y="63"/>
                        <a:pt x="50" y="62"/>
                      </a:cubicBezTo>
                      <a:cubicBezTo>
                        <a:pt x="52" y="59"/>
                        <a:pt x="53" y="56"/>
                        <a:pt x="54" y="53"/>
                      </a:cubicBezTo>
                      <a:cubicBezTo>
                        <a:pt x="56" y="49"/>
                        <a:pt x="59" y="47"/>
                        <a:pt x="61" y="44"/>
                      </a:cubicBezTo>
                      <a:cubicBezTo>
                        <a:pt x="61" y="43"/>
                        <a:pt x="62" y="43"/>
                        <a:pt x="62" y="42"/>
                      </a:cubicBezTo>
                      <a:cubicBezTo>
                        <a:pt x="64" y="38"/>
                        <a:pt x="67" y="33"/>
                        <a:pt x="69" y="28"/>
                      </a:cubicBezTo>
                      <a:cubicBezTo>
                        <a:pt x="70" y="27"/>
                        <a:pt x="70" y="26"/>
                        <a:pt x="69" y="25"/>
                      </a:cubicBezTo>
                      <a:cubicBezTo>
                        <a:pt x="69" y="23"/>
                        <a:pt x="68" y="21"/>
                        <a:pt x="67" y="19"/>
                      </a:cubicBezTo>
                      <a:cubicBezTo>
                        <a:pt x="66" y="18"/>
                        <a:pt x="65" y="17"/>
                        <a:pt x="63" y="17"/>
                      </a:cubicBezTo>
                      <a:cubicBezTo>
                        <a:pt x="59" y="18"/>
                        <a:pt x="56" y="16"/>
                        <a:pt x="54" y="13"/>
                      </a:cubicBezTo>
                      <a:cubicBezTo>
                        <a:pt x="49" y="12"/>
                        <a:pt x="45" y="12"/>
                        <a:pt x="40" y="13"/>
                      </a:cubicBezTo>
                      <a:cubicBezTo>
                        <a:pt x="39" y="16"/>
                        <a:pt x="37" y="18"/>
                        <a:pt x="37" y="22"/>
                      </a:cubicBezTo>
                      <a:cubicBezTo>
                        <a:pt x="37" y="26"/>
                        <a:pt x="37" y="29"/>
                        <a:pt x="37" y="33"/>
                      </a:cubicBezTo>
                      <a:cubicBezTo>
                        <a:pt x="37" y="34"/>
                        <a:pt x="37" y="34"/>
                        <a:pt x="36" y="35"/>
                      </a:cubicBezTo>
                      <a:cubicBezTo>
                        <a:pt x="36" y="35"/>
                        <a:pt x="35" y="35"/>
                        <a:pt x="35" y="33"/>
                      </a:cubicBezTo>
                      <a:cubicBezTo>
                        <a:pt x="33" y="29"/>
                        <a:pt x="32" y="25"/>
                        <a:pt x="30" y="21"/>
                      </a:cubicBezTo>
                      <a:cubicBezTo>
                        <a:pt x="30" y="21"/>
                        <a:pt x="28" y="20"/>
                        <a:pt x="27" y="20"/>
                      </a:cubicBezTo>
                      <a:cubicBezTo>
                        <a:pt x="26" y="20"/>
                        <a:pt x="25" y="21"/>
                        <a:pt x="24" y="21"/>
                      </a:cubicBezTo>
                      <a:cubicBezTo>
                        <a:pt x="22" y="26"/>
                        <a:pt x="20" y="31"/>
                        <a:pt x="18" y="36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6" y="33"/>
                        <a:pt x="15" y="31"/>
                        <a:pt x="16" y="27"/>
                      </a:cubicBezTo>
                      <a:cubicBezTo>
                        <a:pt x="17" y="26"/>
                        <a:pt x="18" y="24"/>
                        <a:pt x="17" y="23"/>
                      </a:cubicBezTo>
                      <a:cubicBezTo>
                        <a:pt x="16" y="18"/>
                        <a:pt x="15" y="14"/>
                        <a:pt x="16" y="10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4" y="5"/>
                        <a:pt x="14" y="4"/>
                        <a:pt x="13" y="2"/>
                      </a:cubicBezTo>
                      <a:cubicBezTo>
                        <a:pt x="12" y="1"/>
                        <a:pt x="8" y="0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6" name="Freeform 75"/>
                <p:cNvSpPr>
                  <a:spLocks/>
                </p:cNvSpPr>
                <p:nvPr/>
              </p:nvSpPr>
              <p:spPr bwMode="auto">
                <a:xfrm>
                  <a:off x="6469062" y="2112963"/>
                  <a:ext cx="87313" cy="122238"/>
                </a:xfrm>
                <a:custGeom>
                  <a:avLst/>
                  <a:gdLst>
                    <a:gd name="T0" fmla="*/ 7 w 60"/>
                    <a:gd name="T1" fmla="*/ 47 h 83"/>
                    <a:gd name="T2" fmla="*/ 16 w 60"/>
                    <a:gd name="T3" fmla="*/ 49 h 83"/>
                    <a:gd name="T4" fmla="*/ 16 w 60"/>
                    <a:gd name="T5" fmla="*/ 50 h 83"/>
                    <a:gd name="T6" fmla="*/ 16 w 60"/>
                    <a:gd name="T7" fmla="*/ 49 h 83"/>
                    <a:gd name="T8" fmla="*/ 20 w 60"/>
                    <a:gd name="T9" fmla="*/ 53 h 83"/>
                    <a:gd name="T10" fmla="*/ 26 w 60"/>
                    <a:gd name="T11" fmla="*/ 73 h 83"/>
                    <a:gd name="T12" fmla="*/ 29 w 60"/>
                    <a:gd name="T13" fmla="*/ 80 h 83"/>
                    <a:gd name="T14" fmla="*/ 38 w 60"/>
                    <a:gd name="T15" fmla="*/ 81 h 83"/>
                    <a:gd name="T16" fmla="*/ 46 w 60"/>
                    <a:gd name="T17" fmla="*/ 69 h 83"/>
                    <a:gd name="T18" fmla="*/ 55 w 60"/>
                    <a:gd name="T19" fmla="*/ 52 h 83"/>
                    <a:gd name="T20" fmla="*/ 58 w 60"/>
                    <a:gd name="T21" fmla="*/ 47 h 83"/>
                    <a:gd name="T22" fmla="*/ 56 w 60"/>
                    <a:gd name="T23" fmla="*/ 34 h 83"/>
                    <a:gd name="T24" fmla="*/ 55 w 60"/>
                    <a:gd name="T25" fmla="*/ 29 h 83"/>
                    <a:gd name="T26" fmla="*/ 55 w 60"/>
                    <a:gd name="T27" fmla="*/ 25 h 83"/>
                    <a:gd name="T28" fmla="*/ 45 w 60"/>
                    <a:gd name="T29" fmla="*/ 18 h 83"/>
                    <a:gd name="T30" fmla="*/ 42 w 60"/>
                    <a:gd name="T31" fmla="*/ 19 h 83"/>
                    <a:gd name="T32" fmla="*/ 42 w 60"/>
                    <a:gd name="T33" fmla="*/ 19 h 83"/>
                    <a:gd name="T34" fmla="*/ 41 w 60"/>
                    <a:gd name="T35" fmla="*/ 20 h 83"/>
                    <a:gd name="T36" fmla="*/ 42 w 60"/>
                    <a:gd name="T37" fmla="*/ 19 h 83"/>
                    <a:gd name="T38" fmla="*/ 43 w 60"/>
                    <a:gd name="T39" fmla="*/ 10 h 83"/>
                    <a:gd name="T40" fmla="*/ 34 w 60"/>
                    <a:gd name="T41" fmla="*/ 0 h 83"/>
                    <a:gd name="T42" fmla="*/ 24 w 60"/>
                    <a:gd name="T43" fmla="*/ 0 h 83"/>
                    <a:gd name="T44" fmla="*/ 21 w 60"/>
                    <a:gd name="T45" fmla="*/ 2 h 83"/>
                    <a:gd name="T46" fmla="*/ 16 w 60"/>
                    <a:gd name="T47" fmla="*/ 13 h 83"/>
                    <a:gd name="T48" fmla="*/ 16 w 60"/>
                    <a:gd name="T49" fmla="*/ 18 h 83"/>
                    <a:gd name="T50" fmla="*/ 19 w 60"/>
                    <a:gd name="T51" fmla="*/ 23 h 83"/>
                    <a:gd name="T52" fmla="*/ 19 w 60"/>
                    <a:gd name="T53" fmla="*/ 23 h 83"/>
                    <a:gd name="T54" fmla="*/ 19 w 60"/>
                    <a:gd name="T55" fmla="*/ 23 h 83"/>
                    <a:gd name="T56" fmla="*/ 20 w 60"/>
                    <a:gd name="T57" fmla="*/ 22 h 83"/>
                    <a:gd name="T58" fmla="*/ 19 w 60"/>
                    <a:gd name="T59" fmla="*/ 23 h 83"/>
                    <a:gd name="T60" fmla="*/ 19 w 60"/>
                    <a:gd name="T61" fmla="*/ 23 h 83"/>
                    <a:gd name="T62" fmla="*/ 19 w 60"/>
                    <a:gd name="T63" fmla="*/ 23 h 83"/>
                    <a:gd name="T64" fmla="*/ 20 w 60"/>
                    <a:gd name="T65" fmla="*/ 29 h 83"/>
                    <a:gd name="T66" fmla="*/ 19 w 60"/>
                    <a:gd name="T67" fmla="*/ 34 h 83"/>
                    <a:gd name="T68" fmla="*/ 15 w 60"/>
                    <a:gd name="T69" fmla="*/ 36 h 83"/>
                    <a:gd name="T70" fmla="*/ 9 w 60"/>
                    <a:gd name="T71" fmla="*/ 33 h 83"/>
                    <a:gd name="T72" fmla="*/ 5 w 60"/>
                    <a:gd name="T73" fmla="*/ 34 h 83"/>
                    <a:gd name="T74" fmla="*/ 2 w 60"/>
                    <a:gd name="T75" fmla="*/ 38 h 83"/>
                    <a:gd name="T76" fmla="*/ 7 w 60"/>
                    <a:gd name="T77" fmla="*/ 47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0" h="83">
                      <a:moveTo>
                        <a:pt x="7" y="47"/>
                      </a:moveTo>
                      <a:cubicBezTo>
                        <a:pt x="10" y="47"/>
                        <a:pt x="13" y="47"/>
                        <a:pt x="16" y="49"/>
                      </a:cubicBezTo>
                      <a:cubicBezTo>
                        <a:pt x="16" y="49"/>
                        <a:pt x="16" y="49"/>
                        <a:pt x="16" y="50"/>
                      </a:cubicBezTo>
                      <a:cubicBezTo>
                        <a:pt x="16" y="50"/>
                        <a:pt x="16" y="49"/>
                        <a:pt x="16" y="49"/>
                      </a:cubicBezTo>
                      <a:cubicBezTo>
                        <a:pt x="17" y="51"/>
                        <a:pt x="19" y="52"/>
                        <a:pt x="20" y="53"/>
                      </a:cubicBezTo>
                      <a:cubicBezTo>
                        <a:pt x="27" y="58"/>
                        <a:pt x="31" y="64"/>
                        <a:pt x="26" y="73"/>
                      </a:cubicBezTo>
                      <a:cubicBezTo>
                        <a:pt x="25" y="75"/>
                        <a:pt x="26" y="78"/>
                        <a:pt x="29" y="80"/>
                      </a:cubicBezTo>
                      <a:cubicBezTo>
                        <a:pt x="31" y="82"/>
                        <a:pt x="35" y="83"/>
                        <a:pt x="38" y="81"/>
                      </a:cubicBezTo>
                      <a:cubicBezTo>
                        <a:pt x="42" y="78"/>
                        <a:pt x="45" y="74"/>
                        <a:pt x="46" y="69"/>
                      </a:cubicBezTo>
                      <a:cubicBezTo>
                        <a:pt x="47" y="63"/>
                        <a:pt x="49" y="57"/>
                        <a:pt x="55" y="52"/>
                      </a:cubicBezTo>
                      <a:cubicBezTo>
                        <a:pt x="56" y="51"/>
                        <a:pt x="57" y="49"/>
                        <a:pt x="58" y="47"/>
                      </a:cubicBezTo>
                      <a:cubicBezTo>
                        <a:pt x="60" y="42"/>
                        <a:pt x="60" y="38"/>
                        <a:pt x="56" y="34"/>
                      </a:cubicBezTo>
                      <a:cubicBezTo>
                        <a:pt x="55" y="33"/>
                        <a:pt x="54" y="31"/>
                        <a:pt x="55" y="29"/>
                      </a:cubicBezTo>
                      <a:cubicBezTo>
                        <a:pt x="55" y="28"/>
                        <a:pt x="55" y="27"/>
                        <a:pt x="55" y="25"/>
                      </a:cubicBezTo>
                      <a:cubicBezTo>
                        <a:pt x="55" y="18"/>
                        <a:pt x="52" y="15"/>
                        <a:pt x="45" y="18"/>
                      </a:cubicBezTo>
                      <a:cubicBezTo>
                        <a:pt x="44" y="18"/>
                        <a:pt x="43" y="19"/>
                        <a:pt x="42" y="19"/>
                      </a:cubicBezTo>
                      <a:cubicBezTo>
                        <a:pt x="42" y="19"/>
                        <a:pt x="42" y="19"/>
                        <a:pt x="42" y="19"/>
                      </a:cubicBezTo>
                      <a:cubicBezTo>
                        <a:pt x="42" y="21"/>
                        <a:pt x="42" y="21"/>
                        <a:pt x="41" y="20"/>
                      </a:cubicBezTo>
                      <a:cubicBezTo>
                        <a:pt x="42" y="20"/>
                        <a:pt x="42" y="19"/>
                        <a:pt x="42" y="19"/>
                      </a:cubicBezTo>
                      <a:cubicBezTo>
                        <a:pt x="43" y="16"/>
                        <a:pt x="43" y="13"/>
                        <a:pt x="43" y="10"/>
                      </a:cubicBezTo>
                      <a:cubicBezTo>
                        <a:pt x="43" y="4"/>
                        <a:pt x="39" y="0"/>
                        <a:pt x="34" y="0"/>
                      </a:cubicBezTo>
                      <a:cubicBezTo>
                        <a:pt x="30" y="0"/>
                        <a:pt x="27" y="1"/>
                        <a:pt x="24" y="0"/>
                      </a:cubicBezTo>
                      <a:cubicBezTo>
                        <a:pt x="23" y="0"/>
                        <a:pt x="22" y="1"/>
                        <a:pt x="21" y="2"/>
                      </a:cubicBezTo>
                      <a:cubicBezTo>
                        <a:pt x="18" y="5"/>
                        <a:pt x="15" y="8"/>
                        <a:pt x="16" y="13"/>
                      </a:cubicBezTo>
                      <a:cubicBezTo>
                        <a:pt x="17" y="14"/>
                        <a:pt x="16" y="16"/>
                        <a:pt x="16" y="18"/>
                      </a:cubicBezTo>
                      <a:cubicBezTo>
                        <a:pt x="15" y="21"/>
                        <a:pt x="15" y="21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1" y="22"/>
                        <a:pt x="20" y="22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5"/>
                        <a:pt x="20" y="27"/>
                        <a:pt x="20" y="29"/>
                      </a:cubicBezTo>
                      <a:cubicBezTo>
                        <a:pt x="20" y="31"/>
                        <a:pt x="19" y="32"/>
                        <a:pt x="19" y="34"/>
                      </a:cubicBezTo>
                      <a:cubicBezTo>
                        <a:pt x="18" y="36"/>
                        <a:pt x="16" y="37"/>
                        <a:pt x="15" y="36"/>
                      </a:cubicBezTo>
                      <a:cubicBezTo>
                        <a:pt x="13" y="35"/>
                        <a:pt x="11" y="34"/>
                        <a:pt x="9" y="33"/>
                      </a:cubicBezTo>
                      <a:cubicBezTo>
                        <a:pt x="8" y="32"/>
                        <a:pt x="6" y="33"/>
                        <a:pt x="5" y="34"/>
                      </a:cubicBezTo>
                      <a:cubicBezTo>
                        <a:pt x="4" y="35"/>
                        <a:pt x="3" y="37"/>
                        <a:pt x="2" y="38"/>
                      </a:cubicBezTo>
                      <a:cubicBezTo>
                        <a:pt x="0" y="42"/>
                        <a:pt x="2" y="46"/>
                        <a:pt x="7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0" name="Freeform 79"/>
                <p:cNvSpPr>
                  <a:spLocks/>
                </p:cNvSpPr>
                <p:nvPr/>
              </p:nvSpPr>
              <p:spPr bwMode="auto">
                <a:xfrm>
                  <a:off x="6196012" y="4022725"/>
                  <a:ext cx="207963" cy="79375"/>
                </a:xfrm>
                <a:custGeom>
                  <a:avLst/>
                  <a:gdLst>
                    <a:gd name="T0" fmla="*/ 139 w 142"/>
                    <a:gd name="T1" fmla="*/ 49 h 55"/>
                    <a:gd name="T2" fmla="*/ 140 w 142"/>
                    <a:gd name="T3" fmla="*/ 43 h 55"/>
                    <a:gd name="T4" fmla="*/ 135 w 142"/>
                    <a:gd name="T5" fmla="*/ 39 h 55"/>
                    <a:gd name="T6" fmla="*/ 103 w 142"/>
                    <a:gd name="T7" fmla="*/ 24 h 55"/>
                    <a:gd name="T8" fmla="*/ 92 w 142"/>
                    <a:gd name="T9" fmla="*/ 19 h 55"/>
                    <a:gd name="T10" fmla="*/ 80 w 142"/>
                    <a:gd name="T11" fmla="*/ 13 h 55"/>
                    <a:gd name="T12" fmla="*/ 75 w 142"/>
                    <a:gd name="T13" fmla="*/ 10 h 55"/>
                    <a:gd name="T14" fmla="*/ 58 w 142"/>
                    <a:gd name="T15" fmla="*/ 4 h 55"/>
                    <a:gd name="T16" fmla="*/ 45 w 142"/>
                    <a:gd name="T17" fmla="*/ 2 h 55"/>
                    <a:gd name="T18" fmla="*/ 37 w 142"/>
                    <a:gd name="T19" fmla="*/ 0 h 55"/>
                    <a:gd name="T20" fmla="*/ 15 w 142"/>
                    <a:gd name="T21" fmla="*/ 6 h 55"/>
                    <a:gd name="T22" fmla="*/ 0 w 142"/>
                    <a:gd name="T23" fmla="*/ 21 h 55"/>
                    <a:gd name="T24" fmla="*/ 2 w 142"/>
                    <a:gd name="T25" fmla="*/ 22 h 55"/>
                    <a:gd name="T26" fmla="*/ 8 w 142"/>
                    <a:gd name="T27" fmla="*/ 21 h 55"/>
                    <a:gd name="T28" fmla="*/ 32 w 142"/>
                    <a:gd name="T29" fmla="*/ 11 h 55"/>
                    <a:gd name="T30" fmla="*/ 38 w 142"/>
                    <a:gd name="T31" fmla="*/ 12 h 55"/>
                    <a:gd name="T32" fmla="*/ 44 w 142"/>
                    <a:gd name="T33" fmla="*/ 17 h 55"/>
                    <a:gd name="T34" fmla="*/ 55 w 142"/>
                    <a:gd name="T35" fmla="*/ 20 h 55"/>
                    <a:gd name="T36" fmla="*/ 63 w 142"/>
                    <a:gd name="T37" fmla="*/ 22 h 55"/>
                    <a:gd name="T38" fmla="*/ 78 w 142"/>
                    <a:gd name="T39" fmla="*/ 26 h 55"/>
                    <a:gd name="T40" fmla="*/ 85 w 142"/>
                    <a:gd name="T41" fmla="*/ 31 h 55"/>
                    <a:gd name="T42" fmla="*/ 97 w 142"/>
                    <a:gd name="T43" fmla="*/ 40 h 55"/>
                    <a:gd name="T44" fmla="*/ 99 w 142"/>
                    <a:gd name="T45" fmla="*/ 41 h 55"/>
                    <a:gd name="T46" fmla="*/ 100 w 142"/>
                    <a:gd name="T47" fmla="*/ 45 h 55"/>
                    <a:gd name="T48" fmla="*/ 98 w 142"/>
                    <a:gd name="T49" fmla="*/ 48 h 55"/>
                    <a:gd name="T50" fmla="*/ 100 w 142"/>
                    <a:gd name="T51" fmla="*/ 52 h 55"/>
                    <a:gd name="T52" fmla="*/ 115 w 142"/>
                    <a:gd name="T53" fmla="*/ 52 h 55"/>
                    <a:gd name="T54" fmla="*/ 139 w 142"/>
                    <a:gd name="T55" fmla="*/ 4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2" h="55">
                      <a:moveTo>
                        <a:pt x="139" y="49"/>
                      </a:moveTo>
                      <a:cubicBezTo>
                        <a:pt x="141" y="48"/>
                        <a:pt x="142" y="45"/>
                        <a:pt x="140" y="43"/>
                      </a:cubicBezTo>
                      <a:cubicBezTo>
                        <a:pt x="139" y="42"/>
                        <a:pt x="137" y="40"/>
                        <a:pt x="135" y="39"/>
                      </a:cubicBezTo>
                      <a:cubicBezTo>
                        <a:pt x="124" y="34"/>
                        <a:pt x="114" y="28"/>
                        <a:pt x="103" y="24"/>
                      </a:cubicBezTo>
                      <a:cubicBezTo>
                        <a:pt x="99" y="23"/>
                        <a:pt x="95" y="21"/>
                        <a:pt x="92" y="19"/>
                      </a:cubicBezTo>
                      <a:cubicBezTo>
                        <a:pt x="88" y="17"/>
                        <a:pt x="85" y="15"/>
                        <a:pt x="80" y="13"/>
                      </a:cubicBezTo>
                      <a:cubicBezTo>
                        <a:pt x="78" y="13"/>
                        <a:pt x="76" y="12"/>
                        <a:pt x="75" y="10"/>
                      </a:cubicBezTo>
                      <a:cubicBezTo>
                        <a:pt x="70" y="6"/>
                        <a:pt x="64" y="4"/>
                        <a:pt x="58" y="4"/>
                      </a:cubicBezTo>
                      <a:cubicBezTo>
                        <a:pt x="53" y="4"/>
                        <a:pt x="49" y="3"/>
                        <a:pt x="45" y="2"/>
                      </a:cubicBezTo>
                      <a:cubicBezTo>
                        <a:pt x="43" y="1"/>
                        <a:pt x="40" y="0"/>
                        <a:pt x="37" y="0"/>
                      </a:cubicBezTo>
                      <a:cubicBezTo>
                        <a:pt x="30" y="2"/>
                        <a:pt x="22" y="3"/>
                        <a:pt x="15" y="6"/>
                      </a:cubicBezTo>
                      <a:cubicBezTo>
                        <a:pt x="8" y="9"/>
                        <a:pt x="5" y="15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ubicBezTo>
                        <a:pt x="4" y="22"/>
                        <a:pt x="6" y="22"/>
                        <a:pt x="8" y="21"/>
                      </a:cubicBezTo>
                      <a:cubicBezTo>
                        <a:pt x="16" y="17"/>
                        <a:pt x="25" y="16"/>
                        <a:pt x="32" y="11"/>
                      </a:cubicBezTo>
                      <a:cubicBezTo>
                        <a:pt x="33" y="10"/>
                        <a:pt x="37" y="11"/>
                        <a:pt x="38" y="12"/>
                      </a:cubicBezTo>
                      <a:cubicBezTo>
                        <a:pt x="39" y="15"/>
                        <a:pt x="41" y="17"/>
                        <a:pt x="44" y="17"/>
                      </a:cubicBezTo>
                      <a:cubicBezTo>
                        <a:pt x="47" y="18"/>
                        <a:pt x="51" y="19"/>
                        <a:pt x="55" y="20"/>
                      </a:cubicBezTo>
                      <a:cubicBezTo>
                        <a:pt x="58" y="20"/>
                        <a:pt x="60" y="21"/>
                        <a:pt x="63" y="22"/>
                      </a:cubicBezTo>
                      <a:cubicBezTo>
                        <a:pt x="68" y="25"/>
                        <a:pt x="73" y="26"/>
                        <a:pt x="78" y="26"/>
                      </a:cubicBezTo>
                      <a:cubicBezTo>
                        <a:pt x="81" y="27"/>
                        <a:pt x="84" y="28"/>
                        <a:pt x="85" y="31"/>
                      </a:cubicBezTo>
                      <a:cubicBezTo>
                        <a:pt x="87" y="37"/>
                        <a:pt x="91" y="39"/>
                        <a:pt x="97" y="40"/>
                      </a:cubicBezTo>
                      <a:cubicBezTo>
                        <a:pt x="98" y="40"/>
                        <a:pt x="98" y="41"/>
                        <a:pt x="99" y="41"/>
                      </a:cubicBezTo>
                      <a:cubicBezTo>
                        <a:pt x="100" y="41"/>
                        <a:pt x="101" y="43"/>
                        <a:pt x="100" y="45"/>
                      </a:cubicBezTo>
                      <a:cubicBezTo>
                        <a:pt x="99" y="46"/>
                        <a:pt x="99" y="47"/>
                        <a:pt x="98" y="48"/>
                      </a:cubicBezTo>
                      <a:cubicBezTo>
                        <a:pt x="97" y="50"/>
                        <a:pt x="98" y="52"/>
                        <a:pt x="100" y="52"/>
                      </a:cubicBezTo>
                      <a:cubicBezTo>
                        <a:pt x="104" y="53"/>
                        <a:pt x="108" y="52"/>
                        <a:pt x="115" y="52"/>
                      </a:cubicBezTo>
                      <a:cubicBezTo>
                        <a:pt x="122" y="55"/>
                        <a:pt x="130" y="51"/>
                        <a:pt x="139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3" name="Freeform 82"/>
                <p:cNvSpPr>
                  <a:spLocks/>
                </p:cNvSpPr>
                <p:nvPr/>
              </p:nvSpPr>
              <p:spPr bwMode="auto">
                <a:xfrm>
                  <a:off x="6400800" y="4090988"/>
                  <a:ext cx="119063" cy="53975"/>
                </a:xfrm>
                <a:custGeom>
                  <a:avLst/>
                  <a:gdLst>
                    <a:gd name="T0" fmla="*/ 7 w 82"/>
                    <a:gd name="T1" fmla="*/ 30 h 37"/>
                    <a:gd name="T2" fmla="*/ 16 w 82"/>
                    <a:gd name="T3" fmla="*/ 29 h 37"/>
                    <a:gd name="T4" fmla="*/ 28 w 82"/>
                    <a:gd name="T5" fmla="*/ 31 h 37"/>
                    <a:gd name="T6" fmla="*/ 36 w 82"/>
                    <a:gd name="T7" fmla="*/ 36 h 37"/>
                    <a:gd name="T8" fmla="*/ 39 w 82"/>
                    <a:gd name="T9" fmla="*/ 36 h 37"/>
                    <a:gd name="T10" fmla="*/ 41 w 82"/>
                    <a:gd name="T11" fmla="*/ 34 h 37"/>
                    <a:gd name="T12" fmla="*/ 52 w 82"/>
                    <a:gd name="T13" fmla="*/ 29 h 37"/>
                    <a:gd name="T14" fmla="*/ 57 w 82"/>
                    <a:gd name="T15" fmla="*/ 29 h 37"/>
                    <a:gd name="T16" fmla="*/ 76 w 82"/>
                    <a:gd name="T17" fmla="*/ 27 h 37"/>
                    <a:gd name="T18" fmla="*/ 79 w 82"/>
                    <a:gd name="T19" fmla="*/ 27 h 37"/>
                    <a:gd name="T20" fmla="*/ 82 w 82"/>
                    <a:gd name="T21" fmla="*/ 23 h 37"/>
                    <a:gd name="T22" fmla="*/ 81 w 82"/>
                    <a:gd name="T23" fmla="*/ 20 h 37"/>
                    <a:gd name="T24" fmla="*/ 64 w 82"/>
                    <a:gd name="T25" fmla="*/ 8 h 37"/>
                    <a:gd name="T26" fmla="*/ 58 w 82"/>
                    <a:gd name="T27" fmla="*/ 5 h 37"/>
                    <a:gd name="T28" fmla="*/ 35 w 82"/>
                    <a:gd name="T29" fmla="*/ 4 h 37"/>
                    <a:gd name="T30" fmla="*/ 27 w 82"/>
                    <a:gd name="T31" fmla="*/ 3 h 37"/>
                    <a:gd name="T32" fmla="*/ 25 w 82"/>
                    <a:gd name="T33" fmla="*/ 1 h 37"/>
                    <a:gd name="T34" fmla="*/ 18 w 82"/>
                    <a:gd name="T35" fmla="*/ 4 h 37"/>
                    <a:gd name="T36" fmla="*/ 19 w 82"/>
                    <a:gd name="T37" fmla="*/ 8 h 37"/>
                    <a:gd name="T38" fmla="*/ 23 w 82"/>
                    <a:gd name="T39" fmla="*/ 18 h 37"/>
                    <a:gd name="T40" fmla="*/ 20 w 82"/>
                    <a:gd name="T41" fmla="*/ 20 h 37"/>
                    <a:gd name="T42" fmla="*/ 15 w 82"/>
                    <a:gd name="T43" fmla="*/ 21 h 37"/>
                    <a:gd name="T44" fmla="*/ 2 w 82"/>
                    <a:gd name="T45" fmla="*/ 23 h 37"/>
                    <a:gd name="T46" fmla="*/ 1 w 82"/>
                    <a:gd name="T47" fmla="*/ 25 h 37"/>
                    <a:gd name="T48" fmla="*/ 7 w 82"/>
                    <a:gd name="T49" fmla="*/ 3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2" h="37">
                      <a:moveTo>
                        <a:pt x="7" y="30"/>
                      </a:moveTo>
                      <a:cubicBezTo>
                        <a:pt x="10" y="30"/>
                        <a:pt x="13" y="29"/>
                        <a:pt x="16" y="29"/>
                      </a:cubicBezTo>
                      <a:cubicBezTo>
                        <a:pt x="20" y="30"/>
                        <a:pt x="24" y="30"/>
                        <a:pt x="28" y="31"/>
                      </a:cubicBezTo>
                      <a:cubicBezTo>
                        <a:pt x="31" y="31"/>
                        <a:pt x="33" y="35"/>
                        <a:pt x="36" y="36"/>
                      </a:cubicBezTo>
                      <a:cubicBezTo>
                        <a:pt x="36" y="37"/>
                        <a:pt x="38" y="37"/>
                        <a:pt x="39" y="36"/>
                      </a:cubicBezTo>
                      <a:cubicBezTo>
                        <a:pt x="40" y="36"/>
                        <a:pt x="40" y="35"/>
                        <a:pt x="41" y="34"/>
                      </a:cubicBezTo>
                      <a:cubicBezTo>
                        <a:pt x="44" y="30"/>
                        <a:pt x="47" y="28"/>
                        <a:pt x="52" y="29"/>
                      </a:cubicBezTo>
                      <a:cubicBezTo>
                        <a:pt x="54" y="29"/>
                        <a:pt x="56" y="29"/>
                        <a:pt x="57" y="29"/>
                      </a:cubicBezTo>
                      <a:cubicBezTo>
                        <a:pt x="63" y="25"/>
                        <a:pt x="70" y="26"/>
                        <a:pt x="76" y="27"/>
                      </a:cubicBezTo>
                      <a:cubicBezTo>
                        <a:pt x="77" y="27"/>
                        <a:pt x="78" y="27"/>
                        <a:pt x="79" y="27"/>
                      </a:cubicBezTo>
                      <a:cubicBezTo>
                        <a:pt x="80" y="26"/>
                        <a:pt x="82" y="24"/>
                        <a:pt x="82" y="23"/>
                      </a:cubicBezTo>
                      <a:cubicBezTo>
                        <a:pt x="82" y="22"/>
                        <a:pt x="82" y="21"/>
                        <a:pt x="81" y="20"/>
                      </a:cubicBezTo>
                      <a:cubicBezTo>
                        <a:pt x="75" y="16"/>
                        <a:pt x="69" y="12"/>
                        <a:pt x="64" y="8"/>
                      </a:cubicBezTo>
                      <a:cubicBezTo>
                        <a:pt x="62" y="6"/>
                        <a:pt x="60" y="6"/>
                        <a:pt x="58" y="5"/>
                      </a:cubicBezTo>
                      <a:cubicBezTo>
                        <a:pt x="50" y="3"/>
                        <a:pt x="43" y="2"/>
                        <a:pt x="35" y="4"/>
                      </a:cubicBezTo>
                      <a:cubicBezTo>
                        <a:pt x="33" y="5"/>
                        <a:pt x="30" y="4"/>
                        <a:pt x="27" y="3"/>
                      </a:cubicBezTo>
                      <a:cubicBezTo>
                        <a:pt x="27" y="2"/>
                        <a:pt x="26" y="1"/>
                        <a:pt x="25" y="1"/>
                      </a:cubicBezTo>
                      <a:cubicBezTo>
                        <a:pt x="23" y="0"/>
                        <a:pt x="20" y="1"/>
                        <a:pt x="18" y="4"/>
                      </a:cubicBezTo>
                      <a:cubicBezTo>
                        <a:pt x="17" y="6"/>
                        <a:pt x="17" y="7"/>
                        <a:pt x="19" y="8"/>
                      </a:cubicBezTo>
                      <a:cubicBezTo>
                        <a:pt x="22" y="11"/>
                        <a:pt x="22" y="15"/>
                        <a:pt x="23" y="18"/>
                      </a:cubicBezTo>
                      <a:cubicBezTo>
                        <a:pt x="24" y="20"/>
                        <a:pt x="23" y="21"/>
                        <a:pt x="20" y="20"/>
                      </a:cubicBezTo>
                      <a:cubicBezTo>
                        <a:pt x="17" y="18"/>
                        <a:pt x="16" y="21"/>
                        <a:pt x="15" y="21"/>
                      </a:cubicBezTo>
                      <a:cubicBezTo>
                        <a:pt x="10" y="22"/>
                        <a:pt x="6" y="22"/>
                        <a:pt x="2" y="23"/>
                      </a:cubicBezTo>
                      <a:cubicBezTo>
                        <a:pt x="1" y="23"/>
                        <a:pt x="0" y="25"/>
                        <a:pt x="1" y="25"/>
                      </a:cubicBezTo>
                      <a:cubicBezTo>
                        <a:pt x="2" y="28"/>
                        <a:pt x="4" y="30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4" name="Freeform 83"/>
                <p:cNvSpPr>
                  <a:spLocks/>
                </p:cNvSpPr>
                <p:nvPr/>
              </p:nvSpPr>
              <p:spPr bwMode="auto">
                <a:xfrm>
                  <a:off x="6659562" y="2505075"/>
                  <a:ext cx="61913" cy="58738"/>
                </a:xfrm>
                <a:custGeom>
                  <a:avLst/>
                  <a:gdLst>
                    <a:gd name="T0" fmla="*/ 1 w 43"/>
                    <a:gd name="T1" fmla="*/ 16 h 40"/>
                    <a:gd name="T2" fmla="*/ 1 w 43"/>
                    <a:gd name="T3" fmla="*/ 26 h 40"/>
                    <a:gd name="T4" fmla="*/ 12 w 43"/>
                    <a:gd name="T5" fmla="*/ 38 h 40"/>
                    <a:gd name="T6" fmla="*/ 21 w 43"/>
                    <a:gd name="T7" fmla="*/ 37 h 40"/>
                    <a:gd name="T8" fmla="*/ 28 w 43"/>
                    <a:gd name="T9" fmla="*/ 39 h 40"/>
                    <a:gd name="T10" fmla="*/ 39 w 43"/>
                    <a:gd name="T11" fmla="*/ 40 h 40"/>
                    <a:gd name="T12" fmla="*/ 43 w 43"/>
                    <a:gd name="T13" fmla="*/ 37 h 40"/>
                    <a:gd name="T14" fmla="*/ 40 w 43"/>
                    <a:gd name="T15" fmla="*/ 19 h 40"/>
                    <a:gd name="T16" fmla="*/ 28 w 43"/>
                    <a:gd name="T17" fmla="*/ 7 h 40"/>
                    <a:gd name="T18" fmla="*/ 11 w 43"/>
                    <a:gd name="T19" fmla="*/ 1 h 40"/>
                    <a:gd name="T20" fmla="*/ 6 w 43"/>
                    <a:gd name="T21" fmla="*/ 3 h 40"/>
                    <a:gd name="T22" fmla="*/ 2 w 43"/>
                    <a:gd name="T23" fmla="*/ 9 h 40"/>
                    <a:gd name="T24" fmla="*/ 1 w 43"/>
                    <a:gd name="T25" fmla="*/ 1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0">
                      <a:moveTo>
                        <a:pt x="1" y="16"/>
                      </a:moveTo>
                      <a:cubicBezTo>
                        <a:pt x="3" y="19"/>
                        <a:pt x="2" y="23"/>
                        <a:pt x="1" y="26"/>
                      </a:cubicBezTo>
                      <a:cubicBezTo>
                        <a:pt x="0" y="33"/>
                        <a:pt x="7" y="38"/>
                        <a:pt x="12" y="38"/>
                      </a:cubicBezTo>
                      <a:cubicBezTo>
                        <a:pt x="15" y="38"/>
                        <a:pt x="18" y="37"/>
                        <a:pt x="21" y="37"/>
                      </a:cubicBezTo>
                      <a:cubicBezTo>
                        <a:pt x="24" y="36"/>
                        <a:pt x="26" y="37"/>
                        <a:pt x="28" y="39"/>
                      </a:cubicBezTo>
                      <a:cubicBezTo>
                        <a:pt x="32" y="39"/>
                        <a:pt x="36" y="40"/>
                        <a:pt x="39" y="40"/>
                      </a:cubicBezTo>
                      <a:cubicBezTo>
                        <a:pt x="41" y="40"/>
                        <a:pt x="43" y="38"/>
                        <a:pt x="43" y="37"/>
                      </a:cubicBezTo>
                      <a:cubicBezTo>
                        <a:pt x="42" y="31"/>
                        <a:pt x="42" y="25"/>
                        <a:pt x="40" y="19"/>
                      </a:cubicBezTo>
                      <a:cubicBezTo>
                        <a:pt x="38" y="13"/>
                        <a:pt x="34" y="8"/>
                        <a:pt x="28" y="7"/>
                      </a:cubicBezTo>
                      <a:cubicBezTo>
                        <a:pt x="22" y="6"/>
                        <a:pt x="16" y="4"/>
                        <a:pt x="11" y="1"/>
                      </a:cubicBezTo>
                      <a:cubicBezTo>
                        <a:pt x="9" y="0"/>
                        <a:pt x="7" y="1"/>
                        <a:pt x="6" y="3"/>
                      </a:cubicBezTo>
                      <a:cubicBezTo>
                        <a:pt x="4" y="5"/>
                        <a:pt x="3" y="7"/>
                        <a:pt x="2" y="9"/>
                      </a:cubicBezTo>
                      <a:cubicBezTo>
                        <a:pt x="2" y="11"/>
                        <a:pt x="1" y="14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5" name="Freeform 84"/>
                <p:cNvSpPr>
                  <a:spLocks/>
                </p:cNvSpPr>
                <p:nvPr/>
              </p:nvSpPr>
              <p:spPr bwMode="auto">
                <a:xfrm>
                  <a:off x="6661150" y="2517775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  <a:gd name="T8" fmla="*/ 1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" name="Freeform 86"/>
                <p:cNvSpPr>
                  <a:spLocks/>
                </p:cNvSpPr>
                <p:nvPr/>
              </p:nvSpPr>
              <p:spPr bwMode="auto">
                <a:xfrm>
                  <a:off x="6551612" y="2174875"/>
                  <a:ext cx="52388" cy="66675"/>
                </a:xfrm>
                <a:custGeom>
                  <a:avLst/>
                  <a:gdLst>
                    <a:gd name="T0" fmla="*/ 2 w 35"/>
                    <a:gd name="T1" fmla="*/ 40 h 46"/>
                    <a:gd name="T2" fmla="*/ 6 w 35"/>
                    <a:gd name="T3" fmla="*/ 44 h 46"/>
                    <a:gd name="T4" fmla="*/ 24 w 35"/>
                    <a:gd name="T5" fmla="*/ 45 h 46"/>
                    <a:gd name="T6" fmla="*/ 28 w 35"/>
                    <a:gd name="T7" fmla="*/ 42 h 46"/>
                    <a:gd name="T8" fmla="*/ 32 w 35"/>
                    <a:gd name="T9" fmla="*/ 34 h 46"/>
                    <a:gd name="T10" fmla="*/ 32 w 35"/>
                    <a:gd name="T11" fmla="*/ 34 h 46"/>
                    <a:gd name="T12" fmla="*/ 32 w 35"/>
                    <a:gd name="T13" fmla="*/ 33 h 46"/>
                    <a:gd name="T14" fmla="*/ 31 w 35"/>
                    <a:gd name="T15" fmla="*/ 34 h 46"/>
                    <a:gd name="T16" fmla="*/ 32 w 35"/>
                    <a:gd name="T17" fmla="*/ 22 h 46"/>
                    <a:gd name="T18" fmla="*/ 24 w 35"/>
                    <a:gd name="T19" fmla="*/ 7 h 46"/>
                    <a:gd name="T20" fmla="*/ 21 w 35"/>
                    <a:gd name="T21" fmla="*/ 3 h 46"/>
                    <a:gd name="T22" fmla="*/ 14 w 35"/>
                    <a:gd name="T23" fmla="*/ 2 h 46"/>
                    <a:gd name="T24" fmla="*/ 4 w 35"/>
                    <a:gd name="T25" fmla="*/ 23 h 46"/>
                    <a:gd name="T26" fmla="*/ 1 w 35"/>
                    <a:gd name="T27" fmla="*/ 32 h 46"/>
                    <a:gd name="T28" fmla="*/ 2 w 35"/>
                    <a:gd name="T29" fmla="*/ 4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" h="46">
                      <a:moveTo>
                        <a:pt x="2" y="40"/>
                      </a:moveTo>
                      <a:cubicBezTo>
                        <a:pt x="2" y="43"/>
                        <a:pt x="4" y="44"/>
                        <a:pt x="6" y="44"/>
                      </a:cubicBezTo>
                      <a:cubicBezTo>
                        <a:pt x="12" y="46"/>
                        <a:pt x="18" y="46"/>
                        <a:pt x="24" y="45"/>
                      </a:cubicBezTo>
                      <a:cubicBezTo>
                        <a:pt x="25" y="45"/>
                        <a:pt x="27" y="43"/>
                        <a:pt x="28" y="42"/>
                      </a:cubicBezTo>
                      <a:cubicBezTo>
                        <a:pt x="30" y="40"/>
                        <a:pt x="29" y="36"/>
                        <a:pt x="32" y="34"/>
                      </a:cubicBezTo>
                      <a:cubicBezTo>
                        <a:pt x="32" y="34"/>
                        <a:pt x="32" y="34"/>
                        <a:pt x="32" y="34"/>
                      </a:cubicBezTo>
                      <a:cubicBezTo>
                        <a:pt x="32" y="34"/>
                        <a:pt x="32" y="34"/>
                        <a:pt x="32" y="33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4" y="30"/>
                        <a:pt x="35" y="26"/>
                        <a:pt x="32" y="22"/>
                      </a:cubicBezTo>
                      <a:cubicBezTo>
                        <a:pt x="28" y="17"/>
                        <a:pt x="26" y="12"/>
                        <a:pt x="24" y="7"/>
                      </a:cubicBezTo>
                      <a:cubicBezTo>
                        <a:pt x="23" y="6"/>
                        <a:pt x="22" y="4"/>
                        <a:pt x="21" y="3"/>
                      </a:cubicBezTo>
                      <a:cubicBezTo>
                        <a:pt x="20" y="1"/>
                        <a:pt x="16" y="0"/>
                        <a:pt x="14" y="2"/>
                      </a:cubicBezTo>
                      <a:cubicBezTo>
                        <a:pt x="8" y="8"/>
                        <a:pt x="3" y="14"/>
                        <a:pt x="4" y="23"/>
                      </a:cubicBezTo>
                      <a:cubicBezTo>
                        <a:pt x="4" y="27"/>
                        <a:pt x="2" y="29"/>
                        <a:pt x="1" y="32"/>
                      </a:cubicBezTo>
                      <a:cubicBezTo>
                        <a:pt x="0" y="35"/>
                        <a:pt x="1" y="38"/>
                        <a:pt x="2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1" name="Freeform 90"/>
                <p:cNvSpPr>
                  <a:spLocks/>
                </p:cNvSpPr>
                <p:nvPr/>
              </p:nvSpPr>
              <p:spPr bwMode="auto">
                <a:xfrm>
                  <a:off x="6472237" y="2363788"/>
                  <a:ext cx="46038" cy="53975"/>
                </a:xfrm>
                <a:custGeom>
                  <a:avLst/>
                  <a:gdLst>
                    <a:gd name="T0" fmla="*/ 3 w 32"/>
                    <a:gd name="T1" fmla="*/ 14 h 37"/>
                    <a:gd name="T2" fmla="*/ 3 w 32"/>
                    <a:gd name="T3" fmla="*/ 24 h 37"/>
                    <a:gd name="T4" fmla="*/ 15 w 32"/>
                    <a:gd name="T5" fmla="*/ 34 h 37"/>
                    <a:gd name="T6" fmla="*/ 18 w 32"/>
                    <a:gd name="T7" fmla="*/ 36 h 37"/>
                    <a:gd name="T8" fmla="*/ 26 w 32"/>
                    <a:gd name="T9" fmla="*/ 33 h 37"/>
                    <a:gd name="T10" fmla="*/ 31 w 32"/>
                    <a:gd name="T11" fmla="*/ 20 h 37"/>
                    <a:gd name="T12" fmla="*/ 32 w 32"/>
                    <a:gd name="T13" fmla="*/ 14 h 37"/>
                    <a:gd name="T14" fmla="*/ 27 w 32"/>
                    <a:gd name="T15" fmla="*/ 2 h 37"/>
                    <a:gd name="T16" fmla="*/ 19 w 32"/>
                    <a:gd name="T17" fmla="*/ 0 h 37"/>
                    <a:gd name="T18" fmla="*/ 14 w 32"/>
                    <a:gd name="T19" fmla="*/ 1 h 37"/>
                    <a:gd name="T20" fmla="*/ 3 w 32"/>
                    <a:gd name="T21" fmla="*/ 1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" h="37">
                      <a:moveTo>
                        <a:pt x="3" y="14"/>
                      </a:moveTo>
                      <a:cubicBezTo>
                        <a:pt x="0" y="16"/>
                        <a:pt x="0" y="21"/>
                        <a:pt x="3" y="24"/>
                      </a:cubicBezTo>
                      <a:cubicBezTo>
                        <a:pt x="7" y="27"/>
                        <a:pt x="11" y="31"/>
                        <a:pt x="15" y="34"/>
                      </a:cubicBezTo>
                      <a:cubicBezTo>
                        <a:pt x="16" y="35"/>
                        <a:pt x="17" y="35"/>
                        <a:pt x="18" y="36"/>
                      </a:cubicBezTo>
                      <a:cubicBezTo>
                        <a:pt x="21" y="37"/>
                        <a:pt x="25" y="36"/>
                        <a:pt x="26" y="33"/>
                      </a:cubicBezTo>
                      <a:cubicBezTo>
                        <a:pt x="28" y="29"/>
                        <a:pt x="29" y="24"/>
                        <a:pt x="31" y="20"/>
                      </a:cubicBezTo>
                      <a:cubicBezTo>
                        <a:pt x="31" y="18"/>
                        <a:pt x="32" y="16"/>
                        <a:pt x="32" y="14"/>
                      </a:cubicBezTo>
                      <a:cubicBezTo>
                        <a:pt x="32" y="9"/>
                        <a:pt x="30" y="5"/>
                        <a:pt x="27" y="2"/>
                      </a:cubicBezTo>
                      <a:cubicBezTo>
                        <a:pt x="25" y="0"/>
                        <a:pt x="22" y="0"/>
                        <a:pt x="19" y="0"/>
                      </a:cubicBezTo>
                      <a:cubicBezTo>
                        <a:pt x="17" y="1"/>
                        <a:pt x="16" y="1"/>
                        <a:pt x="14" y="1"/>
                      </a:cubicBezTo>
                      <a:cubicBezTo>
                        <a:pt x="11" y="6"/>
                        <a:pt x="7" y="10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2" name="Freeform 91"/>
                <p:cNvSpPr>
                  <a:spLocks/>
                </p:cNvSpPr>
                <p:nvPr/>
              </p:nvSpPr>
              <p:spPr bwMode="auto">
                <a:xfrm>
                  <a:off x="6492875" y="2363788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  <a:gd name="T4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5" name="Freeform 94"/>
                <p:cNvSpPr>
                  <a:spLocks/>
                </p:cNvSpPr>
                <p:nvPr/>
              </p:nvSpPr>
              <p:spPr bwMode="auto">
                <a:xfrm>
                  <a:off x="6359525" y="2124075"/>
                  <a:ext cx="58738" cy="41275"/>
                </a:xfrm>
                <a:custGeom>
                  <a:avLst/>
                  <a:gdLst>
                    <a:gd name="T0" fmla="*/ 2 w 40"/>
                    <a:gd name="T1" fmla="*/ 11 h 28"/>
                    <a:gd name="T2" fmla="*/ 13 w 40"/>
                    <a:gd name="T3" fmla="*/ 18 h 28"/>
                    <a:gd name="T4" fmla="*/ 22 w 40"/>
                    <a:gd name="T5" fmla="*/ 24 h 28"/>
                    <a:gd name="T6" fmla="*/ 38 w 40"/>
                    <a:gd name="T7" fmla="*/ 17 h 28"/>
                    <a:gd name="T8" fmla="*/ 39 w 40"/>
                    <a:gd name="T9" fmla="*/ 10 h 28"/>
                    <a:gd name="T10" fmla="*/ 39 w 40"/>
                    <a:gd name="T11" fmla="*/ 9 h 28"/>
                    <a:gd name="T12" fmla="*/ 32 w 40"/>
                    <a:gd name="T13" fmla="*/ 1 h 28"/>
                    <a:gd name="T14" fmla="*/ 17 w 40"/>
                    <a:gd name="T15" fmla="*/ 2 h 28"/>
                    <a:gd name="T16" fmla="*/ 6 w 40"/>
                    <a:gd name="T17" fmla="*/ 4 h 28"/>
                    <a:gd name="T18" fmla="*/ 2 w 40"/>
                    <a:gd name="T19" fmla="*/ 6 h 28"/>
                    <a:gd name="T20" fmla="*/ 0 w 40"/>
                    <a:gd name="T21" fmla="*/ 9 h 28"/>
                    <a:gd name="T22" fmla="*/ 2 w 40"/>
                    <a:gd name="T23" fmla="*/ 1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" h="28">
                      <a:moveTo>
                        <a:pt x="2" y="11"/>
                      </a:moveTo>
                      <a:cubicBezTo>
                        <a:pt x="6" y="12"/>
                        <a:pt x="10" y="14"/>
                        <a:pt x="13" y="18"/>
                      </a:cubicBezTo>
                      <a:cubicBezTo>
                        <a:pt x="17" y="18"/>
                        <a:pt x="19" y="22"/>
                        <a:pt x="22" y="24"/>
                      </a:cubicBezTo>
                      <a:cubicBezTo>
                        <a:pt x="29" y="28"/>
                        <a:pt x="37" y="24"/>
                        <a:pt x="38" y="17"/>
                      </a:cubicBezTo>
                      <a:cubicBezTo>
                        <a:pt x="39" y="15"/>
                        <a:pt x="39" y="12"/>
                        <a:pt x="39" y="10"/>
                      </a:cubicBezTo>
                      <a:cubicBezTo>
                        <a:pt x="39" y="10"/>
                        <a:pt x="39" y="9"/>
                        <a:pt x="39" y="9"/>
                      </a:cubicBezTo>
                      <a:cubicBezTo>
                        <a:pt x="40" y="3"/>
                        <a:pt x="37" y="0"/>
                        <a:pt x="32" y="1"/>
                      </a:cubicBezTo>
                      <a:cubicBezTo>
                        <a:pt x="27" y="2"/>
                        <a:pt x="22" y="3"/>
                        <a:pt x="17" y="2"/>
                      </a:cubicBezTo>
                      <a:cubicBezTo>
                        <a:pt x="13" y="2"/>
                        <a:pt x="10" y="3"/>
                        <a:pt x="6" y="4"/>
                      </a:cubicBezTo>
                      <a:cubicBezTo>
                        <a:pt x="4" y="4"/>
                        <a:pt x="3" y="5"/>
                        <a:pt x="2" y="6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1" y="10"/>
                        <a:pt x="1" y="11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9" name="Freeform 98"/>
                <p:cNvSpPr>
                  <a:spLocks/>
                </p:cNvSpPr>
                <p:nvPr/>
              </p:nvSpPr>
              <p:spPr bwMode="auto">
                <a:xfrm>
                  <a:off x="6616700" y="2752725"/>
                  <a:ext cx="46038" cy="44450"/>
                </a:xfrm>
                <a:custGeom>
                  <a:avLst/>
                  <a:gdLst>
                    <a:gd name="T0" fmla="*/ 1 w 31"/>
                    <a:gd name="T1" fmla="*/ 20 h 30"/>
                    <a:gd name="T2" fmla="*/ 8 w 31"/>
                    <a:gd name="T3" fmla="*/ 29 h 30"/>
                    <a:gd name="T4" fmla="*/ 27 w 31"/>
                    <a:gd name="T5" fmla="*/ 17 h 30"/>
                    <a:gd name="T6" fmla="*/ 30 w 31"/>
                    <a:gd name="T7" fmla="*/ 10 h 30"/>
                    <a:gd name="T8" fmla="*/ 27 w 31"/>
                    <a:gd name="T9" fmla="*/ 3 h 30"/>
                    <a:gd name="T10" fmla="*/ 15 w 31"/>
                    <a:gd name="T11" fmla="*/ 2 h 30"/>
                    <a:gd name="T12" fmla="*/ 1 w 31"/>
                    <a:gd name="T13" fmla="*/ 19 h 30"/>
                    <a:gd name="T14" fmla="*/ 1 w 31"/>
                    <a:gd name="T15" fmla="*/ 2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30">
                      <a:moveTo>
                        <a:pt x="1" y="20"/>
                      </a:moveTo>
                      <a:cubicBezTo>
                        <a:pt x="0" y="25"/>
                        <a:pt x="3" y="29"/>
                        <a:pt x="8" y="29"/>
                      </a:cubicBezTo>
                      <a:cubicBezTo>
                        <a:pt x="17" y="30"/>
                        <a:pt x="24" y="26"/>
                        <a:pt x="27" y="17"/>
                      </a:cubicBezTo>
                      <a:cubicBezTo>
                        <a:pt x="28" y="15"/>
                        <a:pt x="29" y="12"/>
                        <a:pt x="30" y="10"/>
                      </a:cubicBezTo>
                      <a:cubicBezTo>
                        <a:pt x="31" y="8"/>
                        <a:pt x="29" y="4"/>
                        <a:pt x="27" y="3"/>
                      </a:cubicBezTo>
                      <a:cubicBezTo>
                        <a:pt x="23" y="0"/>
                        <a:pt x="18" y="0"/>
                        <a:pt x="15" y="2"/>
                      </a:cubicBezTo>
                      <a:cubicBezTo>
                        <a:pt x="9" y="6"/>
                        <a:pt x="4" y="12"/>
                        <a:pt x="1" y="19"/>
                      </a:cubicBezTo>
                      <a:cubicBezTo>
                        <a:pt x="1" y="19"/>
                        <a:pt x="1" y="20"/>
                        <a:pt x="1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0" name="Freeform 99"/>
                <p:cNvSpPr>
                  <a:spLocks/>
                </p:cNvSpPr>
                <p:nvPr/>
              </p:nvSpPr>
              <p:spPr bwMode="auto">
                <a:xfrm>
                  <a:off x="5456237" y="3122613"/>
                  <a:ext cx="26988" cy="71438"/>
                </a:xfrm>
                <a:custGeom>
                  <a:avLst/>
                  <a:gdLst>
                    <a:gd name="T0" fmla="*/ 9 w 19"/>
                    <a:gd name="T1" fmla="*/ 0 h 49"/>
                    <a:gd name="T2" fmla="*/ 3 w 19"/>
                    <a:gd name="T3" fmla="*/ 2 h 49"/>
                    <a:gd name="T4" fmla="*/ 0 w 19"/>
                    <a:gd name="T5" fmla="*/ 10 h 49"/>
                    <a:gd name="T6" fmla="*/ 1 w 19"/>
                    <a:gd name="T7" fmla="*/ 20 h 49"/>
                    <a:gd name="T8" fmla="*/ 1 w 19"/>
                    <a:gd name="T9" fmla="*/ 20 h 49"/>
                    <a:gd name="T10" fmla="*/ 2 w 19"/>
                    <a:gd name="T11" fmla="*/ 28 h 49"/>
                    <a:gd name="T12" fmla="*/ 7 w 19"/>
                    <a:gd name="T13" fmla="*/ 46 h 49"/>
                    <a:gd name="T14" fmla="*/ 9 w 19"/>
                    <a:gd name="T15" fmla="*/ 48 h 49"/>
                    <a:gd name="T16" fmla="*/ 11 w 19"/>
                    <a:gd name="T17" fmla="*/ 48 h 49"/>
                    <a:gd name="T18" fmla="*/ 12 w 19"/>
                    <a:gd name="T19" fmla="*/ 47 h 49"/>
                    <a:gd name="T20" fmla="*/ 14 w 19"/>
                    <a:gd name="T21" fmla="*/ 22 h 49"/>
                    <a:gd name="T22" fmla="*/ 19 w 19"/>
                    <a:gd name="T23" fmla="*/ 8 h 49"/>
                    <a:gd name="T24" fmla="*/ 18 w 19"/>
                    <a:gd name="T25" fmla="*/ 5 h 49"/>
                    <a:gd name="T26" fmla="*/ 9 w 19"/>
                    <a:gd name="T2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" h="49">
                      <a:moveTo>
                        <a:pt x="9" y="0"/>
                      </a:moveTo>
                      <a:cubicBezTo>
                        <a:pt x="7" y="0"/>
                        <a:pt x="4" y="1"/>
                        <a:pt x="3" y="2"/>
                      </a:cubicBezTo>
                      <a:cubicBezTo>
                        <a:pt x="1" y="5"/>
                        <a:pt x="0" y="7"/>
                        <a:pt x="0" y="10"/>
                      </a:cubicBezTo>
                      <a:cubicBezTo>
                        <a:pt x="0" y="13"/>
                        <a:pt x="1" y="16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2"/>
                        <a:pt x="2" y="25"/>
                        <a:pt x="2" y="28"/>
                      </a:cubicBezTo>
                      <a:cubicBezTo>
                        <a:pt x="1" y="35"/>
                        <a:pt x="4" y="41"/>
                        <a:pt x="7" y="46"/>
                      </a:cubicBezTo>
                      <a:cubicBezTo>
                        <a:pt x="7" y="47"/>
                        <a:pt x="8" y="48"/>
                        <a:pt x="9" y="48"/>
                      </a:cubicBezTo>
                      <a:cubicBezTo>
                        <a:pt x="10" y="49"/>
                        <a:pt x="10" y="49"/>
                        <a:pt x="11" y="48"/>
                      </a:cubicBezTo>
                      <a:cubicBezTo>
                        <a:pt x="11" y="48"/>
                        <a:pt x="12" y="47"/>
                        <a:pt x="12" y="47"/>
                      </a:cubicBezTo>
                      <a:cubicBezTo>
                        <a:pt x="9" y="38"/>
                        <a:pt x="11" y="30"/>
                        <a:pt x="14" y="22"/>
                      </a:cubicBezTo>
                      <a:cubicBezTo>
                        <a:pt x="15" y="17"/>
                        <a:pt x="17" y="12"/>
                        <a:pt x="19" y="8"/>
                      </a:cubicBezTo>
                      <a:cubicBezTo>
                        <a:pt x="19" y="7"/>
                        <a:pt x="18" y="5"/>
                        <a:pt x="18" y="5"/>
                      </a:cubicBezTo>
                      <a:cubicBezTo>
                        <a:pt x="15" y="3"/>
                        <a:pt x="12" y="2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2" name="Freeform 101"/>
                <p:cNvSpPr>
                  <a:spLocks/>
                </p:cNvSpPr>
                <p:nvPr/>
              </p:nvSpPr>
              <p:spPr bwMode="auto">
                <a:xfrm>
                  <a:off x="4962525" y="2579688"/>
                  <a:ext cx="46038" cy="44450"/>
                </a:xfrm>
                <a:custGeom>
                  <a:avLst/>
                  <a:gdLst>
                    <a:gd name="T0" fmla="*/ 2 w 32"/>
                    <a:gd name="T1" fmla="*/ 13 h 31"/>
                    <a:gd name="T2" fmla="*/ 6 w 32"/>
                    <a:gd name="T3" fmla="*/ 15 h 31"/>
                    <a:gd name="T4" fmla="*/ 14 w 32"/>
                    <a:gd name="T5" fmla="*/ 20 h 31"/>
                    <a:gd name="T6" fmla="*/ 17 w 32"/>
                    <a:gd name="T7" fmla="*/ 29 h 31"/>
                    <a:gd name="T8" fmla="*/ 21 w 32"/>
                    <a:gd name="T9" fmla="*/ 30 h 31"/>
                    <a:gd name="T10" fmla="*/ 31 w 32"/>
                    <a:gd name="T11" fmla="*/ 28 h 31"/>
                    <a:gd name="T12" fmla="*/ 32 w 32"/>
                    <a:gd name="T13" fmla="*/ 27 h 31"/>
                    <a:gd name="T14" fmla="*/ 32 w 32"/>
                    <a:gd name="T15" fmla="*/ 25 h 31"/>
                    <a:gd name="T16" fmla="*/ 26 w 32"/>
                    <a:gd name="T17" fmla="*/ 13 h 31"/>
                    <a:gd name="T18" fmla="*/ 16 w 32"/>
                    <a:gd name="T19" fmla="*/ 5 h 31"/>
                    <a:gd name="T20" fmla="*/ 9 w 32"/>
                    <a:gd name="T21" fmla="*/ 1 h 31"/>
                    <a:gd name="T22" fmla="*/ 6 w 32"/>
                    <a:gd name="T23" fmla="*/ 1 h 31"/>
                    <a:gd name="T24" fmla="*/ 0 w 32"/>
                    <a:gd name="T25" fmla="*/ 9 h 31"/>
                    <a:gd name="T26" fmla="*/ 2 w 32"/>
                    <a:gd name="T27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2" h="31">
                      <a:moveTo>
                        <a:pt x="2" y="13"/>
                      </a:moveTo>
                      <a:cubicBezTo>
                        <a:pt x="3" y="14"/>
                        <a:pt x="5" y="15"/>
                        <a:pt x="6" y="15"/>
                      </a:cubicBezTo>
                      <a:cubicBezTo>
                        <a:pt x="10" y="15"/>
                        <a:pt x="12" y="16"/>
                        <a:pt x="14" y="20"/>
                      </a:cubicBezTo>
                      <a:cubicBezTo>
                        <a:pt x="15" y="23"/>
                        <a:pt x="16" y="26"/>
                        <a:pt x="17" y="29"/>
                      </a:cubicBezTo>
                      <a:cubicBezTo>
                        <a:pt x="18" y="30"/>
                        <a:pt x="20" y="31"/>
                        <a:pt x="21" y="30"/>
                      </a:cubicBezTo>
                      <a:cubicBezTo>
                        <a:pt x="24" y="30"/>
                        <a:pt x="27" y="29"/>
                        <a:pt x="31" y="28"/>
                      </a:cubicBezTo>
                      <a:cubicBezTo>
                        <a:pt x="31" y="28"/>
                        <a:pt x="31" y="27"/>
                        <a:pt x="32" y="27"/>
                      </a:cubicBezTo>
                      <a:cubicBezTo>
                        <a:pt x="32" y="26"/>
                        <a:pt x="32" y="25"/>
                        <a:pt x="32" y="25"/>
                      </a:cubicBezTo>
                      <a:cubicBezTo>
                        <a:pt x="30" y="21"/>
                        <a:pt x="27" y="18"/>
                        <a:pt x="26" y="13"/>
                      </a:cubicBezTo>
                      <a:cubicBezTo>
                        <a:pt x="24" y="8"/>
                        <a:pt x="21" y="6"/>
                        <a:pt x="16" y="5"/>
                      </a:cubicBezTo>
                      <a:cubicBezTo>
                        <a:pt x="13" y="4"/>
                        <a:pt x="11" y="2"/>
                        <a:pt x="9" y="1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4" y="3"/>
                        <a:pt x="1" y="5"/>
                        <a:pt x="0" y="9"/>
                      </a:cubicBezTo>
                      <a:cubicBezTo>
                        <a:pt x="0" y="10"/>
                        <a:pt x="0" y="12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3" name="Freeform 102"/>
                <p:cNvSpPr>
                  <a:spLocks/>
                </p:cNvSpPr>
                <p:nvPr/>
              </p:nvSpPr>
              <p:spPr bwMode="auto">
                <a:xfrm>
                  <a:off x="6551612" y="2247900"/>
                  <a:ext cx="47625" cy="28575"/>
                </a:xfrm>
                <a:custGeom>
                  <a:avLst/>
                  <a:gdLst>
                    <a:gd name="T0" fmla="*/ 25 w 33"/>
                    <a:gd name="T1" fmla="*/ 20 h 20"/>
                    <a:gd name="T2" fmla="*/ 32 w 33"/>
                    <a:gd name="T3" fmla="*/ 17 h 20"/>
                    <a:gd name="T4" fmla="*/ 32 w 33"/>
                    <a:gd name="T5" fmla="*/ 12 h 20"/>
                    <a:gd name="T6" fmla="*/ 9 w 33"/>
                    <a:gd name="T7" fmla="*/ 0 h 20"/>
                    <a:gd name="T8" fmla="*/ 1 w 33"/>
                    <a:gd name="T9" fmla="*/ 6 h 20"/>
                    <a:gd name="T10" fmla="*/ 2 w 33"/>
                    <a:gd name="T11" fmla="*/ 12 h 20"/>
                    <a:gd name="T12" fmla="*/ 23 w 33"/>
                    <a:gd name="T13" fmla="*/ 20 h 20"/>
                    <a:gd name="T14" fmla="*/ 25 w 33"/>
                    <a:gd name="T15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" h="20">
                      <a:moveTo>
                        <a:pt x="25" y="20"/>
                      </a:moveTo>
                      <a:cubicBezTo>
                        <a:pt x="27" y="20"/>
                        <a:pt x="30" y="19"/>
                        <a:pt x="32" y="17"/>
                      </a:cubicBezTo>
                      <a:cubicBezTo>
                        <a:pt x="33" y="16"/>
                        <a:pt x="33" y="13"/>
                        <a:pt x="32" y="12"/>
                      </a:cubicBezTo>
                      <a:cubicBezTo>
                        <a:pt x="25" y="6"/>
                        <a:pt x="19" y="1"/>
                        <a:pt x="9" y="0"/>
                      </a:cubicBezTo>
                      <a:cubicBezTo>
                        <a:pt x="6" y="0"/>
                        <a:pt x="2" y="2"/>
                        <a:pt x="1" y="6"/>
                      </a:cubicBezTo>
                      <a:cubicBezTo>
                        <a:pt x="0" y="8"/>
                        <a:pt x="1" y="11"/>
                        <a:pt x="2" y="12"/>
                      </a:cubicBezTo>
                      <a:cubicBezTo>
                        <a:pt x="8" y="17"/>
                        <a:pt x="16" y="19"/>
                        <a:pt x="23" y="20"/>
                      </a:cubicBezTo>
                      <a:cubicBezTo>
                        <a:pt x="24" y="20"/>
                        <a:pt x="24" y="20"/>
                        <a:pt x="25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5" name="Freeform 114"/>
                <p:cNvSpPr>
                  <a:spLocks/>
                </p:cNvSpPr>
                <p:nvPr/>
              </p:nvSpPr>
              <p:spPr bwMode="auto">
                <a:xfrm>
                  <a:off x="6438900" y="2944813"/>
                  <a:ext cx="39688" cy="23813"/>
                </a:xfrm>
                <a:custGeom>
                  <a:avLst/>
                  <a:gdLst>
                    <a:gd name="T0" fmla="*/ 27 w 27"/>
                    <a:gd name="T1" fmla="*/ 6 h 17"/>
                    <a:gd name="T2" fmla="*/ 27 w 27"/>
                    <a:gd name="T3" fmla="*/ 3 h 17"/>
                    <a:gd name="T4" fmla="*/ 25 w 27"/>
                    <a:gd name="T5" fmla="*/ 0 h 17"/>
                    <a:gd name="T6" fmla="*/ 21 w 27"/>
                    <a:gd name="T7" fmla="*/ 0 h 17"/>
                    <a:gd name="T8" fmla="*/ 13 w 27"/>
                    <a:gd name="T9" fmla="*/ 0 h 17"/>
                    <a:gd name="T10" fmla="*/ 9 w 27"/>
                    <a:gd name="T11" fmla="*/ 2 h 17"/>
                    <a:gd name="T12" fmla="*/ 2 w 27"/>
                    <a:gd name="T13" fmla="*/ 9 h 17"/>
                    <a:gd name="T14" fmla="*/ 1 w 27"/>
                    <a:gd name="T15" fmla="*/ 13 h 17"/>
                    <a:gd name="T16" fmla="*/ 4 w 27"/>
                    <a:gd name="T17" fmla="*/ 17 h 17"/>
                    <a:gd name="T18" fmla="*/ 11 w 27"/>
                    <a:gd name="T19" fmla="*/ 17 h 17"/>
                    <a:gd name="T20" fmla="*/ 27 w 27"/>
                    <a:gd name="T21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7" h="17">
                      <a:moveTo>
                        <a:pt x="27" y="6"/>
                      </a:moveTo>
                      <a:cubicBezTo>
                        <a:pt x="27" y="5"/>
                        <a:pt x="27" y="3"/>
                        <a:pt x="27" y="3"/>
                      </a:cubicBezTo>
                      <a:cubicBezTo>
                        <a:pt x="26" y="2"/>
                        <a:pt x="25" y="1"/>
                        <a:pt x="25" y="0"/>
                      </a:cubicBezTo>
                      <a:cubicBezTo>
                        <a:pt x="23" y="0"/>
                        <a:pt x="21" y="0"/>
                        <a:pt x="21" y="0"/>
                      </a:cubicBezTo>
                      <a:cubicBezTo>
                        <a:pt x="18" y="0"/>
                        <a:pt x="15" y="0"/>
                        <a:pt x="13" y="0"/>
                      </a:cubicBezTo>
                      <a:cubicBezTo>
                        <a:pt x="12" y="1"/>
                        <a:pt x="10" y="1"/>
                        <a:pt x="9" y="2"/>
                      </a:cubicBezTo>
                      <a:cubicBezTo>
                        <a:pt x="6" y="4"/>
                        <a:pt x="4" y="6"/>
                        <a:pt x="2" y="9"/>
                      </a:cubicBezTo>
                      <a:cubicBezTo>
                        <a:pt x="1" y="10"/>
                        <a:pt x="0" y="12"/>
                        <a:pt x="1" y="13"/>
                      </a:cubicBezTo>
                      <a:cubicBezTo>
                        <a:pt x="2" y="15"/>
                        <a:pt x="2" y="16"/>
                        <a:pt x="4" y="17"/>
                      </a:cubicBezTo>
                      <a:cubicBezTo>
                        <a:pt x="7" y="17"/>
                        <a:pt x="9" y="17"/>
                        <a:pt x="11" y="17"/>
                      </a:cubicBezTo>
                      <a:cubicBezTo>
                        <a:pt x="17" y="15"/>
                        <a:pt x="22" y="11"/>
                        <a:pt x="2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7" name="Freeform 116"/>
                <p:cNvSpPr>
                  <a:spLocks/>
                </p:cNvSpPr>
                <p:nvPr/>
              </p:nvSpPr>
              <p:spPr bwMode="auto">
                <a:xfrm>
                  <a:off x="6686550" y="3379788"/>
                  <a:ext cx="44450" cy="26988"/>
                </a:xfrm>
                <a:custGeom>
                  <a:avLst/>
                  <a:gdLst>
                    <a:gd name="T0" fmla="*/ 4 w 30"/>
                    <a:gd name="T1" fmla="*/ 0 h 19"/>
                    <a:gd name="T2" fmla="*/ 1 w 30"/>
                    <a:gd name="T3" fmla="*/ 1 h 19"/>
                    <a:gd name="T4" fmla="*/ 2 w 30"/>
                    <a:gd name="T5" fmla="*/ 5 h 19"/>
                    <a:gd name="T6" fmla="*/ 4 w 30"/>
                    <a:gd name="T7" fmla="*/ 8 h 19"/>
                    <a:gd name="T8" fmla="*/ 14 w 30"/>
                    <a:gd name="T9" fmla="*/ 16 h 19"/>
                    <a:gd name="T10" fmla="*/ 26 w 30"/>
                    <a:gd name="T11" fmla="*/ 19 h 19"/>
                    <a:gd name="T12" fmla="*/ 28 w 30"/>
                    <a:gd name="T13" fmla="*/ 19 h 19"/>
                    <a:gd name="T14" fmla="*/ 30 w 30"/>
                    <a:gd name="T15" fmla="*/ 17 h 19"/>
                    <a:gd name="T16" fmla="*/ 30 w 30"/>
                    <a:gd name="T17" fmla="*/ 16 h 19"/>
                    <a:gd name="T18" fmla="*/ 4 w 30"/>
                    <a:gd name="T1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19">
                      <a:moveTo>
                        <a:pt x="4" y="0"/>
                      </a:move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4"/>
                        <a:pt x="2" y="5"/>
                      </a:cubicBezTo>
                      <a:cubicBezTo>
                        <a:pt x="3" y="6"/>
                        <a:pt x="3" y="7"/>
                        <a:pt x="4" y="8"/>
                      </a:cubicBezTo>
                      <a:cubicBezTo>
                        <a:pt x="7" y="11"/>
                        <a:pt x="10" y="14"/>
                        <a:pt x="14" y="16"/>
                      </a:cubicBezTo>
                      <a:cubicBezTo>
                        <a:pt x="18" y="17"/>
                        <a:pt x="22" y="18"/>
                        <a:pt x="26" y="19"/>
                      </a:cubicBezTo>
                      <a:cubicBezTo>
                        <a:pt x="27" y="19"/>
                        <a:pt x="28" y="19"/>
                        <a:pt x="28" y="19"/>
                      </a:cubicBezTo>
                      <a:cubicBezTo>
                        <a:pt x="29" y="19"/>
                        <a:pt x="30" y="18"/>
                        <a:pt x="30" y="17"/>
                      </a:cubicBezTo>
                      <a:cubicBezTo>
                        <a:pt x="30" y="17"/>
                        <a:pt x="30" y="16"/>
                        <a:pt x="30" y="16"/>
                      </a:cubicBezTo>
                      <a:cubicBezTo>
                        <a:pt x="24" y="7"/>
                        <a:pt x="15" y="2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9" name="Freeform 118"/>
                <p:cNvSpPr>
                  <a:spLocks/>
                </p:cNvSpPr>
                <p:nvPr/>
              </p:nvSpPr>
              <p:spPr bwMode="auto">
                <a:xfrm>
                  <a:off x="6165850" y="2243138"/>
                  <a:ext cx="42863" cy="30163"/>
                </a:xfrm>
                <a:custGeom>
                  <a:avLst/>
                  <a:gdLst>
                    <a:gd name="T0" fmla="*/ 29 w 29"/>
                    <a:gd name="T1" fmla="*/ 2 h 20"/>
                    <a:gd name="T2" fmla="*/ 28 w 29"/>
                    <a:gd name="T3" fmla="*/ 1 h 20"/>
                    <a:gd name="T4" fmla="*/ 25 w 29"/>
                    <a:gd name="T5" fmla="*/ 0 h 20"/>
                    <a:gd name="T6" fmla="*/ 2 w 29"/>
                    <a:gd name="T7" fmla="*/ 11 h 20"/>
                    <a:gd name="T8" fmla="*/ 3 w 29"/>
                    <a:gd name="T9" fmla="*/ 18 h 20"/>
                    <a:gd name="T10" fmla="*/ 9 w 29"/>
                    <a:gd name="T11" fmla="*/ 19 h 20"/>
                    <a:gd name="T12" fmla="*/ 28 w 29"/>
                    <a:gd name="T13" fmla="*/ 4 h 20"/>
                    <a:gd name="T14" fmla="*/ 29 w 29"/>
                    <a:gd name="T15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20">
                      <a:moveTo>
                        <a:pt x="29" y="2"/>
                      </a:moveTo>
                      <a:cubicBezTo>
                        <a:pt x="28" y="2"/>
                        <a:pt x="28" y="1"/>
                        <a:pt x="28" y="1"/>
                      </a:cubicBezTo>
                      <a:cubicBezTo>
                        <a:pt x="27" y="1"/>
                        <a:pt x="26" y="0"/>
                        <a:pt x="25" y="0"/>
                      </a:cubicBezTo>
                      <a:cubicBezTo>
                        <a:pt x="16" y="2"/>
                        <a:pt x="9" y="6"/>
                        <a:pt x="2" y="11"/>
                      </a:cubicBezTo>
                      <a:cubicBezTo>
                        <a:pt x="0" y="13"/>
                        <a:pt x="0" y="16"/>
                        <a:pt x="3" y="18"/>
                      </a:cubicBezTo>
                      <a:cubicBezTo>
                        <a:pt x="5" y="19"/>
                        <a:pt x="7" y="20"/>
                        <a:pt x="9" y="19"/>
                      </a:cubicBezTo>
                      <a:cubicBezTo>
                        <a:pt x="16" y="14"/>
                        <a:pt x="22" y="9"/>
                        <a:pt x="28" y="4"/>
                      </a:cubicBezTo>
                      <a:cubicBezTo>
                        <a:pt x="29" y="3"/>
                        <a:pt x="28" y="3"/>
                        <a:pt x="2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3" name="Freeform 122"/>
                <p:cNvSpPr>
                  <a:spLocks/>
                </p:cNvSpPr>
                <p:nvPr/>
              </p:nvSpPr>
              <p:spPr bwMode="auto">
                <a:xfrm>
                  <a:off x="6321425" y="4124325"/>
                  <a:ext cx="39688" cy="22225"/>
                </a:xfrm>
                <a:custGeom>
                  <a:avLst/>
                  <a:gdLst>
                    <a:gd name="T0" fmla="*/ 10 w 27"/>
                    <a:gd name="T1" fmla="*/ 1 h 15"/>
                    <a:gd name="T2" fmla="*/ 2 w 27"/>
                    <a:gd name="T3" fmla="*/ 2 h 15"/>
                    <a:gd name="T4" fmla="*/ 1 w 27"/>
                    <a:gd name="T5" fmla="*/ 5 h 15"/>
                    <a:gd name="T6" fmla="*/ 20 w 27"/>
                    <a:gd name="T7" fmla="*/ 12 h 15"/>
                    <a:gd name="T8" fmla="*/ 25 w 27"/>
                    <a:gd name="T9" fmla="*/ 10 h 15"/>
                    <a:gd name="T10" fmla="*/ 26 w 27"/>
                    <a:gd name="T11" fmla="*/ 6 h 15"/>
                    <a:gd name="T12" fmla="*/ 10 w 27"/>
                    <a:gd name="T1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15">
                      <a:moveTo>
                        <a:pt x="10" y="1"/>
                      </a:moveTo>
                      <a:cubicBezTo>
                        <a:pt x="8" y="1"/>
                        <a:pt x="5" y="1"/>
                        <a:pt x="2" y="2"/>
                      </a:cubicBezTo>
                      <a:cubicBezTo>
                        <a:pt x="1" y="2"/>
                        <a:pt x="0" y="4"/>
                        <a:pt x="1" y="5"/>
                      </a:cubicBezTo>
                      <a:cubicBezTo>
                        <a:pt x="6" y="12"/>
                        <a:pt x="12" y="15"/>
                        <a:pt x="20" y="12"/>
                      </a:cubicBezTo>
                      <a:cubicBezTo>
                        <a:pt x="22" y="11"/>
                        <a:pt x="23" y="11"/>
                        <a:pt x="25" y="10"/>
                      </a:cubicBezTo>
                      <a:cubicBezTo>
                        <a:pt x="26" y="10"/>
                        <a:pt x="27" y="7"/>
                        <a:pt x="26" y="6"/>
                      </a:cubicBezTo>
                      <a:cubicBezTo>
                        <a:pt x="22" y="1"/>
                        <a:pt x="17" y="0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5" name="Freeform 124"/>
                <p:cNvSpPr>
                  <a:spLocks/>
                </p:cNvSpPr>
                <p:nvPr/>
              </p:nvSpPr>
              <p:spPr bwMode="auto">
                <a:xfrm>
                  <a:off x="4960937" y="2757488"/>
                  <a:ext cx="28575" cy="20638"/>
                </a:xfrm>
                <a:custGeom>
                  <a:avLst/>
                  <a:gdLst>
                    <a:gd name="T0" fmla="*/ 14 w 20"/>
                    <a:gd name="T1" fmla="*/ 13 h 14"/>
                    <a:gd name="T2" fmla="*/ 20 w 20"/>
                    <a:gd name="T3" fmla="*/ 4 h 14"/>
                    <a:gd name="T4" fmla="*/ 14 w 20"/>
                    <a:gd name="T5" fmla="*/ 0 h 14"/>
                    <a:gd name="T6" fmla="*/ 1 w 20"/>
                    <a:gd name="T7" fmla="*/ 3 h 14"/>
                    <a:gd name="T8" fmla="*/ 0 w 20"/>
                    <a:gd name="T9" fmla="*/ 5 h 14"/>
                    <a:gd name="T10" fmla="*/ 2 w 20"/>
                    <a:gd name="T11" fmla="*/ 11 h 14"/>
                    <a:gd name="T12" fmla="*/ 14 w 20"/>
                    <a:gd name="T1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4">
                      <a:moveTo>
                        <a:pt x="14" y="13"/>
                      </a:moveTo>
                      <a:cubicBezTo>
                        <a:pt x="18" y="13"/>
                        <a:pt x="20" y="8"/>
                        <a:pt x="20" y="4"/>
                      </a:cubicBezTo>
                      <a:cubicBezTo>
                        <a:pt x="19" y="3"/>
                        <a:pt x="16" y="0"/>
                        <a:pt x="14" y="0"/>
                      </a:cubicBezTo>
                      <a:cubicBezTo>
                        <a:pt x="10" y="1"/>
                        <a:pt x="6" y="2"/>
                        <a:pt x="1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7"/>
                        <a:pt x="0" y="9"/>
                        <a:pt x="2" y="11"/>
                      </a:cubicBezTo>
                      <a:cubicBezTo>
                        <a:pt x="6" y="14"/>
                        <a:pt x="10" y="14"/>
                        <a:pt x="1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8" name="Freeform 127"/>
                <p:cNvSpPr>
                  <a:spLocks/>
                </p:cNvSpPr>
                <p:nvPr/>
              </p:nvSpPr>
              <p:spPr bwMode="auto">
                <a:xfrm>
                  <a:off x="6540500" y="4125913"/>
                  <a:ext cx="33338" cy="15875"/>
                </a:xfrm>
                <a:custGeom>
                  <a:avLst/>
                  <a:gdLst>
                    <a:gd name="T0" fmla="*/ 19 w 23"/>
                    <a:gd name="T1" fmla="*/ 1 h 11"/>
                    <a:gd name="T2" fmla="*/ 12 w 23"/>
                    <a:gd name="T3" fmla="*/ 0 h 11"/>
                    <a:gd name="T4" fmla="*/ 3 w 23"/>
                    <a:gd name="T5" fmla="*/ 1 h 11"/>
                    <a:gd name="T6" fmla="*/ 0 w 23"/>
                    <a:gd name="T7" fmla="*/ 5 h 11"/>
                    <a:gd name="T8" fmla="*/ 2 w 23"/>
                    <a:gd name="T9" fmla="*/ 9 h 11"/>
                    <a:gd name="T10" fmla="*/ 5 w 23"/>
                    <a:gd name="T11" fmla="*/ 10 h 11"/>
                    <a:gd name="T12" fmla="*/ 22 w 23"/>
                    <a:gd name="T13" fmla="*/ 7 h 11"/>
                    <a:gd name="T14" fmla="*/ 23 w 23"/>
                    <a:gd name="T15" fmla="*/ 4 h 11"/>
                    <a:gd name="T16" fmla="*/ 19 w 23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1">
                      <a:moveTo>
                        <a:pt x="19" y="1"/>
                      </a:moveTo>
                      <a:cubicBezTo>
                        <a:pt x="17" y="0"/>
                        <a:pt x="15" y="0"/>
                        <a:pt x="12" y="0"/>
                      </a:cubicBezTo>
                      <a:cubicBezTo>
                        <a:pt x="9" y="0"/>
                        <a:pt x="6" y="0"/>
                        <a:pt x="3" y="1"/>
                      </a:cubicBezTo>
                      <a:cubicBezTo>
                        <a:pt x="2" y="2"/>
                        <a:pt x="1" y="4"/>
                        <a:pt x="0" y="5"/>
                      </a:cubicBezTo>
                      <a:cubicBezTo>
                        <a:pt x="0" y="6"/>
                        <a:pt x="1" y="8"/>
                        <a:pt x="2" y="9"/>
                      </a:cubicBezTo>
                      <a:cubicBezTo>
                        <a:pt x="3" y="9"/>
                        <a:pt x="4" y="10"/>
                        <a:pt x="5" y="10"/>
                      </a:cubicBezTo>
                      <a:cubicBezTo>
                        <a:pt x="11" y="11"/>
                        <a:pt x="17" y="10"/>
                        <a:pt x="22" y="7"/>
                      </a:cubicBezTo>
                      <a:cubicBezTo>
                        <a:pt x="23" y="6"/>
                        <a:pt x="23" y="5"/>
                        <a:pt x="23" y="4"/>
                      </a:cubicBezTo>
                      <a:cubicBezTo>
                        <a:pt x="21" y="3"/>
                        <a:pt x="20" y="1"/>
                        <a:pt x="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1" name="Freeform 130"/>
                <p:cNvSpPr>
                  <a:spLocks/>
                </p:cNvSpPr>
                <p:nvPr/>
              </p:nvSpPr>
              <p:spPr bwMode="auto">
                <a:xfrm>
                  <a:off x="6423025" y="2208213"/>
                  <a:ext cx="15875" cy="38100"/>
                </a:xfrm>
                <a:custGeom>
                  <a:avLst/>
                  <a:gdLst>
                    <a:gd name="T0" fmla="*/ 3 w 11"/>
                    <a:gd name="T1" fmla="*/ 25 h 26"/>
                    <a:gd name="T2" fmla="*/ 7 w 11"/>
                    <a:gd name="T3" fmla="*/ 24 h 26"/>
                    <a:gd name="T4" fmla="*/ 11 w 11"/>
                    <a:gd name="T5" fmla="*/ 6 h 26"/>
                    <a:gd name="T6" fmla="*/ 11 w 11"/>
                    <a:gd name="T7" fmla="*/ 2 h 26"/>
                    <a:gd name="T8" fmla="*/ 9 w 11"/>
                    <a:gd name="T9" fmla="*/ 0 h 26"/>
                    <a:gd name="T10" fmla="*/ 6 w 11"/>
                    <a:gd name="T11" fmla="*/ 1 h 26"/>
                    <a:gd name="T12" fmla="*/ 0 w 11"/>
                    <a:gd name="T13" fmla="*/ 14 h 26"/>
                    <a:gd name="T14" fmla="*/ 0 w 11"/>
                    <a:gd name="T15" fmla="*/ 21 h 26"/>
                    <a:gd name="T16" fmla="*/ 3 w 11"/>
                    <a:gd name="T17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6">
                      <a:moveTo>
                        <a:pt x="3" y="25"/>
                      </a:moveTo>
                      <a:cubicBezTo>
                        <a:pt x="4" y="26"/>
                        <a:pt x="6" y="25"/>
                        <a:pt x="7" y="24"/>
                      </a:cubicBezTo>
                      <a:cubicBezTo>
                        <a:pt x="10" y="19"/>
                        <a:pt x="10" y="13"/>
                        <a:pt x="11" y="6"/>
                      </a:cubicBezTo>
                      <a:cubicBezTo>
                        <a:pt x="11" y="5"/>
                        <a:pt x="11" y="3"/>
                        <a:pt x="11" y="2"/>
                      </a:cubicBezTo>
                      <a:cubicBezTo>
                        <a:pt x="11" y="1"/>
                        <a:pt x="10" y="0"/>
                        <a:pt x="9" y="0"/>
                      </a:cubicBezTo>
                      <a:cubicBezTo>
                        <a:pt x="8" y="0"/>
                        <a:pt x="7" y="0"/>
                        <a:pt x="6" y="1"/>
                      </a:cubicBezTo>
                      <a:cubicBezTo>
                        <a:pt x="4" y="6"/>
                        <a:pt x="2" y="10"/>
                        <a:pt x="0" y="14"/>
                      </a:cubicBezTo>
                      <a:cubicBezTo>
                        <a:pt x="0" y="16"/>
                        <a:pt x="0" y="19"/>
                        <a:pt x="0" y="21"/>
                      </a:cubicBezTo>
                      <a:cubicBezTo>
                        <a:pt x="0" y="22"/>
                        <a:pt x="2" y="23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3" name="Freeform 132"/>
                <p:cNvSpPr>
                  <a:spLocks/>
                </p:cNvSpPr>
                <p:nvPr/>
              </p:nvSpPr>
              <p:spPr bwMode="auto">
                <a:xfrm>
                  <a:off x="6494462" y="2965450"/>
                  <a:ext cx="22225" cy="28575"/>
                </a:xfrm>
                <a:custGeom>
                  <a:avLst/>
                  <a:gdLst>
                    <a:gd name="T0" fmla="*/ 8 w 16"/>
                    <a:gd name="T1" fmla="*/ 2 h 20"/>
                    <a:gd name="T2" fmla="*/ 2 w 16"/>
                    <a:gd name="T3" fmla="*/ 17 h 20"/>
                    <a:gd name="T4" fmla="*/ 5 w 16"/>
                    <a:gd name="T5" fmla="*/ 20 h 20"/>
                    <a:gd name="T6" fmla="*/ 8 w 16"/>
                    <a:gd name="T7" fmla="*/ 19 h 20"/>
                    <a:gd name="T8" fmla="*/ 14 w 16"/>
                    <a:gd name="T9" fmla="*/ 11 h 20"/>
                    <a:gd name="T10" fmla="*/ 15 w 16"/>
                    <a:gd name="T11" fmla="*/ 8 h 20"/>
                    <a:gd name="T12" fmla="*/ 14 w 16"/>
                    <a:gd name="T13" fmla="*/ 2 h 20"/>
                    <a:gd name="T14" fmla="*/ 8 w 16"/>
                    <a:gd name="T15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20">
                      <a:moveTo>
                        <a:pt x="8" y="2"/>
                      </a:moveTo>
                      <a:cubicBezTo>
                        <a:pt x="3" y="5"/>
                        <a:pt x="0" y="11"/>
                        <a:pt x="2" y="17"/>
                      </a:cubicBezTo>
                      <a:cubicBezTo>
                        <a:pt x="3" y="18"/>
                        <a:pt x="4" y="19"/>
                        <a:pt x="5" y="20"/>
                      </a:cubicBezTo>
                      <a:cubicBezTo>
                        <a:pt x="7" y="19"/>
                        <a:pt x="8" y="19"/>
                        <a:pt x="8" y="19"/>
                      </a:cubicBezTo>
                      <a:cubicBezTo>
                        <a:pt x="10" y="16"/>
                        <a:pt x="12" y="14"/>
                        <a:pt x="14" y="11"/>
                      </a:cubicBezTo>
                      <a:cubicBezTo>
                        <a:pt x="15" y="10"/>
                        <a:pt x="15" y="9"/>
                        <a:pt x="15" y="8"/>
                      </a:cubicBezTo>
                      <a:cubicBezTo>
                        <a:pt x="16" y="6"/>
                        <a:pt x="16" y="3"/>
                        <a:pt x="14" y="2"/>
                      </a:cubicBezTo>
                      <a:cubicBezTo>
                        <a:pt x="12" y="1"/>
                        <a:pt x="10" y="0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5" name="Oval 134"/>
                <p:cNvSpPr>
                  <a:spLocks noChangeArrowheads="1"/>
                </p:cNvSpPr>
                <p:nvPr/>
              </p:nvSpPr>
              <p:spPr bwMode="auto">
                <a:xfrm>
                  <a:off x="6681787" y="3479800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6" name="Freeform 135"/>
                <p:cNvSpPr>
                  <a:spLocks/>
                </p:cNvSpPr>
                <p:nvPr/>
              </p:nvSpPr>
              <p:spPr bwMode="auto">
                <a:xfrm>
                  <a:off x="6672262" y="3462338"/>
                  <a:ext cx="34925" cy="26988"/>
                </a:xfrm>
                <a:custGeom>
                  <a:avLst/>
                  <a:gdLst>
                    <a:gd name="T0" fmla="*/ 16 w 24"/>
                    <a:gd name="T1" fmla="*/ 18 h 18"/>
                    <a:gd name="T2" fmla="*/ 22 w 24"/>
                    <a:gd name="T3" fmla="*/ 18 h 18"/>
                    <a:gd name="T4" fmla="*/ 16 w 24"/>
                    <a:gd name="T5" fmla="*/ 7 h 18"/>
                    <a:gd name="T6" fmla="*/ 3 w 24"/>
                    <a:gd name="T7" fmla="*/ 0 h 18"/>
                    <a:gd name="T8" fmla="*/ 1 w 24"/>
                    <a:gd name="T9" fmla="*/ 1 h 18"/>
                    <a:gd name="T10" fmla="*/ 1 w 24"/>
                    <a:gd name="T11" fmla="*/ 2 h 18"/>
                    <a:gd name="T12" fmla="*/ 6 w 24"/>
                    <a:gd name="T13" fmla="*/ 12 h 18"/>
                    <a:gd name="T14" fmla="*/ 11 w 24"/>
                    <a:gd name="T15" fmla="*/ 13 h 18"/>
                    <a:gd name="T16" fmla="*/ 16 w 24"/>
                    <a:gd name="T17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18">
                      <a:moveTo>
                        <a:pt x="16" y="18"/>
                      </a:moveTo>
                      <a:cubicBezTo>
                        <a:pt x="18" y="18"/>
                        <a:pt x="20" y="18"/>
                        <a:pt x="22" y="18"/>
                      </a:cubicBezTo>
                      <a:cubicBezTo>
                        <a:pt x="23" y="8"/>
                        <a:pt x="24" y="11"/>
                        <a:pt x="16" y="7"/>
                      </a:cubicBezTo>
                      <a:cubicBezTo>
                        <a:pt x="11" y="5"/>
                        <a:pt x="7" y="4"/>
                        <a:pt x="3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2" y="5"/>
                        <a:pt x="4" y="9"/>
                        <a:pt x="6" y="12"/>
                      </a:cubicBezTo>
                      <a:cubicBezTo>
                        <a:pt x="8" y="12"/>
                        <a:pt x="10" y="13"/>
                        <a:pt x="11" y="13"/>
                      </a:cubicBezTo>
                      <a:cubicBezTo>
                        <a:pt x="14" y="14"/>
                        <a:pt x="15" y="16"/>
                        <a:pt x="16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7" name="Freeform 136"/>
                <p:cNvSpPr>
                  <a:spLocks/>
                </p:cNvSpPr>
                <p:nvPr/>
              </p:nvSpPr>
              <p:spPr bwMode="auto">
                <a:xfrm>
                  <a:off x="6694487" y="3489325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1" name="Freeform 140"/>
                <p:cNvSpPr>
                  <a:spLocks/>
                </p:cNvSpPr>
                <p:nvPr/>
              </p:nvSpPr>
              <p:spPr bwMode="auto">
                <a:xfrm>
                  <a:off x="4824412" y="3017838"/>
                  <a:ext cx="28575" cy="22225"/>
                </a:xfrm>
                <a:custGeom>
                  <a:avLst/>
                  <a:gdLst>
                    <a:gd name="T0" fmla="*/ 15 w 19"/>
                    <a:gd name="T1" fmla="*/ 0 h 16"/>
                    <a:gd name="T2" fmla="*/ 12 w 19"/>
                    <a:gd name="T3" fmla="*/ 1 h 16"/>
                    <a:gd name="T4" fmla="*/ 0 w 19"/>
                    <a:gd name="T5" fmla="*/ 14 h 16"/>
                    <a:gd name="T6" fmla="*/ 0 w 19"/>
                    <a:gd name="T7" fmla="*/ 15 h 16"/>
                    <a:gd name="T8" fmla="*/ 2 w 19"/>
                    <a:gd name="T9" fmla="*/ 16 h 16"/>
                    <a:gd name="T10" fmla="*/ 18 w 19"/>
                    <a:gd name="T11" fmla="*/ 9 h 16"/>
                    <a:gd name="T12" fmla="*/ 19 w 19"/>
                    <a:gd name="T13" fmla="*/ 5 h 16"/>
                    <a:gd name="T14" fmla="*/ 15 w 19"/>
                    <a:gd name="T1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16">
                      <a:moveTo>
                        <a:pt x="15" y="0"/>
                      </a:moveTo>
                      <a:cubicBezTo>
                        <a:pt x="14" y="0"/>
                        <a:pt x="13" y="0"/>
                        <a:pt x="12" y="1"/>
                      </a:cubicBezTo>
                      <a:cubicBezTo>
                        <a:pt x="8" y="5"/>
                        <a:pt x="4" y="9"/>
                        <a:pt x="0" y="14"/>
                      </a:cubicBezTo>
                      <a:cubicBezTo>
                        <a:pt x="0" y="14"/>
                        <a:pt x="0" y="15"/>
                        <a:pt x="0" y="15"/>
                      </a:cubicBezTo>
                      <a:cubicBezTo>
                        <a:pt x="1" y="15"/>
                        <a:pt x="1" y="16"/>
                        <a:pt x="2" y="16"/>
                      </a:cubicBezTo>
                      <a:cubicBezTo>
                        <a:pt x="8" y="16"/>
                        <a:pt x="13" y="13"/>
                        <a:pt x="18" y="9"/>
                      </a:cubicBezTo>
                      <a:cubicBezTo>
                        <a:pt x="19" y="8"/>
                        <a:pt x="19" y="6"/>
                        <a:pt x="19" y="5"/>
                      </a:cubicBezTo>
                      <a:cubicBezTo>
                        <a:pt x="19" y="3"/>
                        <a:pt x="17" y="0"/>
                        <a:pt x="1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2" name="Freeform 141"/>
                <p:cNvSpPr>
                  <a:spLocks/>
                </p:cNvSpPr>
                <p:nvPr/>
              </p:nvSpPr>
              <p:spPr bwMode="auto">
                <a:xfrm>
                  <a:off x="6596062" y="2092325"/>
                  <a:ext cx="25400" cy="25400"/>
                </a:xfrm>
                <a:custGeom>
                  <a:avLst/>
                  <a:gdLst>
                    <a:gd name="T0" fmla="*/ 6 w 17"/>
                    <a:gd name="T1" fmla="*/ 15 h 17"/>
                    <a:gd name="T2" fmla="*/ 10 w 17"/>
                    <a:gd name="T3" fmla="*/ 16 h 17"/>
                    <a:gd name="T4" fmla="*/ 16 w 17"/>
                    <a:gd name="T5" fmla="*/ 6 h 17"/>
                    <a:gd name="T6" fmla="*/ 16 w 17"/>
                    <a:gd name="T7" fmla="*/ 3 h 17"/>
                    <a:gd name="T8" fmla="*/ 10 w 17"/>
                    <a:gd name="T9" fmla="*/ 0 h 17"/>
                    <a:gd name="T10" fmla="*/ 4 w 17"/>
                    <a:gd name="T11" fmla="*/ 11 h 17"/>
                    <a:gd name="T12" fmla="*/ 6 w 17"/>
                    <a:gd name="T1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17">
                      <a:moveTo>
                        <a:pt x="6" y="15"/>
                      </a:moveTo>
                      <a:cubicBezTo>
                        <a:pt x="7" y="17"/>
                        <a:pt x="9" y="17"/>
                        <a:pt x="10" y="16"/>
                      </a:cubicBezTo>
                      <a:cubicBezTo>
                        <a:pt x="13" y="13"/>
                        <a:pt x="15" y="10"/>
                        <a:pt x="16" y="6"/>
                      </a:cubicBezTo>
                      <a:cubicBezTo>
                        <a:pt x="17" y="5"/>
                        <a:pt x="16" y="4"/>
                        <a:pt x="16" y="3"/>
                      </a:cubicBezTo>
                      <a:cubicBezTo>
                        <a:pt x="14" y="1"/>
                        <a:pt x="12" y="1"/>
                        <a:pt x="10" y="0"/>
                      </a:cubicBezTo>
                      <a:cubicBezTo>
                        <a:pt x="5" y="1"/>
                        <a:pt x="0" y="6"/>
                        <a:pt x="4" y="11"/>
                      </a:cubicBezTo>
                      <a:cubicBezTo>
                        <a:pt x="5" y="12"/>
                        <a:pt x="5" y="14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3" name="Freeform 142"/>
                <p:cNvSpPr>
                  <a:spLocks/>
                </p:cNvSpPr>
                <p:nvPr/>
              </p:nvSpPr>
              <p:spPr bwMode="auto">
                <a:xfrm>
                  <a:off x="6611937" y="2279650"/>
                  <a:ext cx="20638" cy="22225"/>
                </a:xfrm>
                <a:custGeom>
                  <a:avLst/>
                  <a:gdLst>
                    <a:gd name="T0" fmla="*/ 0 w 14"/>
                    <a:gd name="T1" fmla="*/ 12 h 15"/>
                    <a:gd name="T2" fmla="*/ 1 w 14"/>
                    <a:gd name="T3" fmla="*/ 13 h 15"/>
                    <a:gd name="T4" fmla="*/ 9 w 14"/>
                    <a:gd name="T5" fmla="*/ 14 h 15"/>
                    <a:gd name="T6" fmla="*/ 13 w 14"/>
                    <a:gd name="T7" fmla="*/ 8 h 15"/>
                    <a:gd name="T8" fmla="*/ 6 w 14"/>
                    <a:gd name="T9" fmla="*/ 0 h 15"/>
                    <a:gd name="T10" fmla="*/ 4 w 14"/>
                    <a:gd name="T11" fmla="*/ 2 h 15"/>
                    <a:gd name="T12" fmla="*/ 0 w 14"/>
                    <a:gd name="T13" fmla="*/ 1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15">
                      <a:moveTo>
                        <a:pt x="0" y="12"/>
                      </a:move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4" y="15"/>
                        <a:pt x="6" y="15"/>
                        <a:pt x="9" y="14"/>
                      </a:cubicBezTo>
                      <a:cubicBezTo>
                        <a:pt x="11" y="13"/>
                        <a:pt x="13" y="10"/>
                        <a:pt x="13" y="8"/>
                      </a:cubicBezTo>
                      <a:cubicBezTo>
                        <a:pt x="14" y="4"/>
                        <a:pt x="10" y="0"/>
                        <a:pt x="6" y="0"/>
                      </a:cubicBezTo>
                      <a:cubicBezTo>
                        <a:pt x="5" y="0"/>
                        <a:pt x="4" y="1"/>
                        <a:pt x="4" y="2"/>
                      </a:cubicBezTo>
                      <a:cubicBezTo>
                        <a:pt x="1" y="5"/>
                        <a:pt x="0" y="8"/>
                        <a:pt x="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4" name="Freeform 143"/>
                <p:cNvSpPr>
                  <a:spLocks/>
                </p:cNvSpPr>
                <p:nvPr/>
              </p:nvSpPr>
              <p:spPr bwMode="auto">
                <a:xfrm>
                  <a:off x="4786312" y="3032125"/>
                  <a:ext cx="28575" cy="22225"/>
                </a:xfrm>
                <a:custGeom>
                  <a:avLst/>
                  <a:gdLst>
                    <a:gd name="T0" fmla="*/ 17 w 19"/>
                    <a:gd name="T1" fmla="*/ 0 h 15"/>
                    <a:gd name="T2" fmla="*/ 13 w 19"/>
                    <a:gd name="T3" fmla="*/ 0 h 15"/>
                    <a:gd name="T4" fmla="*/ 1 w 19"/>
                    <a:gd name="T5" fmla="*/ 12 h 15"/>
                    <a:gd name="T6" fmla="*/ 1 w 19"/>
                    <a:gd name="T7" fmla="*/ 15 h 15"/>
                    <a:gd name="T8" fmla="*/ 3 w 19"/>
                    <a:gd name="T9" fmla="*/ 15 h 15"/>
                    <a:gd name="T10" fmla="*/ 19 w 19"/>
                    <a:gd name="T11" fmla="*/ 4 h 15"/>
                    <a:gd name="T12" fmla="*/ 19 w 19"/>
                    <a:gd name="T13" fmla="*/ 2 h 15"/>
                    <a:gd name="T14" fmla="*/ 17 w 19"/>
                    <a:gd name="T1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15">
                      <a:moveTo>
                        <a:pt x="17" y="0"/>
                      </a:moveTo>
                      <a:cubicBezTo>
                        <a:pt x="16" y="0"/>
                        <a:pt x="14" y="0"/>
                        <a:pt x="13" y="0"/>
                      </a:cubicBezTo>
                      <a:cubicBezTo>
                        <a:pt x="8" y="3"/>
                        <a:pt x="4" y="7"/>
                        <a:pt x="1" y="12"/>
                      </a:cubicBezTo>
                      <a:cubicBezTo>
                        <a:pt x="0" y="13"/>
                        <a:pt x="0" y="14"/>
                        <a:pt x="1" y="15"/>
                      </a:cubicBezTo>
                      <a:cubicBezTo>
                        <a:pt x="2" y="15"/>
                        <a:pt x="2" y="15"/>
                        <a:pt x="3" y="15"/>
                      </a:cubicBezTo>
                      <a:cubicBezTo>
                        <a:pt x="9" y="12"/>
                        <a:pt x="14" y="9"/>
                        <a:pt x="19" y="4"/>
                      </a:cubicBezTo>
                      <a:cubicBezTo>
                        <a:pt x="19" y="3"/>
                        <a:pt x="19" y="3"/>
                        <a:pt x="19" y="2"/>
                      </a:cubicBezTo>
                      <a:cubicBezTo>
                        <a:pt x="18" y="1"/>
                        <a:pt x="18" y="0"/>
                        <a:pt x="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6" name="Freeform 145"/>
                <p:cNvSpPr>
                  <a:spLocks/>
                </p:cNvSpPr>
                <p:nvPr/>
              </p:nvSpPr>
              <p:spPr bwMode="auto">
                <a:xfrm>
                  <a:off x="6477000" y="2209800"/>
                  <a:ext cx="20638" cy="19050"/>
                </a:xfrm>
                <a:custGeom>
                  <a:avLst/>
                  <a:gdLst>
                    <a:gd name="T0" fmla="*/ 1 w 15"/>
                    <a:gd name="T1" fmla="*/ 7 h 13"/>
                    <a:gd name="T2" fmla="*/ 10 w 15"/>
                    <a:gd name="T3" fmla="*/ 13 h 13"/>
                    <a:gd name="T4" fmla="*/ 14 w 15"/>
                    <a:gd name="T5" fmla="*/ 8 h 13"/>
                    <a:gd name="T6" fmla="*/ 6 w 15"/>
                    <a:gd name="T7" fmla="*/ 0 h 13"/>
                    <a:gd name="T8" fmla="*/ 1 w 15"/>
                    <a:gd name="T9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1" y="7"/>
                      </a:moveTo>
                      <a:cubicBezTo>
                        <a:pt x="3" y="11"/>
                        <a:pt x="5" y="13"/>
                        <a:pt x="10" y="13"/>
                      </a:cubicBezTo>
                      <a:cubicBezTo>
                        <a:pt x="12" y="13"/>
                        <a:pt x="15" y="11"/>
                        <a:pt x="14" y="8"/>
                      </a:cubicBezTo>
                      <a:cubicBezTo>
                        <a:pt x="14" y="3"/>
                        <a:pt x="10" y="0"/>
                        <a:pt x="6" y="0"/>
                      </a:cubicBezTo>
                      <a:cubicBezTo>
                        <a:pt x="3" y="0"/>
                        <a:pt x="0" y="4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7" name="Freeform 146"/>
                <p:cNvSpPr>
                  <a:spLocks/>
                </p:cNvSpPr>
                <p:nvPr/>
              </p:nvSpPr>
              <p:spPr bwMode="auto">
                <a:xfrm>
                  <a:off x="6315075" y="2147888"/>
                  <a:ext cx="74613" cy="58738"/>
                </a:xfrm>
                <a:custGeom>
                  <a:avLst/>
                  <a:gdLst>
                    <a:gd name="T0" fmla="*/ 8 w 51"/>
                    <a:gd name="T1" fmla="*/ 15 h 40"/>
                    <a:gd name="T2" fmla="*/ 8 w 51"/>
                    <a:gd name="T3" fmla="*/ 16 h 40"/>
                    <a:gd name="T4" fmla="*/ 9 w 51"/>
                    <a:gd name="T5" fmla="*/ 15 h 40"/>
                    <a:gd name="T6" fmla="*/ 7 w 51"/>
                    <a:gd name="T7" fmla="*/ 22 h 40"/>
                    <a:gd name="T8" fmla="*/ 7 w 51"/>
                    <a:gd name="T9" fmla="*/ 29 h 40"/>
                    <a:gd name="T10" fmla="*/ 12 w 51"/>
                    <a:gd name="T11" fmla="*/ 36 h 40"/>
                    <a:gd name="T12" fmla="*/ 18 w 51"/>
                    <a:gd name="T13" fmla="*/ 39 h 40"/>
                    <a:gd name="T14" fmla="*/ 24 w 51"/>
                    <a:gd name="T15" fmla="*/ 40 h 40"/>
                    <a:gd name="T16" fmla="*/ 34 w 51"/>
                    <a:gd name="T17" fmla="*/ 35 h 40"/>
                    <a:gd name="T18" fmla="*/ 39 w 51"/>
                    <a:gd name="T19" fmla="*/ 27 h 40"/>
                    <a:gd name="T20" fmla="*/ 43 w 51"/>
                    <a:gd name="T21" fmla="*/ 22 h 40"/>
                    <a:gd name="T22" fmla="*/ 50 w 51"/>
                    <a:gd name="T23" fmla="*/ 18 h 40"/>
                    <a:gd name="T24" fmla="*/ 50 w 51"/>
                    <a:gd name="T25" fmla="*/ 15 h 40"/>
                    <a:gd name="T26" fmla="*/ 48 w 51"/>
                    <a:gd name="T27" fmla="*/ 13 h 40"/>
                    <a:gd name="T28" fmla="*/ 27 w 51"/>
                    <a:gd name="T29" fmla="*/ 9 h 40"/>
                    <a:gd name="T30" fmla="*/ 12 w 51"/>
                    <a:gd name="T31" fmla="*/ 12 h 40"/>
                    <a:gd name="T32" fmla="*/ 12 w 51"/>
                    <a:gd name="T33" fmla="*/ 12 h 40"/>
                    <a:gd name="T34" fmla="*/ 12 w 51"/>
                    <a:gd name="T35" fmla="*/ 12 h 40"/>
                    <a:gd name="T36" fmla="*/ 12 w 51"/>
                    <a:gd name="T37" fmla="*/ 12 h 40"/>
                    <a:gd name="T38" fmla="*/ 10 w 51"/>
                    <a:gd name="T39" fmla="*/ 14 h 40"/>
                    <a:gd name="T40" fmla="*/ 12 w 51"/>
                    <a:gd name="T41" fmla="*/ 12 h 40"/>
                    <a:gd name="T42" fmla="*/ 11 w 51"/>
                    <a:gd name="T43" fmla="*/ 3 h 40"/>
                    <a:gd name="T44" fmla="*/ 6 w 51"/>
                    <a:gd name="T45" fmla="*/ 0 h 40"/>
                    <a:gd name="T46" fmla="*/ 1 w 51"/>
                    <a:gd name="T47" fmla="*/ 4 h 40"/>
                    <a:gd name="T48" fmla="*/ 2 w 51"/>
                    <a:gd name="T49" fmla="*/ 12 h 40"/>
                    <a:gd name="T50" fmla="*/ 8 w 51"/>
                    <a:gd name="T51" fmla="*/ 1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1" h="40">
                      <a:moveTo>
                        <a:pt x="8" y="15"/>
                      </a:move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8" y="17"/>
                        <a:pt x="7" y="20"/>
                        <a:pt x="7" y="22"/>
                      </a:cubicBezTo>
                      <a:cubicBezTo>
                        <a:pt x="5" y="24"/>
                        <a:pt x="6" y="27"/>
                        <a:pt x="7" y="29"/>
                      </a:cubicBezTo>
                      <a:cubicBezTo>
                        <a:pt x="9" y="32"/>
                        <a:pt x="11" y="34"/>
                        <a:pt x="12" y="36"/>
                      </a:cubicBezTo>
                      <a:cubicBezTo>
                        <a:pt x="14" y="38"/>
                        <a:pt x="16" y="39"/>
                        <a:pt x="18" y="39"/>
                      </a:cubicBezTo>
                      <a:cubicBezTo>
                        <a:pt x="20" y="39"/>
                        <a:pt x="22" y="40"/>
                        <a:pt x="24" y="40"/>
                      </a:cubicBezTo>
                      <a:cubicBezTo>
                        <a:pt x="28" y="40"/>
                        <a:pt x="32" y="38"/>
                        <a:pt x="34" y="35"/>
                      </a:cubicBezTo>
                      <a:cubicBezTo>
                        <a:pt x="37" y="33"/>
                        <a:pt x="39" y="30"/>
                        <a:pt x="39" y="27"/>
                      </a:cubicBezTo>
                      <a:cubicBezTo>
                        <a:pt x="39" y="24"/>
                        <a:pt x="41" y="23"/>
                        <a:pt x="43" y="22"/>
                      </a:cubicBezTo>
                      <a:cubicBezTo>
                        <a:pt x="46" y="21"/>
                        <a:pt x="48" y="19"/>
                        <a:pt x="50" y="18"/>
                      </a:cubicBezTo>
                      <a:cubicBezTo>
                        <a:pt x="51" y="17"/>
                        <a:pt x="51" y="16"/>
                        <a:pt x="50" y="15"/>
                      </a:cubicBezTo>
                      <a:cubicBezTo>
                        <a:pt x="50" y="14"/>
                        <a:pt x="49" y="13"/>
                        <a:pt x="48" y="13"/>
                      </a:cubicBezTo>
                      <a:cubicBezTo>
                        <a:pt x="41" y="10"/>
                        <a:pt x="34" y="9"/>
                        <a:pt x="27" y="9"/>
                      </a:cubicBezTo>
                      <a:cubicBezTo>
                        <a:pt x="22" y="8"/>
                        <a:pt x="16" y="9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13"/>
                        <a:pt x="11" y="13"/>
                        <a:pt x="10" y="14"/>
                      </a:cubicBezTo>
                      <a:cubicBezTo>
                        <a:pt x="11" y="13"/>
                        <a:pt x="11" y="13"/>
                        <a:pt x="12" y="12"/>
                      </a:cubicBezTo>
                      <a:cubicBezTo>
                        <a:pt x="11" y="9"/>
                        <a:pt x="11" y="6"/>
                        <a:pt x="11" y="3"/>
                      </a:cubicBezTo>
                      <a:cubicBezTo>
                        <a:pt x="11" y="1"/>
                        <a:pt x="8" y="0"/>
                        <a:pt x="6" y="0"/>
                      </a:cubicBezTo>
                      <a:cubicBezTo>
                        <a:pt x="3" y="1"/>
                        <a:pt x="2" y="2"/>
                        <a:pt x="1" y="4"/>
                      </a:cubicBezTo>
                      <a:cubicBezTo>
                        <a:pt x="0" y="7"/>
                        <a:pt x="0" y="10"/>
                        <a:pt x="2" y="12"/>
                      </a:cubicBezTo>
                      <a:cubicBezTo>
                        <a:pt x="3" y="15"/>
                        <a:pt x="6" y="15"/>
                        <a:pt x="8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9" name="Freeform 148"/>
                <p:cNvSpPr>
                  <a:spLocks/>
                </p:cNvSpPr>
                <p:nvPr/>
              </p:nvSpPr>
              <p:spPr bwMode="auto">
                <a:xfrm>
                  <a:off x="6445250" y="3165475"/>
                  <a:ext cx="20638" cy="20638"/>
                </a:xfrm>
                <a:custGeom>
                  <a:avLst/>
                  <a:gdLst>
                    <a:gd name="T0" fmla="*/ 5 w 14"/>
                    <a:gd name="T1" fmla="*/ 13 h 14"/>
                    <a:gd name="T2" fmla="*/ 14 w 14"/>
                    <a:gd name="T3" fmla="*/ 7 h 14"/>
                    <a:gd name="T4" fmla="*/ 14 w 14"/>
                    <a:gd name="T5" fmla="*/ 4 h 14"/>
                    <a:gd name="T6" fmla="*/ 9 w 14"/>
                    <a:gd name="T7" fmla="*/ 1 h 14"/>
                    <a:gd name="T8" fmla="*/ 3 w 14"/>
                    <a:gd name="T9" fmla="*/ 3 h 14"/>
                    <a:gd name="T10" fmla="*/ 0 w 14"/>
                    <a:gd name="T11" fmla="*/ 8 h 14"/>
                    <a:gd name="T12" fmla="*/ 0 w 14"/>
                    <a:gd name="T13" fmla="*/ 10 h 14"/>
                    <a:gd name="T14" fmla="*/ 5 w 14"/>
                    <a:gd name="T1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14">
                      <a:moveTo>
                        <a:pt x="5" y="13"/>
                      </a:moveTo>
                      <a:cubicBezTo>
                        <a:pt x="9" y="12"/>
                        <a:pt x="12" y="11"/>
                        <a:pt x="14" y="7"/>
                      </a:cubicBezTo>
                      <a:cubicBezTo>
                        <a:pt x="14" y="6"/>
                        <a:pt x="14" y="5"/>
                        <a:pt x="14" y="4"/>
                      </a:cubicBezTo>
                      <a:cubicBezTo>
                        <a:pt x="13" y="2"/>
                        <a:pt x="11" y="0"/>
                        <a:pt x="9" y="1"/>
                      </a:cubicBezTo>
                      <a:cubicBezTo>
                        <a:pt x="7" y="2"/>
                        <a:pt x="5" y="2"/>
                        <a:pt x="3" y="3"/>
                      </a:cubicBezTo>
                      <a:cubicBezTo>
                        <a:pt x="0" y="4"/>
                        <a:pt x="0" y="6"/>
                        <a:pt x="0" y="8"/>
                      </a:cubicBezTo>
                      <a:cubicBezTo>
                        <a:pt x="0" y="9"/>
                        <a:pt x="0" y="9"/>
                        <a:pt x="0" y="10"/>
                      </a:cubicBezTo>
                      <a:cubicBezTo>
                        <a:pt x="0" y="12"/>
                        <a:pt x="3" y="14"/>
                        <a:pt x="5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1" name="Freeform 150"/>
                <p:cNvSpPr>
                  <a:spLocks/>
                </p:cNvSpPr>
                <p:nvPr/>
              </p:nvSpPr>
              <p:spPr bwMode="auto">
                <a:xfrm>
                  <a:off x="6400800" y="2425700"/>
                  <a:ext cx="28575" cy="12700"/>
                </a:xfrm>
                <a:custGeom>
                  <a:avLst/>
                  <a:gdLst>
                    <a:gd name="T0" fmla="*/ 14 w 20"/>
                    <a:gd name="T1" fmla="*/ 8 h 9"/>
                    <a:gd name="T2" fmla="*/ 20 w 20"/>
                    <a:gd name="T3" fmla="*/ 5 h 9"/>
                    <a:gd name="T4" fmla="*/ 20 w 20"/>
                    <a:gd name="T5" fmla="*/ 2 h 9"/>
                    <a:gd name="T6" fmla="*/ 19 w 20"/>
                    <a:gd name="T7" fmla="*/ 1 h 9"/>
                    <a:gd name="T8" fmla="*/ 6 w 20"/>
                    <a:gd name="T9" fmla="*/ 1 h 9"/>
                    <a:gd name="T10" fmla="*/ 0 w 20"/>
                    <a:gd name="T11" fmla="*/ 7 h 9"/>
                    <a:gd name="T12" fmla="*/ 14 w 20"/>
                    <a:gd name="T13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9">
                      <a:moveTo>
                        <a:pt x="14" y="8"/>
                      </a:moveTo>
                      <a:cubicBezTo>
                        <a:pt x="16" y="8"/>
                        <a:pt x="18" y="6"/>
                        <a:pt x="20" y="5"/>
                      </a:cubicBezTo>
                      <a:cubicBezTo>
                        <a:pt x="20" y="5"/>
                        <a:pt x="20" y="3"/>
                        <a:pt x="20" y="2"/>
                      </a:cubicBezTo>
                      <a:cubicBezTo>
                        <a:pt x="20" y="2"/>
                        <a:pt x="20" y="2"/>
                        <a:pt x="19" y="1"/>
                      </a:cubicBezTo>
                      <a:cubicBezTo>
                        <a:pt x="15" y="0"/>
                        <a:pt x="11" y="1"/>
                        <a:pt x="6" y="1"/>
                      </a:cubicBezTo>
                      <a:cubicBezTo>
                        <a:pt x="3" y="1"/>
                        <a:pt x="1" y="4"/>
                        <a:pt x="0" y="7"/>
                      </a:cubicBezTo>
                      <a:cubicBezTo>
                        <a:pt x="5" y="8"/>
                        <a:pt x="9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2" name="Freeform 151"/>
                <p:cNvSpPr>
                  <a:spLocks/>
                </p:cNvSpPr>
                <p:nvPr/>
              </p:nvSpPr>
              <p:spPr bwMode="auto">
                <a:xfrm>
                  <a:off x="6359525" y="2336800"/>
                  <a:ext cx="17463" cy="17463"/>
                </a:xfrm>
                <a:custGeom>
                  <a:avLst/>
                  <a:gdLst>
                    <a:gd name="T0" fmla="*/ 4 w 12"/>
                    <a:gd name="T1" fmla="*/ 12 h 12"/>
                    <a:gd name="T2" fmla="*/ 11 w 12"/>
                    <a:gd name="T3" fmla="*/ 9 h 12"/>
                    <a:gd name="T4" fmla="*/ 11 w 12"/>
                    <a:gd name="T5" fmla="*/ 1 h 12"/>
                    <a:gd name="T6" fmla="*/ 8 w 12"/>
                    <a:gd name="T7" fmla="*/ 0 h 12"/>
                    <a:gd name="T8" fmla="*/ 0 w 12"/>
                    <a:gd name="T9" fmla="*/ 7 h 12"/>
                    <a:gd name="T10" fmla="*/ 4 w 1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2">
                      <a:moveTo>
                        <a:pt x="4" y="12"/>
                      </a:moveTo>
                      <a:cubicBezTo>
                        <a:pt x="7" y="12"/>
                        <a:pt x="10" y="11"/>
                        <a:pt x="11" y="9"/>
                      </a:cubicBezTo>
                      <a:cubicBezTo>
                        <a:pt x="12" y="6"/>
                        <a:pt x="12" y="4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5" y="1"/>
                        <a:pt x="1" y="4"/>
                        <a:pt x="0" y="7"/>
                      </a:cubicBezTo>
                      <a:cubicBezTo>
                        <a:pt x="0" y="9"/>
                        <a:pt x="2" y="11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4" name="Freeform 153"/>
                <p:cNvSpPr>
                  <a:spLocks/>
                </p:cNvSpPr>
                <p:nvPr/>
              </p:nvSpPr>
              <p:spPr bwMode="auto">
                <a:xfrm>
                  <a:off x="6542087" y="2930525"/>
                  <a:ext cx="17463" cy="17463"/>
                </a:xfrm>
                <a:custGeom>
                  <a:avLst/>
                  <a:gdLst>
                    <a:gd name="T0" fmla="*/ 1 w 12"/>
                    <a:gd name="T1" fmla="*/ 2 h 12"/>
                    <a:gd name="T2" fmla="*/ 2 w 12"/>
                    <a:gd name="T3" fmla="*/ 9 h 12"/>
                    <a:gd name="T4" fmla="*/ 4 w 12"/>
                    <a:gd name="T5" fmla="*/ 11 h 12"/>
                    <a:gd name="T6" fmla="*/ 9 w 12"/>
                    <a:gd name="T7" fmla="*/ 11 h 12"/>
                    <a:gd name="T8" fmla="*/ 12 w 12"/>
                    <a:gd name="T9" fmla="*/ 8 h 12"/>
                    <a:gd name="T10" fmla="*/ 9 w 12"/>
                    <a:gd name="T11" fmla="*/ 3 h 12"/>
                    <a:gd name="T12" fmla="*/ 1 w 12"/>
                    <a:gd name="T13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2">
                      <a:moveTo>
                        <a:pt x="1" y="2"/>
                      </a:moveTo>
                      <a:cubicBezTo>
                        <a:pt x="0" y="3"/>
                        <a:pt x="0" y="6"/>
                        <a:pt x="2" y="9"/>
                      </a:cubicBezTo>
                      <a:cubicBezTo>
                        <a:pt x="3" y="10"/>
                        <a:pt x="3" y="10"/>
                        <a:pt x="4" y="11"/>
                      </a:cubicBezTo>
                      <a:cubicBezTo>
                        <a:pt x="6" y="12"/>
                        <a:pt x="7" y="12"/>
                        <a:pt x="9" y="11"/>
                      </a:cubicBezTo>
                      <a:cubicBezTo>
                        <a:pt x="10" y="10"/>
                        <a:pt x="11" y="9"/>
                        <a:pt x="12" y="8"/>
                      </a:cubicBezTo>
                      <a:cubicBezTo>
                        <a:pt x="12" y="5"/>
                        <a:pt x="11" y="4"/>
                        <a:pt x="9" y="3"/>
                      </a:cubicBezTo>
                      <a:cubicBezTo>
                        <a:pt x="6" y="1"/>
                        <a:pt x="4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5" name="Freeform 154"/>
                <p:cNvSpPr>
                  <a:spLocks/>
                </p:cNvSpPr>
                <p:nvPr/>
              </p:nvSpPr>
              <p:spPr bwMode="auto">
                <a:xfrm>
                  <a:off x="6384925" y="3263900"/>
                  <a:ext cx="22225" cy="14288"/>
                </a:xfrm>
                <a:custGeom>
                  <a:avLst/>
                  <a:gdLst>
                    <a:gd name="T0" fmla="*/ 4 w 15"/>
                    <a:gd name="T1" fmla="*/ 2 h 10"/>
                    <a:gd name="T2" fmla="*/ 1 w 15"/>
                    <a:gd name="T3" fmla="*/ 5 h 10"/>
                    <a:gd name="T4" fmla="*/ 2 w 15"/>
                    <a:gd name="T5" fmla="*/ 8 h 10"/>
                    <a:gd name="T6" fmla="*/ 8 w 15"/>
                    <a:gd name="T7" fmla="*/ 10 h 10"/>
                    <a:gd name="T8" fmla="*/ 11 w 15"/>
                    <a:gd name="T9" fmla="*/ 10 h 10"/>
                    <a:gd name="T10" fmla="*/ 14 w 15"/>
                    <a:gd name="T11" fmla="*/ 9 h 10"/>
                    <a:gd name="T12" fmla="*/ 14 w 15"/>
                    <a:gd name="T13" fmla="*/ 4 h 10"/>
                    <a:gd name="T14" fmla="*/ 4 w 15"/>
                    <a:gd name="T15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10">
                      <a:moveTo>
                        <a:pt x="4" y="2"/>
                      </a:moveTo>
                      <a:cubicBezTo>
                        <a:pt x="2" y="2"/>
                        <a:pt x="1" y="4"/>
                        <a:pt x="1" y="5"/>
                      </a:cubicBezTo>
                      <a:cubicBezTo>
                        <a:pt x="0" y="6"/>
                        <a:pt x="1" y="8"/>
                        <a:pt x="2" y="8"/>
                      </a:cubicBezTo>
                      <a:cubicBezTo>
                        <a:pt x="4" y="9"/>
                        <a:pt x="7" y="10"/>
                        <a:pt x="8" y="10"/>
                      </a:cubicBezTo>
                      <a:cubicBezTo>
                        <a:pt x="10" y="10"/>
                        <a:pt x="10" y="10"/>
                        <a:pt x="11" y="10"/>
                      </a:cubicBezTo>
                      <a:cubicBezTo>
                        <a:pt x="12" y="10"/>
                        <a:pt x="13" y="9"/>
                        <a:pt x="14" y="9"/>
                      </a:cubicBezTo>
                      <a:cubicBezTo>
                        <a:pt x="15" y="8"/>
                        <a:pt x="14" y="6"/>
                        <a:pt x="14" y="4"/>
                      </a:cubicBezTo>
                      <a:cubicBezTo>
                        <a:pt x="11" y="1"/>
                        <a:pt x="7" y="0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1" name="Freeform 160"/>
                <p:cNvSpPr>
                  <a:spLocks/>
                </p:cNvSpPr>
                <p:nvPr/>
              </p:nvSpPr>
              <p:spPr bwMode="auto">
                <a:xfrm>
                  <a:off x="5165725" y="2890838"/>
                  <a:ext cx="20638" cy="15875"/>
                </a:xfrm>
                <a:custGeom>
                  <a:avLst/>
                  <a:gdLst>
                    <a:gd name="T0" fmla="*/ 6 w 14"/>
                    <a:gd name="T1" fmla="*/ 1 h 11"/>
                    <a:gd name="T2" fmla="*/ 0 w 14"/>
                    <a:gd name="T3" fmla="*/ 10 h 11"/>
                    <a:gd name="T4" fmla="*/ 10 w 14"/>
                    <a:gd name="T5" fmla="*/ 10 h 11"/>
                    <a:gd name="T6" fmla="*/ 13 w 14"/>
                    <a:gd name="T7" fmla="*/ 8 h 11"/>
                    <a:gd name="T8" fmla="*/ 12 w 14"/>
                    <a:gd name="T9" fmla="*/ 2 h 11"/>
                    <a:gd name="T10" fmla="*/ 6 w 14"/>
                    <a:gd name="T1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1">
                      <a:moveTo>
                        <a:pt x="6" y="1"/>
                      </a:moveTo>
                      <a:cubicBezTo>
                        <a:pt x="4" y="4"/>
                        <a:pt x="0" y="6"/>
                        <a:pt x="0" y="10"/>
                      </a:cubicBezTo>
                      <a:cubicBezTo>
                        <a:pt x="3" y="11"/>
                        <a:pt x="7" y="11"/>
                        <a:pt x="10" y="10"/>
                      </a:cubicBezTo>
                      <a:cubicBezTo>
                        <a:pt x="11" y="10"/>
                        <a:pt x="12" y="9"/>
                        <a:pt x="13" y="8"/>
                      </a:cubicBezTo>
                      <a:cubicBezTo>
                        <a:pt x="14" y="7"/>
                        <a:pt x="14" y="4"/>
                        <a:pt x="12" y="2"/>
                      </a:cubicBezTo>
                      <a:cubicBezTo>
                        <a:pt x="11" y="1"/>
                        <a:pt x="8" y="0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2" name="Freeform 161"/>
                <p:cNvSpPr>
                  <a:spLocks/>
                </p:cNvSpPr>
                <p:nvPr/>
              </p:nvSpPr>
              <p:spPr bwMode="auto">
                <a:xfrm>
                  <a:off x="5118100" y="2905125"/>
                  <a:ext cx="57150" cy="46038"/>
                </a:xfrm>
                <a:custGeom>
                  <a:avLst/>
                  <a:gdLst>
                    <a:gd name="T0" fmla="*/ 33 w 39"/>
                    <a:gd name="T1" fmla="*/ 0 h 32"/>
                    <a:gd name="T2" fmla="*/ 25 w 39"/>
                    <a:gd name="T3" fmla="*/ 3 h 32"/>
                    <a:gd name="T4" fmla="*/ 18 w 39"/>
                    <a:gd name="T5" fmla="*/ 6 h 32"/>
                    <a:gd name="T6" fmla="*/ 16 w 39"/>
                    <a:gd name="T7" fmla="*/ 8 h 32"/>
                    <a:gd name="T8" fmla="*/ 15 w 39"/>
                    <a:gd name="T9" fmla="*/ 8 h 32"/>
                    <a:gd name="T10" fmla="*/ 0 w 39"/>
                    <a:gd name="T11" fmla="*/ 23 h 32"/>
                    <a:gd name="T12" fmla="*/ 3 w 39"/>
                    <a:gd name="T13" fmla="*/ 27 h 32"/>
                    <a:gd name="T14" fmla="*/ 5 w 39"/>
                    <a:gd name="T15" fmla="*/ 31 h 32"/>
                    <a:gd name="T16" fmla="*/ 8 w 39"/>
                    <a:gd name="T17" fmla="*/ 32 h 32"/>
                    <a:gd name="T18" fmla="*/ 27 w 39"/>
                    <a:gd name="T19" fmla="*/ 20 h 32"/>
                    <a:gd name="T20" fmla="*/ 36 w 39"/>
                    <a:gd name="T21" fmla="*/ 14 h 32"/>
                    <a:gd name="T22" fmla="*/ 39 w 39"/>
                    <a:gd name="T23" fmla="*/ 6 h 32"/>
                    <a:gd name="T24" fmla="*/ 36 w 39"/>
                    <a:gd name="T25" fmla="*/ 3 h 32"/>
                    <a:gd name="T26" fmla="*/ 33 w 39"/>
                    <a:gd name="T27" fmla="*/ 0 h 32"/>
                    <a:gd name="T28" fmla="*/ 33 w 39"/>
                    <a:gd name="T29" fmla="*/ 0 h 32"/>
                    <a:gd name="T30" fmla="*/ 32 w 39"/>
                    <a:gd name="T31" fmla="*/ 0 h 32"/>
                    <a:gd name="T32" fmla="*/ 33 w 39"/>
                    <a:gd name="T3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9" h="32">
                      <a:moveTo>
                        <a:pt x="33" y="0"/>
                      </a:moveTo>
                      <a:cubicBezTo>
                        <a:pt x="30" y="2"/>
                        <a:pt x="28" y="3"/>
                        <a:pt x="25" y="3"/>
                      </a:cubicBezTo>
                      <a:cubicBezTo>
                        <a:pt x="22" y="2"/>
                        <a:pt x="20" y="3"/>
                        <a:pt x="18" y="6"/>
                      </a:cubicBezTo>
                      <a:cubicBezTo>
                        <a:pt x="18" y="7"/>
                        <a:pt x="17" y="7"/>
                        <a:pt x="16" y="8"/>
                      </a:cubicBezTo>
                      <a:cubicBezTo>
                        <a:pt x="16" y="8"/>
                        <a:pt x="15" y="8"/>
                        <a:pt x="15" y="8"/>
                      </a:cubicBezTo>
                      <a:cubicBezTo>
                        <a:pt x="3" y="9"/>
                        <a:pt x="1" y="12"/>
                        <a:pt x="0" y="23"/>
                      </a:cubicBezTo>
                      <a:cubicBezTo>
                        <a:pt x="0" y="25"/>
                        <a:pt x="1" y="26"/>
                        <a:pt x="3" y="27"/>
                      </a:cubicBezTo>
                      <a:cubicBezTo>
                        <a:pt x="4" y="28"/>
                        <a:pt x="4" y="30"/>
                        <a:pt x="5" y="31"/>
                      </a:cubicBezTo>
                      <a:cubicBezTo>
                        <a:pt x="6" y="32"/>
                        <a:pt x="7" y="32"/>
                        <a:pt x="8" y="32"/>
                      </a:cubicBezTo>
                      <a:cubicBezTo>
                        <a:pt x="13" y="27"/>
                        <a:pt x="20" y="23"/>
                        <a:pt x="27" y="20"/>
                      </a:cubicBezTo>
                      <a:cubicBezTo>
                        <a:pt x="30" y="19"/>
                        <a:pt x="32" y="15"/>
                        <a:pt x="36" y="14"/>
                      </a:cubicBezTo>
                      <a:cubicBezTo>
                        <a:pt x="38" y="13"/>
                        <a:pt x="39" y="9"/>
                        <a:pt x="39" y="6"/>
                      </a:cubicBezTo>
                      <a:cubicBezTo>
                        <a:pt x="38" y="5"/>
                        <a:pt x="37" y="4"/>
                        <a:pt x="36" y="3"/>
                      </a:cubicBezTo>
                      <a:cubicBezTo>
                        <a:pt x="34" y="2"/>
                        <a:pt x="33" y="1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4" name="Freeform 163"/>
                <p:cNvSpPr>
                  <a:spLocks/>
                </p:cNvSpPr>
                <p:nvPr/>
              </p:nvSpPr>
              <p:spPr bwMode="auto">
                <a:xfrm>
                  <a:off x="6646862" y="4286250"/>
                  <a:ext cx="14288" cy="15875"/>
                </a:xfrm>
                <a:custGeom>
                  <a:avLst/>
                  <a:gdLst>
                    <a:gd name="T0" fmla="*/ 0 w 10"/>
                    <a:gd name="T1" fmla="*/ 7 h 11"/>
                    <a:gd name="T2" fmla="*/ 4 w 10"/>
                    <a:gd name="T3" fmla="*/ 11 h 11"/>
                    <a:gd name="T4" fmla="*/ 9 w 10"/>
                    <a:gd name="T5" fmla="*/ 6 h 11"/>
                    <a:gd name="T6" fmla="*/ 5 w 10"/>
                    <a:gd name="T7" fmla="*/ 0 h 11"/>
                    <a:gd name="T8" fmla="*/ 0 w 10"/>
                    <a:gd name="T9" fmla="*/ 3 h 11"/>
                    <a:gd name="T10" fmla="*/ 0 w 10"/>
                    <a:gd name="T11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11">
                      <a:moveTo>
                        <a:pt x="0" y="7"/>
                      </a:moveTo>
                      <a:cubicBezTo>
                        <a:pt x="0" y="9"/>
                        <a:pt x="1" y="11"/>
                        <a:pt x="4" y="11"/>
                      </a:cubicBezTo>
                      <a:cubicBezTo>
                        <a:pt x="7" y="11"/>
                        <a:pt x="9" y="9"/>
                        <a:pt x="9" y="6"/>
                      </a:cubicBezTo>
                      <a:cubicBezTo>
                        <a:pt x="10" y="3"/>
                        <a:pt x="8" y="0"/>
                        <a:pt x="5" y="0"/>
                      </a:cubicBezTo>
                      <a:cubicBezTo>
                        <a:pt x="3" y="0"/>
                        <a:pt x="1" y="1"/>
                        <a:pt x="0" y="3"/>
                      </a:cubicBezTo>
                      <a:cubicBezTo>
                        <a:pt x="0" y="4"/>
                        <a:pt x="0" y="5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7" name="Freeform 166"/>
                <p:cNvSpPr>
                  <a:spLocks/>
                </p:cNvSpPr>
                <p:nvPr/>
              </p:nvSpPr>
              <p:spPr bwMode="auto">
                <a:xfrm>
                  <a:off x="6605587" y="2709863"/>
                  <a:ext cx="22225" cy="17463"/>
                </a:xfrm>
                <a:custGeom>
                  <a:avLst/>
                  <a:gdLst>
                    <a:gd name="T0" fmla="*/ 12 w 15"/>
                    <a:gd name="T1" fmla="*/ 1 h 12"/>
                    <a:gd name="T2" fmla="*/ 9 w 15"/>
                    <a:gd name="T3" fmla="*/ 3 h 12"/>
                    <a:gd name="T4" fmla="*/ 1 w 15"/>
                    <a:gd name="T5" fmla="*/ 8 h 12"/>
                    <a:gd name="T6" fmla="*/ 0 w 15"/>
                    <a:gd name="T7" fmla="*/ 11 h 12"/>
                    <a:gd name="T8" fmla="*/ 2 w 15"/>
                    <a:gd name="T9" fmla="*/ 12 h 12"/>
                    <a:gd name="T10" fmla="*/ 6 w 15"/>
                    <a:gd name="T11" fmla="*/ 12 h 12"/>
                    <a:gd name="T12" fmla="*/ 14 w 15"/>
                    <a:gd name="T13" fmla="*/ 6 h 12"/>
                    <a:gd name="T14" fmla="*/ 14 w 15"/>
                    <a:gd name="T15" fmla="*/ 1 h 12"/>
                    <a:gd name="T16" fmla="*/ 12 w 15"/>
                    <a:gd name="T17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2">
                      <a:moveTo>
                        <a:pt x="12" y="1"/>
                      </a:moveTo>
                      <a:cubicBezTo>
                        <a:pt x="11" y="2"/>
                        <a:pt x="10" y="2"/>
                        <a:pt x="9" y="3"/>
                      </a:cubicBezTo>
                      <a:cubicBezTo>
                        <a:pt x="6" y="5"/>
                        <a:pt x="2" y="5"/>
                        <a:pt x="1" y="8"/>
                      </a:cubicBezTo>
                      <a:cubicBezTo>
                        <a:pt x="0" y="9"/>
                        <a:pt x="0" y="10"/>
                        <a:pt x="0" y="11"/>
                      </a:cubicBezTo>
                      <a:cubicBezTo>
                        <a:pt x="0" y="11"/>
                        <a:pt x="1" y="12"/>
                        <a:pt x="2" y="12"/>
                      </a:cubicBezTo>
                      <a:cubicBezTo>
                        <a:pt x="3" y="12"/>
                        <a:pt x="5" y="12"/>
                        <a:pt x="6" y="12"/>
                      </a:cubicBezTo>
                      <a:cubicBezTo>
                        <a:pt x="9" y="10"/>
                        <a:pt x="11" y="8"/>
                        <a:pt x="14" y="6"/>
                      </a:cubicBezTo>
                      <a:cubicBezTo>
                        <a:pt x="15" y="4"/>
                        <a:pt x="15" y="2"/>
                        <a:pt x="14" y="1"/>
                      </a:cubicBezTo>
                      <a:cubicBezTo>
                        <a:pt x="14" y="1"/>
                        <a:pt x="13" y="0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9" name="Freeform 168"/>
                <p:cNvSpPr>
                  <a:spLocks/>
                </p:cNvSpPr>
                <p:nvPr/>
              </p:nvSpPr>
              <p:spPr bwMode="auto">
                <a:xfrm>
                  <a:off x="6665912" y="2768600"/>
                  <a:ext cx="17463" cy="15875"/>
                </a:xfrm>
                <a:custGeom>
                  <a:avLst/>
                  <a:gdLst>
                    <a:gd name="T0" fmla="*/ 10 w 12"/>
                    <a:gd name="T1" fmla="*/ 9 h 10"/>
                    <a:gd name="T2" fmla="*/ 12 w 12"/>
                    <a:gd name="T3" fmla="*/ 6 h 10"/>
                    <a:gd name="T4" fmla="*/ 11 w 12"/>
                    <a:gd name="T5" fmla="*/ 3 h 10"/>
                    <a:gd name="T6" fmla="*/ 4 w 12"/>
                    <a:gd name="T7" fmla="*/ 0 h 10"/>
                    <a:gd name="T8" fmla="*/ 1 w 12"/>
                    <a:gd name="T9" fmla="*/ 3 h 10"/>
                    <a:gd name="T10" fmla="*/ 2 w 12"/>
                    <a:gd name="T11" fmla="*/ 7 h 10"/>
                    <a:gd name="T12" fmla="*/ 10 w 12"/>
                    <a:gd name="T13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0">
                      <a:moveTo>
                        <a:pt x="10" y="9"/>
                      </a:moveTo>
                      <a:cubicBezTo>
                        <a:pt x="11" y="8"/>
                        <a:pt x="11" y="7"/>
                        <a:pt x="12" y="6"/>
                      </a:cubicBezTo>
                      <a:cubicBezTo>
                        <a:pt x="12" y="5"/>
                        <a:pt x="12" y="4"/>
                        <a:pt x="11" y="3"/>
                      </a:cubicBezTo>
                      <a:cubicBezTo>
                        <a:pt x="10" y="1"/>
                        <a:pt x="7" y="0"/>
                        <a:pt x="4" y="0"/>
                      </a:cubicBezTo>
                      <a:cubicBezTo>
                        <a:pt x="3" y="0"/>
                        <a:pt x="2" y="1"/>
                        <a:pt x="1" y="3"/>
                      </a:cubicBezTo>
                      <a:cubicBezTo>
                        <a:pt x="0" y="5"/>
                        <a:pt x="1" y="6"/>
                        <a:pt x="2" y="7"/>
                      </a:cubicBezTo>
                      <a:cubicBezTo>
                        <a:pt x="5" y="9"/>
                        <a:pt x="7" y="10"/>
                        <a:pt x="1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5" name="Oval 174"/>
                <p:cNvSpPr>
                  <a:spLocks noChangeArrowheads="1"/>
                </p:cNvSpPr>
                <p:nvPr/>
              </p:nvSpPr>
              <p:spPr bwMode="auto">
                <a:xfrm>
                  <a:off x="6889750" y="5151438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6" name="Freeform 175"/>
                <p:cNvSpPr>
                  <a:spLocks/>
                </p:cNvSpPr>
                <p:nvPr/>
              </p:nvSpPr>
              <p:spPr bwMode="auto">
                <a:xfrm>
                  <a:off x="6865937" y="5151438"/>
                  <a:ext cx="23813" cy="23813"/>
                </a:xfrm>
                <a:custGeom>
                  <a:avLst/>
                  <a:gdLst>
                    <a:gd name="T0" fmla="*/ 6 w 16"/>
                    <a:gd name="T1" fmla="*/ 7 h 17"/>
                    <a:gd name="T2" fmla="*/ 1 w 16"/>
                    <a:gd name="T3" fmla="*/ 13 h 17"/>
                    <a:gd name="T4" fmla="*/ 0 w 16"/>
                    <a:gd name="T5" fmla="*/ 17 h 17"/>
                    <a:gd name="T6" fmla="*/ 16 w 16"/>
                    <a:gd name="T7" fmla="*/ 2 h 17"/>
                    <a:gd name="T8" fmla="*/ 16 w 16"/>
                    <a:gd name="T9" fmla="*/ 0 h 17"/>
                    <a:gd name="T10" fmla="*/ 12 w 16"/>
                    <a:gd name="T11" fmla="*/ 2 h 17"/>
                    <a:gd name="T12" fmla="*/ 6 w 16"/>
                    <a:gd name="T13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7">
                      <a:moveTo>
                        <a:pt x="6" y="7"/>
                      </a:moveTo>
                      <a:cubicBezTo>
                        <a:pt x="4" y="9"/>
                        <a:pt x="3" y="11"/>
                        <a:pt x="1" y="13"/>
                      </a:cubicBezTo>
                      <a:cubicBezTo>
                        <a:pt x="0" y="14"/>
                        <a:pt x="0" y="15"/>
                        <a:pt x="0" y="17"/>
                      </a:cubicBezTo>
                      <a:cubicBezTo>
                        <a:pt x="9" y="15"/>
                        <a:pt x="14" y="10"/>
                        <a:pt x="16" y="2"/>
                      </a:cubicBezTo>
                      <a:cubicBezTo>
                        <a:pt x="16" y="1"/>
                        <a:pt x="16" y="1"/>
                        <a:pt x="16" y="0"/>
                      </a:cubicBezTo>
                      <a:cubicBezTo>
                        <a:pt x="15" y="1"/>
                        <a:pt x="13" y="1"/>
                        <a:pt x="12" y="2"/>
                      </a:cubicBezTo>
                      <a:cubicBezTo>
                        <a:pt x="10" y="4"/>
                        <a:pt x="8" y="5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7" name="Oval 176"/>
                <p:cNvSpPr>
                  <a:spLocks noChangeArrowheads="1"/>
                </p:cNvSpPr>
                <p:nvPr/>
              </p:nvSpPr>
              <p:spPr bwMode="auto">
                <a:xfrm>
                  <a:off x="6873875" y="5160963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7" name="Oval 186"/>
                <p:cNvSpPr>
                  <a:spLocks noChangeArrowheads="1"/>
                </p:cNvSpPr>
                <p:nvPr/>
              </p:nvSpPr>
              <p:spPr bwMode="auto">
                <a:xfrm>
                  <a:off x="5305425" y="2841625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3" name="Freeform 192"/>
                <p:cNvSpPr>
                  <a:spLocks/>
                </p:cNvSpPr>
                <p:nvPr/>
              </p:nvSpPr>
              <p:spPr bwMode="auto">
                <a:xfrm>
                  <a:off x="6262687" y="2652713"/>
                  <a:ext cx="14288" cy="15875"/>
                </a:xfrm>
                <a:custGeom>
                  <a:avLst/>
                  <a:gdLst>
                    <a:gd name="T0" fmla="*/ 8 w 10"/>
                    <a:gd name="T1" fmla="*/ 0 h 11"/>
                    <a:gd name="T2" fmla="*/ 3 w 10"/>
                    <a:gd name="T3" fmla="*/ 3 h 11"/>
                    <a:gd name="T4" fmla="*/ 1 w 10"/>
                    <a:gd name="T5" fmla="*/ 9 h 11"/>
                    <a:gd name="T6" fmla="*/ 4 w 10"/>
                    <a:gd name="T7" fmla="*/ 10 h 11"/>
                    <a:gd name="T8" fmla="*/ 10 w 10"/>
                    <a:gd name="T9" fmla="*/ 2 h 11"/>
                    <a:gd name="T10" fmla="*/ 10 w 10"/>
                    <a:gd name="T11" fmla="*/ 1 h 11"/>
                    <a:gd name="T12" fmla="*/ 8 w 10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1">
                      <a:moveTo>
                        <a:pt x="8" y="0"/>
                      </a:moveTo>
                      <a:cubicBezTo>
                        <a:pt x="6" y="1"/>
                        <a:pt x="4" y="2"/>
                        <a:pt x="3" y="3"/>
                      </a:cubicBezTo>
                      <a:cubicBezTo>
                        <a:pt x="1" y="5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4" y="10"/>
                      </a:cubicBezTo>
                      <a:cubicBezTo>
                        <a:pt x="7" y="8"/>
                        <a:pt x="9" y="6"/>
                        <a:pt x="10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5" name="Freeform 194"/>
                <p:cNvSpPr>
                  <a:spLocks/>
                </p:cNvSpPr>
                <p:nvPr/>
              </p:nvSpPr>
              <p:spPr bwMode="auto">
                <a:xfrm>
                  <a:off x="6686550" y="3051175"/>
                  <a:ext cx="12700" cy="11113"/>
                </a:xfrm>
                <a:custGeom>
                  <a:avLst/>
                  <a:gdLst>
                    <a:gd name="T0" fmla="*/ 4 w 8"/>
                    <a:gd name="T1" fmla="*/ 1 h 8"/>
                    <a:gd name="T2" fmla="*/ 1 w 8"/>
                    <a:gd name="T3" fmla="*/ 5 h 8"/>
                    <a:gd name="T4" fmla="*/ 0 w 8"/>
                    <a:gd name="T5" fmla="*/ 7 h 8"/>
                    <a:gd name="T6" fmla="*/ 3 w 8"/>
                    <a:gd name="T7" fmla="*/ 8 h 8"/>
                    <a:gd name="T8" fmla="*/ 7 w 8"/>
                    <a:gd name="T9" fmla="*/ 6 h 8"/>
                    <a:gd name="T10" fmla="*/ 8 w 8"/>
                    <a:gd name="T11" fmla="*/ 3 h 8"/>
                    <a:gd name="T12" fmla="*/ 4 w 8"/>
                    <a:gd name="T13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8">
                      <a:moveTo>
                        <a:pt x="4" y="1"/>
                      </a:move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8"/>
                        <a:pt x="3" y="8"/>
                      </a:cubicBezTo>
                      <a:cubicBezTo>
                        <a:pt x="5" y="7"/>
                        <a:pt x="6" y="7"/>
                        <a:pt x="7" y="6"/>
                      </a:cubicBezTo>
                      <a:cubicBezTo>
                        <a:pt x="8" y="5"/>
                        <a:pt x="8" y="4"/>
                        <a:pt x="8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7" name="Freeform 196"/>
                <p:cNvSpPr>
                  <a:spLocks/>
                </p:cNvSpPr>
                <p:nvPr/>
              </p:nvSpPr>
              <p:spPr bwMode="auto">
                <a:xfrm>
                  <a:off x="6451600" y="2276475"/>
                  <a:ext cx="15875" cy="11113"/>
                </a:xfrm>
                <a:custGeom>
                  <a:avLst/>
                  <a:gdLst>
                    <a:gd name="T0" fmla="*/ 11 w 11"/>
                    <a:gd name="T1" fmla="*/ 1 h 7"/>
                    <a:gd name="T2" fmla="*/ 10 w 11"/>
                    <a:gd name="T3" fmla="*/ 0 h 7"/>
                    <a:gd name="T4" fmla="*/ 1 w 11"/>
                    <a:gd name="T5" fmla="*/ 2 h 7"/>
                    <a:gd name="T6" fmla="*/ 1 w 11"/>
                    <a:gd name="T7" fmla="*/ 5 h 7"/>
                    <a:gd name="T8" fmla="*/ 5 w 11"/>
                    <a:gd name="T9" fmla="*/ 7 h 7"/>
                    <a:gd name="T10" fmla="*/ 11 w 11"/>
                    <a:gd name="T11" fmla="*/ 3 h 7"/>
                    <a:gd name="T12" fmla="*/ 11 w 11"/>
                    <a:gd name="T1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7">
                      <a:moveTo>
                        <a:pt x="11" y="1"/>
                      </a:moveTo>
                      <a:cubicBezTo>
                        <a:pt x="11" y="1"/>
                        <a:pt x="10" y="1"/>
                        <a:pt x="10" y="0"/>
                      </a:cubicBezTo>
                      <a:cubicBezTo>
                        <a:pt x="7" y="0"/>
                        <a:pt x="3" y="0"/>
                        <a:pt x="1" y="2"/>
                      </a:cubicBezTo>
                      <a:cubicBezTo>
                        <a:pt x="0" y="3"/>
                        <a:pt x="0" y="4"/>
                        <a:pt x="1" y="5"/>
                      </a:cubicBezTo>
                      <a:cubicBezTo>
                        <a:pt x="2" y="6"/>
                        <a:pt x="3" y="6"/>
                        <a:pt x="5" y="7"/>
                      </a:cubicBezTo>
                      <a:cubicBezTo>
                        <a:pt x="7" y="6"/>
                        <a:pt x="9" y="4"/>
                        <a:pt x="11" y="3"/>
                      </a:cubicBezTo>
                      <a:cubicBezTo>
                        <a:pt x="11" y="3"/>
                        <a:pt x="11" y="2"/>
                        <a:pt x="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8" name="Freeform 197"/>
                <p:cNvSpPr>
                  <a:spLocks/>
                </p:cNvSpPr>
                <p:nvPr/>
              </p:nvSpPr>
              <p:spPr bwMode="auto">
                <a:xfrm>
                  <a:off x="6457950" y="2287588"/>
                  <a:ext cx="0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9" name="Freeform 198"/>
                <p:cNvSpPr>
                  <a:spLocks/>
                </p:cNvSpPr>
                <p:nvPr/>
              </p:nvSpPr>
              <p:spPr bwMode="auto">
                <a:xfrm>
                  <a:off x="6481762" y="2825750"/>
                  <a:ext cx="12700" cy="14288"/>
                </a:xfrm>
                <a:custGeom>
                  <a:avLst/>
                  <a:gdLst>
                    <a:gd name="T0" fmla="*/ 2 w 8"/>
                    <a:gd name="T1" fmla="*/ 0 h 10"/>
                    <a:gd name="T2" fmla="*/ 1 w 8"/>
                    <a:gd name="T3" fmla="*/ 2 h 10"/>
                    <a:gd name="T4" fmla="*/ 1 w 8"/>
                    <a:gd name="T5" fmla="*/ 5 h 10"/>
                    <a:gd name="T6" fmla="*/ 5 w 8"/>
                    <a:gd name="T7" fmla="*/ 9 h 10"/>
                    <a:gd name="T8" fmla="*/ 6 w 8"/>
                    <a:gd name="T9" fmla="*/ 10 h 10"/>
                    <a:gd name="T10" fmla="*/ 8 w 8"/>
                    <a:gd name="T11" fmla="*/ 7 h 10"/>
                    <a:gd name="T12" fmla="*/ 2 w 8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10">
                      <a:moveTo>
                        <a:pt x="2" y="0"/>
                      </a:move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2"/>
                        <a:pt x="0" y="4"/>
                        <a:pt x="1" y="5"/>
                      </a:cubicBezTo>
                      <a:cubicBezTo>
                        <a:pt x="2" y="6"/>
                        <a:pt x="3" y="8"/>
                        <a:pt x="5" y="9"/>
                      </a:cubicBezTo>
                      <a:cubicBezTo>
                        <a:pt x="5" y="10"/>
                        <a:pt x="6" y="10"/>
                        <a:pt x="6" y="10"/>
                      </a:cubicBezTo>
                      <a:cubicBezTo>
                        <a:pt x="8" y="9"/>
                        <a:pt x="8" y="8"/>
                        <a:pt x="8" y="7"/>
                      </a:cubicBezTo>
                      <a:cubicBezTo>
                        <a:pt x="7" y="4"/>
                        <a:pt x="6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0" name="Freeform 199"/>
                <p:cNvSpPr>
                  <a:spLocks/>
                </p:cNvSpPr>
                <p:nvPr/>
              </p:nvSpPr>
              <p:spPr bwMode="auto">
                <a:xfrm>
                  <a:off x="6750050" y="3017838"/>
                  <a:ext cx="9525" cy="14288"/>
                </a:xfrm>
                <a:custGeom>
                  <a:avLst/>
                  <a:gdLst>
                    <a:gd name="T0" fmla="*/ 5 w 7"/>
                    <a:gd name="T1" fmla="*/ 0 h 10"/>
                    <a:gd name="T2" fmla="*/ 2 w 7"/>
                    <a:gd name="T3" fmla="*/ 1 h 10"/>
                    <a:gd name="T4" fmla="*/ 0 w 7"/>
                    <a:gd name="T5" fmla="*/ 5 h 10"/>
                    <a:gd name="T6" fmla="*/ 1 w 7"/>
                    <a:gd name="T7" fmla="*/ 9 h 10"/>
                    <a:gd name="T8" fmla="*/ 4 w 7"/>
                    <a:gd name="T9" fmla="*/ 10 h 10"/>
                    <a:gd name="T10" fmla="*/ 7 w 7"/>
                    <a:gd name="T11" fmla="*/ 6 h 10"/>
                    <a:gd name="T12" fmla="*/ 6 w 7"/>
                    <a:gd name="T13" fmla="*/ 1 h 10"/>
                    <a:gd name="T14" fmla="*/ 5 w 7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10">
                      <a:moveTo>
                        <a:pt x="5" y="0"/>
                      </a:move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6"/>
                        <a:pt x="1" y="8"/>
                        <a:pt x="1" y="9"/>
                      </a:cubicBezTo>
                      <a:cubicBezTo>
                        <a:pt x="2" y="10"/>
                        <a:pt x="4" y="10"/>
                        <a:pt x="4" y="10"/>
                      </a:cubicBezTo>
                      <a:cubicBezTo>
                        <a:pt x="5" y="9"/>
                        <a:pt x="6" y="8"/>
                        <a:pt x="7" y="6"/>
                      </a:cubicBezTo>
                      <a:cubicBezTo>
                        <a:pt x="6" y="5"/>
                        <a:pt x="6" y="3"/>
                        <a:pt x="6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4" name="Freeform 203"/>
                <p:cNvSpPr>
                  <a:spLocks/>
                </p:cNvSpPr>
                <p:nvPr/>
              </p:nvSpPr>
              <p:spPr bwMode="auto">
                <a:xfrm>
                  <a:off x="6280150" y="2214563"/>
                  <a:ext cx="11113" cy="9525"/>
                </a:xfrm>
                <a:custGeom>
                  <a:avLst/>
                  <a:gdLst>
                    <a:gd name="T0" fmla="*/ 0 w 8"/>
                    <a:gd name="T1" fmla="*/ 2 h 7"/>
                    <a:gd name="T2" fmla="*/ 1 w 8"/>
                    <a:gd name="T3" fmla="*/ 5 h 7"/>
                    <a:gd name="T4" fmla="*/ 5 w 8"/>
                    <a:gd name="T5" fmla="*/ 7 h 7"/>
                    <a:gd name="T6" fmla="*/ 8 w 8"/>
                    <a:gd name="T7" fmla="*/ 4 h 7"/>
                    <a:gd name="T8" fmla="*/ 7 w 8"/>
                    <a:gd name="T9" fmla="*/ 1 h 7"/>
                    <a:gd name="T10" fmla="*/ 3 w 8"/>
                    <a:gd name="T11" fmla="*/ 0 h 7"/>
                    <a:gd name="T12" fmla="*/ 0 w 8"/>
                    <a:gd name="T13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7">
                      <a:moveTo>
                        <a:pt x="0" y="2"/>
                      </a:moveTo>
                      <a:cubicBezTo>
                        <a:pt x="0" y="3"/>
                        <a:pt x="1" y="4"/>
                        <a:pt x="1" y="5"/>
                      </a:cubicBezTo>
                      <a:cubicBezTo>
                        <a:pt x="2" y="6"/>
                        <a:pt x="4" y="7"/>
                        <a:pt x="5" y="7"/>
                      </a:cubicBezTo>
                      <a:cubicBezTo>
                        <a:pt x="7" y="7"/>
                        <a:pt x="8" y="6"/>
                        <a:pt x="8" y="4"/>
                      </a:cubicBezTo>
                      <a:cubicBezTo>
                        <a:pt x="8" y="3"/>
                        <a:pt x="8" y="2"/>
                        <a:pt x="7" y="1"/>
                      </a:cubicBezTo>
                      <a:cubicBezTo>
                        <a:pt x="6" y="1"/>
                        <a:pt x="4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8" name="Freeform 207"/>
                <p:cNvSpPr>
                  <a:spLocks/>
                </p:cNvSpPr>
                <p:nvPr/>
              </p:nvSpPr>
              <p:spPr bwMode="auto">
                <a:xfrm>
                  <a:off x="6473825" y="2359025"/>
                  <a:ext cx="19050" cy="9525"/>
                </a:xfrm>
                <a:custGeom>
                  <a:avLst/>
                  <a:gdLst>
                    <a:gd name="T0" fmla="*/ 9 w 13"/>
                    <a:gd name="T1" fmla="*/ 4 h 7"/>
                    <a:gd name="T2" fmla="*/ 13 w 13"/>
                    <a:gd name="T3" fmla="*/ 3 h 7"/>
                    <a:gd name="T4" fmla="*/ 0 w 13"/>
                    <a:gd name="T5" fmla="*/ 1 h 7"/>
                    <a:gd name="T6" fmla="*/ 9 w 13"/>
                    <a:gd name="T7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7">
                      <a:moveTo>
                        <a:pt x="9" y="4"/>
                      </a:moveTo>
                      <a:cubicBezTo>
                        <a:pt x="10" y="4"/>
                        <a:pt x="11" y="4"/>
                        <a:pt x="13" y="3"/>
                      </a:cubicBezTo>
                      <a:cubicBezTo>
                        <a:pt x="9" y="0"/>
                        <a:pt x="4" y="0"/>
                        <a:pt x="0" y="1"/>
                      </a:cubicBezTo>
                      <a:cubicBezTo>
                        <a:pt x="2" y="7"/>
                        <a:pt x="2" y="7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9" name="Freeform 208"/>
                <p:cNvSpPr>
                  <a:spLocks/>
                </p:cNvSpPr>
                <p:nvPr/>
              </p:nvSpPr>
              <p:spPr bwMode="auto">
                <a:xfrm>
                  <a:off x="6472237" y="2359025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  <a:gd name="T8" fmla="*/ 1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4" name="Freeform 213"/>
                <p:cNvSpPr>
                  <a:spLocks/>
                </p:cNvSpPr>
                <p:nvPr/>
              </p:nvSpPr>
              <p:spPr bwMode="auto">
                <a:xfrm>
                  <a:off x="6654800" y="4202113"/>
                  <a:ext cx="11113" cy="9525"/>
                </a:xfrm>
                <a:custGeom>
                  <a:avLst/>
                  <a:gdLst>
                    <a:gd name="T0" fmla="*/ 4 w 7"/>
                    <a:gd name="T1" fmla="*/ 1 h 7"/>
                    <a:gd name="T2" fmla="*/ 2 w 7"/>
                    <a:gd name="T3" fmla="*/ 1 h 7"/>
                    <a:gd name="T4" fmla="*/ 1 w 7"/>
                    <a:gd name="T5" fmla="*/ 3 h 7"/>
                    <a:gd name="T6" fmla="*/ 4 w 7"/>
                    <a:gd name="T7" fmla="*/ 7 h 7"/>
                    <a:gd name="T8" fmla="*/ 7 w 7"/>
                    <a:gd name="T9" fmla="*/ 5 h 7"/>
                    <a:gd name="T10" fmla="*/ 4 w 7"/>
                    <a:gd name="T11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7">
                      <a:moveTo>
                        <a:pt x="4" y="1"/>
                      </a:moveTo>
                      <a:cubicBezTo>
                        <a:pt x="4" y="1"/>
                        <a:pt x="2" y="0"/>
                        <a:pt x="2" y="1"/>
                      </a:cubicBezTo>
                      <a:cubicBezTo>
                        <a:pt x="1" y="1"/>
                        <a:pt x="0" y="3"/>
                        <a:pt x="1" y="3"/>
                      </a:cubicBezTo>
                      <a:cubicBezTo>
                        <a:pt x="1" y="5"/>
                        <a:pt x="2" y="6"/>
                        <a:pt x="4" y="7"/>
                      </a:cubicBezTo>
                      <a:cubicBezTo>
                        <a:pt x="4" y="7"/>
                        <a:pt x="5" y="6"/>
                        <a:pt x="7" y="5"/>
                      </a:cubicBezTo>
                      <a:cubicBezTo>
                        <a:pt x="6" y="4"/>
                        <a:pt x="5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5" name="Freeform 214"/>
                <p:cNvSpPr>
                  <a:spLocks/>
                </p:cNvSpPr>
                <p:nvPr/>
              </p:nvSpPr>
              <p:spPr bwMode="auto">
                <a:xfrm>
                  <a:off x="6646862" y="4168775"/>
                  <a:ext cx="11113" cy="9525"/>
                </a:xfrm>
                <a:custGeom>
                  <a:avLst/>
                  <a:gdLst>
                    <a:gd name="T0" fmla="*/ 7 w 7"/>
                    <a:gd name="T1" fmla="*/ 2 h 7"/>
                    <a:gd name="T2" fmla="*/ 5 w 7"/>
                    <a:gd name="T3" fmla="*/ 0 h 7"/>
                    <a:gd name="T4" fmla="*/ 0 w 7"/>
                    <a:gd name="T5" fmla="*/ 3 h 7"/>
                    <a:gd name="T6" fmla="*/ 1 w 7"/>
                    <a:gd name="T7" fmla="*/ 6 h 7"/>
                    <a:gd name="T8" fmla="*/ 7 w 7"/>
                    <a:gd name="T9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7" y="2"/>
                      </a:move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3" y="0"/>
                        <a:pt x="1" y="1"/>
                        <a:pt x="0" y="3"/>
                      </a:cubicBezTo>
                      <a:cubicBezTo>
                        <a:pt x="0" y="4"/>
                        <a:pt x="1" y="6"/>
                        <a:pt x="1" y="6"/>
                      </a:cubicBezTo>
                      <a:cubicBezTo>
                        <a:pt x="4" y="7"/>
                        <a:pt x="7" y="5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6" name="Freeform 215"/>
                <p:cNvSpPr>
                  <a:spLocks/>
                </p:cNvSpPr>
                <p:nvPr/>
              </p:nvSpPr>
              <p:spPr bwMode="auto">
                <a:xfrm>
                  <a:off x="6565900" y="2928938"/>
                  <a:ext cx="11113" cy="11113"/>
                </a:xfrm>
                <a:custGeom>
                  <a:avLst/>
                  <a:gdLst>
                    <a:gd name="T0" fmla="*/ 2 w 8"/>
                    <a:gd name="T1" fmla="*/ 0 h 8"/>
                    <a:gd name="T2" fmla="*/ 0 w 8"/>
                    <a:gd name="T3" fmla="*/ 3 h 8"/>
                    <a:gd name="T4" fmla="*/ 5 w 8"/>
                    <a:gd name="T5" fmla="*/ 7 h 8"/>
                    <a:gd name="T6" fmla="*/ 8 w 8"/>
                    <a:gd name="T7" fmla="*/ 6 h 8"/>
                    <a:gd name="T8" fmla="*/ 8 w 8"/>
                    <a:gd name="T9" fmla="*/ 4 h 8"/>
                    <a:gd name="T10" fmla="*/ 2 w 8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8">
                      <a:moveTo>
                        <a:pt x="2" y="0"/>
                      </a:move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1" y="5"/>
                        <a:pt x="2" y="7"/>
                        <a:pt x="5" y="7"/>
                      </a:cubicBezTo>
                      <a:cubicBezTo>
                        <a:pt x="6" y="8"/>
                        <a:pt x="7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7" y="1"/>
                        <a:pt x="5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7" name="Freeform 216"/>
                <p:cNvSpPr>
                  <a:spLocks/>
                </p:cNvSpPr>
                <p:nvPr/>
              </p:nvSpPr>
              <p:spPr bwMode="auto">
                <a:xfrm>
                  <a:off x="6334125" y="3986213"/>
                  <a:ext cx="9525" cy="11113"/>
                </a:xfrm>
                <a:custGeom>
                  <a:avLst/>
                  <a:gdLst>
                    <a:gd name="T0" fmla="*/ 3 w 6"/>
                    <a:gd name="T1" fmla="*/ 0 h 8"/>
                    <a:gd name="T2" fmla="*/ 0 w 6"/>
                    <a:gd name="T3" fmla="*/ 5 h 8"/>
                    <a:gd name="T4" fmla="*/ 3 w 6"/>
                    <a:gd name="T5" fmla="*/ 8 h 8"/>
                    <a:gd name="T6" fmla="*/ 6 w 6"/>
                    <a:gd name="T7" fmla="*/ 5 h 8"/>
                    <a:gd name="T8" fmla="*/ 3 w 6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3" y="0"/>
                      </a:move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6"/>
                        <a:pt x="2" y="7"/>
                        <a:pt x="3" y="8"/>
                      </a:cubicBezTo>
                      <a:cubicBezTo>
                        <a:pt x="5" y="8"/>
                        <a:pt x="6" y="6"/>
                        <a:pt x="6" y="5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8" name="Freeform 217"/>
                <p:cNvSpPr>
                  <a:spLocks/>
                </p:cNvSpPr>
                <p:nvPr/>
              </p:nvSpPr>
              <p:spPr bwMode="auto">
                <a:xfrm>
                  <a:off x="6354762" y="3946525"/>
                  <a:ext cx="9525" cy="12700"/>
                </a:xfrm>
                <a:custGeom>
                  <a:avLst/>
                  <a:gdLst>
                    <a:gd name="T0" fmla="*/ 4 w 7"/>
                    <a:gd name="T1" fmla="*/ 9 h 9"/>
                    <a:gd name="T2" fmla="*/ 2 w 7"/>
                    <a:gd name="T3" fmla="*/ 0 h 9"/>
                    <a:gd name="T4" fmla="*/ 1 w 7"/>
                    <a:gd name="T5" fmla="*/ 0 h 9"/>
                    <a:gd name="T6" fmla="*/ 2 w 7"/>
                    <a:gd name="T7" fmla="*/ 9 h 9"/>
                    <a:gd name="T8" fmla="*/ 4 w 7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4" y="9"/>
                      </a:moveTo>
                      <a:cubicBezTo>
                        <a:pt x="7" y="6"/>
                        <a:pt x="6" y="2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3"/>
                        <a:pt x="1" y="6"/>
                        <a:pt x="2" y="9"/>
                      </a:cubicBezTo>
                      <a:cubicBezTo>
                        <a:pt x="3" y="9"/>
                        <a:pt x="4" y="9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9" name="Freeform 218"/>
                <p:cNvSpPr>
                  <a:spLocks/>
                </p:cNvSpPr>
                <p:nvPr/>
              </p:nvSpPr>
              <p:spPr bwMode="auto">
                <a:xfrm>
                  <a:off x="6329362" y="3943350"/>
                  <a:ext cx="12700" cy="7938"/>
                </a:xfrm>
                <a:custGeom>
                  <a:avLst/>
                  <a:gdLst>
                    <a:gd name="T0" fmla="*/ 1 w 8"/>
                    <a:gd name="T1" fmla="*/ 2 h 6"/>
                    <a:gd name="T2" fmla="*/ 0 w 8"/>
                    <a:gd name="T3" fmla="*/ 5 h 6"/>
                    <a:gd name="T4" fmla="*/ 2 w 8"/>
                    <a:gd name="T5" fmla="*/ 5 h 6"/>
                    <a:gd name="T6" fmla="*/ 8 w 8"/>
                    <a:gd name="T7" fmla="*/ 3 h 6"/>
                    <a:gd name="T8" fmla="*/ 8 w 8"/>
                    <a:gd name="T9" fmla="*/ 2 h 6"/>
                    <a:gd name="T10" fmla="*/ 7 w 8"/>
                    <a:gd name="T11" fmla="*/ 1 h 6"/>
                    <a:gd name="T12" fmla="*/ 1 w 8"/>
                    <a:gd name="T1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6">
                      <a:moveTo>
                        <a:pt x="1" y="2"/>
                      </a:moveTo>
                      <a:cubicBezTo>
                        <a:pt x="0" y="2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2" y="5"/>
                      </a:cubicBezTo>
                      <a:cubicBezTo>
                        <a:pt x="4" y="6"/>
                        <a:pt x="6" y="5"/>
                        <a:pt x="8" y="3"/>
                      </a:cubicBezTo>
                      <a:cubicBezTo>
                        <a:pt x="8" y="3"/>
                        <a:pt x="8" y="2"/>
                        <a:pt x="8" y="2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5" y="0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0" name="Freeform 219"/>
                <p:cNvSpPr>
                  <a:spLocks/>
                </p:cNvSpPr>
                <p:nvPr/>
              </p:nvSpPr>
              <p:spPr bwMode="auto">
                <a:xfrm>
                  <a:off x="6418262" y="4067175"/>
                  <a:ext cx="9525" cy="7938"/>
                </a:xfrm>
                <a:custGeom>
                  <a:avLst/>
                  <a:gdLst>
                    <a:gd name="T0" fmla="*/ 6 w 7"/>
                    <a:gd name="T1" fmla="*/ 4 h 5"/>
                    <a:gd name="T2" fmla="*/ 7 w 7"/>
                    <a:gd name="T3" fmla="*/ 3 h 5"/>
                    <a:gd name="T4" fmla="*/ 6 w 7"/>
                    <a:gd name="T5" fmla="*/ 1 h 5"/>
                    <a:gd name="T6" fmla="*/ 2 w 7"/>
                    <a:gd name="T7" fmla="*/ 1 h 5"/>
                    <a:gd name="T8" fmla="*/ 0 w 7"/>
                    <a:gd name="T9" fmla="*/ 3 h 5"/>
                    <a:gd name="T10" fmla="*/ 3 w 7"/>
                    <a:gd name="T11" fmla="*/ 5 h 5"/>
                    <a:gd name="T12" fmla="*/ 6 w 7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">
                      <a:moveTo>
                        <a:pt x="6" y="4"/>
                      </a:moveTo>
                      <a:cubicBezTo>
                        <a:pt x="6" y="4"/>
                        <a:pt x="7" y="4"/>
                        <a:pt x="7" y="3"/>
                      </a:cubicBezTo>
                      <a:cubicBezTo>
                        <a:pt x="7" y="3"/>
                        <a:pt x="6" y="1"/>
                        <a:pt x="6" y="1"/>
                      </a:cubicBezTo>
                      <a:cubicBezTo>
                        <a:pt x="5" y="0"/>
                        <a:pt x="3" y="0"/>
                        <a:pt x="2" y="1"/>
                      </a:cubicBezTo>
                      <a:cubicBezTo>
                        <a:pt x="1" y="1"/>
                        <a:pt x="0" y="3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4" y="5"/>
                        <a:pt x="5" y="5"/>
                        <a:pt x="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7" name="Freeform 227"/>
                <p:cNvSpPr>
                  <a:spLocks/>
                </p:cNvSpPr>
                <p:nvPr/>
              </p:nvSpPr>
              <p:spPr bwMode="auto">
                <a:xfrm>
                  <a:off x="6643688" y="2713038"/>
                  <a:ext cx="7938" cy="9525"/>
                </a:xfrm>
                <a:custGeom>
                  <a:avLst/>
                  <a:gdLst>
                    <a:gd name="T0" fmla="*/ 6 w 6"/>
                    <a:gd name="T1" fmla="*/ 1 h 6"/>
                    <a:gd name="T2" fmla="*/ 3 w 6"/>
                    <a:gd name="T3" fmla="*/ 0 h 6"/>
                    <a:gd name="T4" fmla="*/ 0 w 6"/>
                    <a:gd name="T5" fmla="*/ 3 h 6"/>
                    <a:gd name="T6" fmla="*/ 2 w 6"/>
                    <a:gd name="T7" fmla="*/ 6 h 6"/>
                    <a:gd name="T8" fmla="*/ 5 w 6"/>
                    <a:gd name="T9" fmla="*/ 5 h 6"/>
                    <a:gd name="T10" fmla="*/ 6 w 6"/>
                    <a:gd name="T1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1"/>
                      </a:moveTo>
                      <a:cubicBezTo>
                        <a:pt x="6" y="1"/>
                        <a:pt x="4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6"/>
                      </a:cubicBezTo>
                      <a:cubicBezTo>
                        <a:pt x="3" y="6"/>
                        <a:pt x="5" y="6"/>
                        <a:pt x="5" y="5"/>
                      </a:cubicBezTo>
                      <a:cubicBezTo>
                        <a:pt x="6" y="4"/>
                        <a:pt x="6" y="2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" name="Freeform 242"/>
                <p:cNvSpPr>
                  <a:spLocks/>
                </p:cNvSpPr>
                <p:nvPr/>
              </p:nvSpPr>
              <p:spPr bwMode="auto">
                <a:xfrm>
                  <a:off x="6475413" y="5492750"/>
                  <a:ext cx="7938" cy="7938"/>
                </a:xfrm>
                <a:custGeom>
                  <a:avLst/>
                  <a:gdLst>
                    <a:gd name="T0" fmla="*/ 5 w 6"/>
                    <a:gd name="T1" fmla="*/ 6 h 6"/>
                    <a:gd name="T2" fmla="*/ 6 w 6"/>
                    <a:gd name="T3" fmla="*/ 5 h 6"/>
                    <a:gd name="T4" fmla="*/ 3 w 6"/>
                    <a:gd name="T5" fmla="*/ 0 h 6"/>
                    <a:gd name="T6" fmla="*/ 1 w 6"/>
                    <a:gd name="T7" fmla="*/ 1 h 6"/>
                    <a:gd name="T8" fmla="*/ 4 w 6"/>
                    <a:gd name="T9" fmla="*/ 6 h 6"/>
                    <a:gd name="T10" fmla="*/ 5 w 6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5" y="6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6" y="3"/>
                        <a:pt x="5" y="1"/>
                        <a:pt x="3" y="0"/>
                      </a:cubicBezTo>
                      <a:cubicBezTo>
                        <a:pt x="3" y="0"/>
                        <a:pt x="1" y="1"/>
                        <a:pt x="1" y="1"/>
                      </a:cubicBezTo>
                      <a:cubicBezTo>
                        <a:pt x="0" y="3"/>
                        <a:pt x="1" y="5"/>
                        <a:pt x="4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" name="Freeform 244"/>
                <p:cNvSpPr>
                  <a:spLocks/>
                </p:cNvSpPr>
                <p:nvPr/>
              </p:nvSpPr>
              <p:spPr bwMode="auto">
                <a:xfrm>
                  <a:off x="7291388" y="2100263"/>
                  <a:ext cx="9525" cy="9525"/>
                </a:xfrm>
                <a:custGeom>
                  <a:avLst/>
                  <a:gdLst>
                    <a:gd name="T0" fmla="*/ 5 w 6"/>
                    <a:gd name="T1" fmla="*/ 6 h 6"/>
                    <a:gd name="T2" fmla="*/ 6 w 6"/>
                    <a:gd name="T3" fmla="*/ 5 h 6"/>
                    <a:gd name="T4" fmla="*/ 3 w 6"/>
                    <a:gd name="T5" fmla="*/ 0 h 6"/>
                    <a:gd name="T6" fmla="*/ 2 w 6"/>
                    <a:gd name="T7" fmla="*/ 1 h 6"/>
                    <a:gd name="T8" fmla="*/ 2 w 6"/>
                    <a:gd name="T9" fmla="*/ 5 h 6"/>
                    <a:gd name="T10" fmla="*/ 5 w 6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5" y="6"/>
                      </a:moveTo>
                      <a:cubicBezTo>
                        <a:pt x="5" y="6"/>
                        <a:pt x="6" y="5"/>
                        <a:pt x="6" y="5"/>
                      </a:cubicBezTo>
                      <a:cubicBezTo>
                        <a:pt x="6" y="2"/>
                        <a:pt x="5" y="0"/>
                        <a:pt x="3" y="0"/>
                      </a:cubicBezTo>
                      <a:cubicBezTo>
                        <a:pt x="2" y="0"/>
                        <a:pt x="2" y="0"/>
                        <a:pt x="2" y="1"/>
                      </a:cubicBezTo>
                      <a:cubicBezTo>
                        <a:pt x="0" y="2"/>
                        <a:pt x="1" y="3"/>
                        <a:pt x="2" y="5"/>
                      </a:cubicBezTo>
                      <a:cubicBezTo>
                        <a:pt x="3" y="5"/>
                        <a:pt x="4" y="6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9" name="Freeform 249"/>
                <p:cNvSpPr>
                  <a:spLocks/>
                </p:cNvSpPr>
                <p:nvPr/>
              </p:nvSpPr>
              <p:spPr bwMode="auto">
                <a:xfrm>
                  <a:off x="6657975" y="4222750"/>
                  <a:ext cx="6350" cy="3175"/>
                </a:xfrm>
                <a:custGeom>
                  <a:avLst/>
                  <a:gdLst>
                    <a:gd name="T0" fmla="*/ 4 w 4"/>
                    <a:gd name="T1" fmla="*/ 1 h 3"/>
                    <a:gd name="T2" fmla="*/ 2 w 4"/>
                    <a:gd name="T3" fmla="*/ 0 h 3"/>
                    <a:gd name="T4" fmla="*/ 1 w 4"/>
                    <a:gd name="T5" fmla="*/ 1 h 3"/>
                    <a:gd name="T6" fmla="*/ 2 w 4"/>
                    <a:gd name="T7" fmla="*/ 3 h 3"/>
                    <a:gd name="T8" fmla="*/ 4 w 4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2"/>
                        <a:pt x="1" y="3"/>
                        <a:pt x="2" y="3"/>
                      </a:cubicBezTo>
                      <a:cubicBezTo>
                        <a:pt x="2" y="3"/>
                        <a:pt x="3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2" name="Freeform 252"/>
                <p:cNvSpPr>
                  <a:spLocks/>
                </p:cNvSpPr>
                <p:nvPr/>
              </p:nvSpPr>
              <p:spPr bwMode="auto">
                <a:xfrm>
                  <a:off x="6513513" y="2347913"/>
                  <a:ext cx="7938" cy="9525"/>
                </a:xfrm>
                <a:custGeom>
                  <a:avLst/>
                  <a:gdLst>
                    <a:gd name="T0" fmla="*/ 3 w 6"/>
                    <a:gd name="T1" fmla="*/ 0 h 6"/>
                    <a:gd name="T2" fmla="*/ 0 w 6"/>
                    <a:gd name="T3" fmla="*/ 4 h 6"/>
                    <a:gd name="T4" fmla="*/ 1 w 6"/>
                    <a:gd name="T5" fmla="*/ 6 h 6"/>
                    <a:gd name="T6" fmla="*/ 5 w 6"/>
                    <a:gd name="T7" fmla="*/ 1 h 6"/>
                    <a:gd name="T8" fmla="*/ 3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0"/>
                      </a:move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6"/>
                      </a:cubicBezTo>
                      <a:cubicBezTo>
                        <a:pt x="3" y="6"/>
                        <a:pt x="6" y="3"/>
                        <a:pt x="5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4" name="Freeform 254"/>
                <p:cNvSpPr>
                  <a:spLocks/>
                </p:cNvSpPr>
                <p:nvPr/>
              </p:nvSpPr>
              <p:spPr bwMode="auto">
                <a:xfrm>
                  <a:off x="6497638" y="2652713"/>
                  <a:ext cx="14288" cy="6350"/>
                </a:xfrm>
                <a:custGeom>
                  <a:avLst/>
                  <a:gdLst>
                    <a:gd name="T0" fmla="*/ 0 w 9"/>
                    <a:gd name="T1" fmla="*/ 1 h 5"/>
                    <a:gd name="T2" fmla="*/ 3 w 9"/>
                    <a:gd name="T3" fmla="*/ 5 h 5"/>
                    <a:gd name="T4" fmla="*/ 9 w 9"/>
                    <a:gd name="T5" fmla="*/ 1 h 5"/>
                    <a:gd name="T6" fmla="*/ 3 w 9"/>
                    <a:gd name="T7" fmla="*/ 0 h 5"/>
                    <a:gd name="T8" fmla="*/ 0 w 9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0" y="1"/>
                      </a:moveTo>
                      <a:cubicBezTo>
                        <a:pt x="0" y="2"/>
                        <a:pt x="1" y="4"/>
                        <a:pt x="3" y="5"/>
                      </a:cubicBezTo>
                      <a:cubicBezTo>
                        <a:pt x="6" y="5"/>
                        <a:pt x="8" y="4"/>
                        <a:pt x="9" y="1"/>
                      </a:cubicBezTo>
                      <a:cubicBezTo>
                        <a:pt x="7" y="1"/>
                        <a:pt x="5" y="0"/>
                        <a:pt x="3" y="0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" name="Oval 255"/>
                <p:cNvSpPr>
                  <a:spLocks noChangeArrowheads="1"/>
                </p:cNvSpPr>
                <p:nvPr/>
              </p:nvSpPr>
              <p:spPr bwMode="auto">
                <a:xfrm>
                  <a:off x="6511925" y="2654300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6" name="Freeform 256"/>
                <p:cNvSpPr>
                  <a:spLocks/>
                </p:cNvSpPr>
                <p:nvPr/>
              </p:nvSpPr>
              <p:spPr bwMode="auto">
                <a:xfrm>
                  <a:off x="6872288" y="2344738"/>
                  <a:ext cx="7938" cy="6350"/>
                </a:xfrm>
                <a:custGeom>
                  <a:avLst/>
                  <a:gdLst>
                    <a:gd name="T0" fmla="*/ 6 w 6"/>
                    <a:gd name="T1" fmla="*/ 2 h 5"/>
                    <a:gd name="T2" fmla="*/ 1 w 6"/>
                    <a:gd name="T3" fmla="*/ 0 h 5"/>
                    <a:gd name="T4" fmla="*/ 0 w 6"/>
                    <a:gd name="T5" fmla="*/ 1 h 5"/>
                    <a:gd name="T6" fmla="*/ 0 w 6"/>
                    <a:gd name="T7" fmla="*/ 3 h 5"/>
                    <a:gd name="T8" fmla="*/ 4 w 6"/>
                    <a:gd name="T9" fmla="*/ 5 h 5"/>
                    <a:gd name="T10" fmla="*/ 6 w 6"/>
                    <a:gd name="T11" fmla="*/ 3 h 5"/>
                    <a:gd name="T12" fmla="*/ 6 w 6"/>
                    <a:gd name="T1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4"/>
                        <a:pt x="2" y="5"/>
                        <a:pt x="4" y="5"/>
                      </a:cubicBez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6" y="3"/>
                        <a:pt x="6" y="2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Freeform 261"/>
                <p:cNvSpPr>
                  <a:spLocks/>
                </p:cNvSpPr>
                <p:nvPr/>
              </p:nvSpPr>
              <p:spPr bwMode="auto">
                <a:xfrm>
                  <a:off x="5470525" y="3094038"/>
                  <a:ext cx="6350" cy="6350"/>
                </a:xfrm>
                <a:custGeom>
                  <a:avLst/>
                  <a:gdLst>
                    <a:gd name="T0" fmla="*/ 4 w 4"/>
                    <a:gd name="T1" fmla="*/ 3 h 5"/>
                    <a:gd name="T2" fmla="*/ 1 w 4"/>
                    <a:gd name="T3" fmla="*/ 0 h 5"/>
                    <a:gd name="T4" fmla="*/ 1 w 4"/>
                    <a:gd name="T5" fmla="*/ 4 h 5"/>
                    <a:gd name="T6" fmla="*/ 3 w 4"/>
                    <a:gd name="T7" fmla="*/ 5 h 5"/>
                    <a:gd name="T8" fmla="*/ 4 w 4"/>
                    <a:gd name="T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5">
                      <a:moveTo>
                        <a:pt x="4" y="3"/>
                      </a:moveTo>
                      <a:cubicBezTo>
                        <a:pt x="4" y="1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4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3" y="5"/>
                        <a:pt x="4" y="4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" name="Oval 264"/>
                <p:cNvSpPr>
                  <a:spLocks noChangeArrowheads="1"/>
                </p:cNvSpPr>
                <p:nvPr/>
              </p:nvSpPr>
              <p:spPr bwMode="auto">
                <a:xfrm>
                  <a:off x="6743700" y="2398713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" name="Freeform 265"/>
                <p:cNvSpPr>
                  <a:spLocks/>
                </p:cNvSpPr>
                <p:nvPr/>
              </p:nvSpPr>
              <p:spPr bwMode="auto">
                <a:xfrm>
                  <a:off x="6735763" y="2398713"/>
                  <a:ext cx="7938" cy="6350"/>
                </a:xfrm>
                <a:custGeom>
                  <a:avLst/>
                  <a:gdLst>
                    <a:gd name="T0" fmla="*/ 2 w 6"/>
                    <a:gd name="T1" fmla="*/ 5 h 5"/>
                    <a:gd name="T2" fmla="*/ 5 w 6"/>
                    <a:gd name="T3" fmla="*/ 4 h 5"/>
                    <a:gd name="T4" fmla="*/ 6 w 6"/>
                    <a:gd name="T5" fmla="*/ 0 h 5"/>
                    <a:gd name="T6" fmla="*/ 2 w 6"/>
                    <a:gd name="T7" fmla="*/ 1 h 5"/>
                    <a:gd name="T8" fmla="*/ 2 w 6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2" y="5"/>
                      </a:move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1"/>
                        <a:pt x="6" y="0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0" y="3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" name="Freeform 268"/>
                <p:cNvSpPr>
                  <a:spLocks/>
                </p:cNvSpPr>
                <p:nvPr/>
              </p:nvSpPr>
              <p:spPr bwMode="auto">
                <a:xfrm>
                  <a:off x="7058025" y="2747963"/>
                  <a:ext cx="4763" cy="6350"/>
                </a:xfrm>
                <a:custGeom>
                  <a:avLst/>
                  <a:gdLst>
                    <a:gd name="T0" fmla="*/ 3 w 4"/>
                    <a:gd name="T1" fmla="*/ 1 h 5"/>
                    <a:gd name="T2" fmla="*/ 1 w 4"/>
                    <a:gd name="T3" fmla="*/ 0 h 5"/>
                    <a:gd name="T4" fmla="*/ 0 w 4"/>
                    <a:gd name="T5" fmla="*/ 1 h 5"/>
                    <a:gd name="T6" fmla="*/ 0 w 4"/>
                    <a:gd name="T7" fmla="*/ 4 h 5"/>
                    <a:gd name="T8" fmla="*/ 4 w 4"/>
                    <a:gd name="T9" fmla="*/ 5 h 5"/>
                    <a:gd name="T10" fmla="*/ 4 w 4"/>
                    <a:gd name="T11" fmla="*/ 3 h 5"/>
                    <a:gd name="T12" fmla="*/ 3 w 4"/>
                    <a:gd name="T13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5">
                      <a:moveTo>
                        <a:pt x="3" y="1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4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4" y="2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9" name="Freeform 269"/>
                <p:cNvSpPr>
                  <a:spLocks/>
                </p:cNvSpPr>
                <p:nvPr/>
              </p:nvSpPr>
              <p:spPr bwMode="auto">
                <a:xfrm>
                  <a:off x="6484938" y="5511800"/>
                  <a:ext cx="7938" cy="11113"/>
                </a:xfrm>
                <a:custGeom>
                  <a:avLst/>
                  <a:gdLst>
                    <a:gd name="T0" fmla="*/ 4 w 5"/>
                    <a:gd name="T1" fmla="*/ 2 h 8"/>
                    <a:gd name="T2" fmla="*/ 2 w 5"/>
                    <a:gd name="T3" fmla="*/ 0 h 8"/>
                    <a:gd name="T4" fmla="*/ 0 w 5"/>
                    <a:gd name="T5" fmla="*/ 2 h 8"/>
                    <a:gd name="T6" fmla="*/ 2 w 5"/>
                    <a:gd name="T7" fmla="*/ 8 h 8"/>
                    <a:gd name="T8" fmla="*/ 5 w 5"/>
                    <a:gd name="T9" fmla="*/ 5 h 8"/>
                    <a:gd name="T10" fmla="*/ 4 w 5"/>
                    <a:gd name="T11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8">
                      <a:moveTo>
                        <a:pt x="4" y="2"/>
                      </a:move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4"/>
                        <a:pt x="1" y="6"/>
                        <a:pt x="2" y="8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5" y="4"/>
                        <a:pt x="5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0" name="Oval 270"/>
                <p:cNvSpPr>
                  <a:spLocks noChangeArrowheads="1"/>
                </p:cNvSpPr>
                <p:nvPr/>
              </p:nvSpPr>
              <p:spPr bwMode="auto">
                <a:xfrm>
                  <a:off x="6488113" y="5522913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5" name="Freeform 275"/>
                <p:cNvSpPr>
                  <a:spLocks/>
                </p:cNvSpPr>
                <p:nvPr/>
              </p:nvSpPr>
              <p:spPr bwMode="auto">
                <a:xfrm>
                  <a:off x="6494463" y="5648325"/>
                  <a:ext cx="6350" cy="9525"/>
                </a:xfrm>
                <a:custGeom>
                  <a:avLst/>
                  <a:gdLst>
                    <a:gd name="T0" fmla="*/ 1 w 5"/>
                    <a:gd name="T1" fmla="*/ 1 h 6"/>
                    <a:gd name="T2" fmla="*/ 1 w 5"/>
                    <a:gd name="T3" fmla="*/ 5 h 6"/>
                    <a:gd name="T4" fmla="*/ 5 w 5"/>
                    <a:gd name="T5" fmla="*/ 6 h 6"/>
                    <a:gd name="T6" fmla="*/ 5 w 5"/>
                    <a:gd name="T7" fmla="*/ 0 h 6"/>
                    <a:gd name="T8" fmla="*/ 1 w 5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1"/>
                      </a:moveTo>
                      <a:cubicBezTo>
                        <a:pt x="0" y="2"/>
                        <a:pt x="0" y="4"/>
                        <a:pt x="1" y="5"/>
                      </a:cubicBezTo>
                      <a:cubicBezTo>
                        <a:pt x="2" y="6"/>
                        <a:pt x="4" y="6"/>
                        <a:pt x="5" y="6"/>
                      </a:cubicBezTo>
                      <a:cubicBezTo>
                        <a:pt x="5" y="4"/>
                        <a:pt x="5" y="2"/>
                        <a:pt x="5" y="0"/>
                      </a:cubicBezTo>
                      <a:cubicBezTo>
                        <a:pt x="4" y="0"/>
                        <a:pt x="2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8" name="Freeform 278"/>
                <p:cNvSpPr>
                  <a:spLocks/>
                </p:cNvSpPr>
                <p:nvPr/>
              </p:nvSpPr>
              <p:spPr bwMode="auto">
                <a:xfrm>
                  <a:off x="6229350" y="2663825"/>
                  <a:ext cx="4763" cy="6350"/>
                </a:xfrm>
                <a:custGeom>
                  <a:avLst/>
                  <a:gdLst>
                    <a:gd name="T0" fmla="*/ 0 w 4"/>
                    <a:gd name="T1" fmla="*/ 3 h 4"/>
                    <a:gd name="T2" fmla="*/ 1 w 4"/>
                    <a:gd name="T3" fmla="*/ 4 h 4"/>
                    <a:gd name="T4" fmla="*/ 4 w 4"/>
                    <a:gd name="T5" fmla="*/ 2 h 4"/>
                    <a:gd name="T6" fmla="*/ 2 w 4"/>
                    <a:gd name="T7" fmla="*/ 0 h 4"/>
                    <a:gd name="T8" fmla="*/ 0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3" y="4"/>
                        <a:pt x="4" y="3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1" name="Freeform 281"/>
                <p:cNvSpPr>
                  <a:spLocks/>
                </p:cNvSpPr>
                <p:nvPr/>
              </p:nvSpPr>
              <p:spPr bwMode="auto">
                <a:xfrm>
                  <a:off x="6386513" y="4000500"/>
                  <a:ext cx="4763" cy="4763"/>
                </a:xfrm>
                <a:custGeom>
                  <a:avLst/>
                  <a:gdLst>
                    <a:gd name="T0" fmla="*/ 3 w 3"/>
                    <a:gd name="T1" fmla="*/ 2 h 4"/>
                    <a:gd name="T2" fmla="*/ 1 w 3"/>
                    <a:gd name="T3" fmla="*/ 0 h 4"/>
                    <a:gd name="T4" fmla="*/ 0 w 3"/>
                    <a:gd name="T5" fmla="*/ 2 h 4"/>
                    <a:gd name="T6" fmla="*/ 1 w 3"/>
                    <a:gd name="T7" fmla="*/ 3 h 4"/>
                    <a:gd name="T8" fmla="*/ 3 w 3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3" y="2"/>
                      </a:move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2" y="4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2" name="Freeform 282"/>
                <p:cNvSpPr>
                  <a:spLocks/>
                </p:cNvSpPr>
                <p:nvPr/>
              </p:nvSpPr>
              <p:spPr bwMode="auto">
                <a:xfrm>
                  <a:off x="6342063" y="4005263"/>
                  <a:ext cx="4763" cy="7938"/>
                </a:xfrm>
                <a:custGeom>
                  <a:avLst/>
                  <a:gdLst>
                    <a:gd name="T0" fmla="*/ 2 w 4"/>
                    <a:gd name="T1" fmla="*/ 4 h 5"/>
                    <a:gd name="T2" fmla="*/ 4 w 4"/>
                    <a:gd name="T3" fmla="*/ 2 h 5"/>
                    <a:gd name="T4" fmla="*/ 2 w 4"/>
                    <a:gd name="T5" fmla="*/ 0 h 5"/>
                    <a:gd name="T6" fmla="*/ 0 w 4"/>
                    <a:gd name="T7" fmla="*/ 2 h 5"/>
                    <a:gd name="T8" fmla="*/ 2 w 4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5">
                      <a:moveTo>
                        <a:pt x="2" y="4"/>
                      </a:move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5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3" name="Freeform 283"/>
                <p:cNvSpPr>
                  <a:spLocks/>
                </p:cNvSpPr>
                <p:nvPr/>
              </p:nvSpPr>
              <p:spPr bwMode="auto">
                <a:xfrm>
                  <a:off x="6408738" y="4035425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  <a:gd name="T8" fmla="*/ 1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4" name="Freeform 284"/>
                <p:cNvSpPr>
                  <a:spLocks/>
                </p:cNvSpPr>
                <p:nvPr/>
              </p:nvSpPr>
              <p:spPr bwMode="auto">
                <a:xfrm>
                  <a:off x="6410325" y="4035425"/>
                  <a:ext cx="6350" cy="6350"/>
                </a:xfrm>
                <a:custGeom>
                  <a:avLst/>
                  <a:gdLst>
                    <a:gd name="T0" fmla="*/ 3 w 4"/>
                    <a:gd name="T1" fmla="*/ 4 h 5"/>
                    <a:gd name="T2" fmla="*/ 4 w 4"/>
                    <a:gd name="T3" fmla="*/ 3 h 5"/>
                    <a:gd name="T4" fmla="*/ 2 w 4"/>
                    <a:gd name="T5" fmla="*/ 1 h 5"/>
                    <a:gd name="T6" fmla="*/ 0 w 4"/>
                    <a:gd name="T7" fmla="*/ 1 h 5"/>
                    <a:gd name="T8" fmla="*/ 0 w 4"/>
                    <a:gd name="T9" fmla="*/ 3 h 5"/>
                    <a:gd name="T10" fmla="*/ 3 w 4"/>
                    <a:gd name="T1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5">
                      <a:moveTo>
                        <a:pt x="3" y="4"/>
                      </a:move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4" y="1"/>
                        <a:pt x="4" y="1"/>
                        <a:pt x="2" y="1"/>
                      </a:cubicBez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1" y="4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5" name="Freeform 285"/>
                <p:cNvSpPr>
                  <a:spLocks/>
                </p:cNvSpPr>
                <p:nvPr/>
              </p:nvSpPr>
              <p:spPr bwMode="auto">
                <a:xfrm>
                  <a:off x="7032625" y="2684463"/>
                  <a:ext cx="6350" cy="7938"/>
                </a:xfrm>
                <a:custGeom>
                  <a:avLst/>
                  <a:gdLst>
                    <a:gd name="T0" fmla="*/ 4 w 4"/>
                    <a:gd name="T1" fmla="*/ 3 h 5"/>
                    <a:gd name="T2" fmla="*/ 3 w 4"/>
                    <a:gd name="T3" fmla="*/ 0 h 5"/>
                    <a:gd name="T4" fmla="*/ 1 w 4"/>
                    <a:gd name="T5" fmla="*/ 2 h 5"/>
                    <a:gd name="T6" fmla="*/ 1 w 4"/>
                    <a:gd name="T7" fmla="*/ 4 h 5"/>
                    <a:gd name="T8" fmla="*/ 4 w 4"/>
                    <a:gd name="T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5">
                      <a:moveTo>
                        <a:pt x="4" y="3"/>
                      </a:moveTo>
                      <a:cubicBezTo>
                        <a:pt x="4" y="2"/>
                        <a:pt x="3" y="1"/>
                        <a:pt x="3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5"/>
                        <a:pt x="4" y="4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286"/>
                <p:cNvSpPr>
                  <a:spLocks/>
                </p:cNvSpPr>
                <p:nvPr/>
              </p:nvSpPr>
              <p:spPr bwMode="auto">
                <a:xfrm>
                  <a:off x="6232525" y="4052888"/>
                  <a:ext cx="7938" cy="6350"/>
                </a:xfrm>
                <a:custGeom>
                  <a:avLst/>
                  <a:gdLst>
                    <a:gd name="T0" fmla="*/ 1 w 5"/>
                    <a:gd name="T1" fmla="*/ 2 h 5"/>
                    <a:gd name="T2" fmla="*/ 2 w 5"/>
                    <a:gd name="T3" fmla="*/ 5 h 5"/>
                    <a:gd name="T4" fmla="*/ 5 w 5"/>
                    <a:gd name="T5" fmla="*/ 3 h 5"/>
                    <a:gd name="T6" fmla="*/ 4 w 5"/>
                    <a:gd name="T7" fmla="*/ 1 h 5"/>
                    <a:gd name="T8" fmla="*/ 1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2"/>
                      </a:moveTo>
                      <a:cubicBezTo>
                        <a:pt x="0" y="3"/>
                        <a:pt x="1" y="4"/>
                        <a:pt x="2" y="5"/>
                      </a:cubicBezTo>
                      <a:cubicBezTo>
                        <a:pt x="3" y="5"/>
                        <a:pt x="4" y="5"/>
                        <a:pt x="5" y="3"/>
                      </a:cubicBezTo>
                      <a:cubicBezTo>
                        <a:pt x="4" y="2"/>
                        <a:pt x="4" y="1"/>
                        <a:pt x="4" y="1"/>
                      </a:cubicBezTo>
                      <a:cubicBezTo>
                        <a:pt x="3" y="0"/>
                        <a:pt x="1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7" name="Freeform 287"/>
                <p:cNvSpPr>
                  <a:spLocks/>
                </p:cNvSpPr>
                <p:nvPr/>
              </p:nvSpPr>
              <p:spPr bwMode="auto">
                <a:xfrm>
                  <a:off x="6689725" y="4235450"/>
                  <a:ext cx="4763" cy="4763"/>
                </a:xfrm>
                <a:custGeom>
                  <a:avLst/>
                  <a:gdLst>
                    <a:gd name="T0" fmla="*/ 0 w 3"/>
                    <a:gd name="T1" fmla="*/ 1 h 3"/>
                    <a:gd name="T2" fmla="*/ 1 w 3"/>
                    <a:gd name="T3" fmla="*/ 3 h 3"/>
                    <a:gd name="T4" fmla="*/ 3 w 3"/>
                    <a:gd name="T5" fmla="*/ 2 h 3"/>
                    <a:gd name="T6" fmla="*/ 1 w 3"/>
                    <a:gd name="T7" fmla="*/ 0 h 3"/>
                    <a:gd name="T8" fmla="*/ 0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1"/>
                      </a:move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3"/>
                        <a:pt x="2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8" name="Freeform 288"/>
                <p:cNvSpPr>
                  <a:spLocks/>
                </p:cNvSpPr>
                <p:nvPr/>
              </p:nvSpPr>
              <p:spPr bwMode="auto">
                <a:xfrm>
                  <a:off x="6629400" y="2695575"/>
                  <a:ext cx="6350" cy="4763"/>
                </a:xfrm>
                <a:custGeom>
                  <a:avLst/>
                  <a:gdLst>
                    <a:gd name="T0" fmla="*/ 4 w 4"/>
                    <a:gd name="T1" fmla="*/ 1 h 3"/>
                    <a:gd name="T2" fmla="*/ 1 w 4"/>
                    <a:gd name="T3" fmla="*/ 1 h 3"/>
                    <a:gd name="T4" fmla="*/ 0 w 4"/>
                    <a:gd name="T5" fmla="*/ 2 h 3"/>
                    <a:gd name="T6" fmla="*/ 2 w 4"/>
                    <a:gd name="T7" fmla="*/ 3 h 3"/>
                    <a:gd name="T8" fmla="*/ 4 w 4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4" y="3"/>
                        <a:pt x="4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2" name="Freeform 302"/>
                <p:cNvSpPr>
                  <a:spLocks/>
                </p:cNvSpPr>
                <p:nvPr/>
              </p:nvSpPr>
              <p:spPr bwMode="auto">
                <a:xfrm>
                  <a:off x="6415088" y="2479675"/>
                  <a:ext cx="4763" cy="9525"/>
                </a:xfrm>
                <a:custGeom>
                  <a:avLst/>
                  <a:gdLst>
                    <a:gd name="T0" fmla="*/ 2 w 4"/>
                    <a:gd name="T1" fmla="*/ 0 h 6"/>
                    <a:gd name="T2" fmla="*/ 0 w 4"/>
                    <a:gd name="T3" fmla="*/ 2 h 6"/>
                    <a:gd name="T4" fmla="*/ 1 w 4"/>
                    <a:gd name="T5" fmla="*/ 5 h 6"/>
                    <a:gd name="T6" fmla="*/ 4 w 4"/>
                    <a:gd name="T7" fmla="*/ 2 h 6"/>
                    <a:gd name="T8" fmla="*/ 2 w 4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2" y="0"/>
                      </a:moveTo>
                      <a:cubicBezTo>
                        <a:pt x="2" y="1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1" y="5"/>
                      </a:cubicBezTo>
                      <a:cubicBezTo>
                        <a:pt x="2" y="6"/>
                        <a:pt x="4" y="4"/>
                        <a:pt x="4" y="2"/>
                      </a:cubicBezTo>
                      <a:cubicBezTo>
                        <a:pt x="4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4" name="Freeform 304"/>
                <p:cNvSpPr>
                  <a:spLocks/>
                </p:cNvSpPr>
                <p:nvPr/>
              </p:nvSpPr>
              <p:spPr bwMode="auto">
                <a:xfrm>
                  <a:off x="5321300" y="2838450"/>
                  <a:ext cx="6350" cy="7938"/>
                </a:xfrm>
                <a:custGeom>
                  <a:avLst/>
                  <a:gdLst>
                    <a:gd name="T0" fmla="*/ 1 w 4"/>
                    <a:gd name="T1" fmla="*/ 1 h 6"/>
                    <a:gd name="T2" fmla="*/ 0 w 4"/>
                    <a:gd name="T3" fmla="*/ 2 h 6"/>
                    <a:gd name="T4" fmla="*/ 2 w 4"/>
                    <a:gd name="T5" fmla="*/ 5 h 6"/>
                    <a:gd name="T6" fmla="*/ 4 w 4"/>
                    <a:gd name="T7" fmla="*/ 4 h 6"/>
                    <a:gd name="T8" fmla="*/ 1 w 4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1" y="1"/>
                      </a:move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4"/>
                        <a:pt x="1" y="6"/>
                        <a:pt x="2" y="5"/>
                      </a:cubicBezTo>
                      <a:cubicBezTo>
                        <a:pt x="3" y="5"/>
                        <a:pt x="3" y="4"/>
                        <a:pt x="4" y="4"/>
                      </a:cubicBezTo>
                      <a:cubicBezTo>
                        <a:pt x="4" y="2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308"/>
                <p:cNvSpPr>
                  <a:spLocks/>
                </p:cNvSpPr>
                <p:nvPr/>
              </p:nvSpPr>
              <p:spPr bwMode="auto">
                <a:xfrm>
                  <a:off x="6669088" y="2971800"/>
                  <a:ext cx="6350" cy="7938"/>
                </a:xfrm>
                <a:custGeom>
                  <a:avLst/>
                  <a:gdLst>
                    <a:gd name="T0" fmla="*/ 2 w 4"/>
                    <a:gd name="T1" fmla="*/ 0 h 5"/>
                    <a:gd name="T2" fmla="*/ 0 w 4"/>
                    <a:gd name="T3" fmla="*/ 2 h 5"/>
                    <a:gd name="T4" fmla="*/ 1 w 4"/>
                    <a:gd name="T5" fmla="*/ 5 h 5"/>
                    <a:gd name="T6" fmla="*/ 4 w 4"/>
                    <a:gd name="T7" fmla="*/ 4 h 5"/>
                    <a:gd name="T8" fmla="*/ 4 w 4"/>
                    <a:gd name="T9" fmla="*/ 1 h 5"/>
                    <a:gd name="T10" fmla="*/ 2 w 4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3"/>
                        <a:pt x="1" y="4"/>
                        <a:pt x="1" y="5"/>
                      </a:cubicBezTo>
                      <a:cubicBezTo>
                        <a:pt x="2" y="5"/>
                        <a:pt x="3" y="5"/>
                        <a:pt x="4" y="4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314"/>
                <p:cNvSpPr>
                  <a:spLocks/>
                </p:cNvSpPr>
                <p:nvPr/>
              </p:nvSpPr>
              <p:spPr bwMode="auto">
                <a:xfrm>
                  <a:off x="6118225" y="3884613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  <a:gd name="T4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5" name="Freeform 315"/>
                <p:cNvSpPr>
                  <a:spLocks/>
                </p:cNvSpPr>
                <p:nvPr/>
              </p:nvSpPr>
              <p:spPr bwMode="auto">
                <a:xfrm>
                  <a:off x="6118225" y="3886200"/>
                  <a:ext cx="7938" cy="6350"/>
                </a:xfrm>
                <a:custGeom>
                  <a:avLst/>
                  <a:gdLst>
                    <a:gd name="T0" fmla="*/ 3 w 5"/>
                    <a:gd name="T1" fmla="*/ 3 h 4"/>
                    <a:gd name="T2" fmla="*/ 5 w 5"/>
                    <a:gd name="T3" fmla="*/ 2 h 4"/>
                    <a:gd name="T4" fmla="*/ 5 w 5"/>
                    <a:gd name="T5" fmla="*/ 1 h 4"/>
                    <a:gd name="T6" fmla="*/ 0 w 5"/>
                    <a:gd name="T7" fmla="*/ 0 h 4"/>
                    <a:gd name="T8" fmla="*/ 3 w 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4" y="4"/>
                        <a:pt x="5" y="4"/>
                        <a:pt x="5" y="2"/>
                      </a:cubicBezTo>
                      <a:cubicBezTo>
                        <a:pt x="5" y="2"/>
                        <a:pt x="5" y="1"/>
                        <a:pt x="5" y="1"/>
                      </a:cubicBezTo>
                      <a:cubicBezTo>
                        <a:pt x="3" y="0"/>
                        <a:pt x="2" y="0"/>
                        <a:pt x="0" y="0"/>
                      </a:cubicBezTo>
                      <a:cubicBezTo>
                        <a:pt x="0" y="2"/>
                        <a:pt x="1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316"/>
                <p:cNvSpPr>
                  <a:spLocks/>
                </p:cNvSpPr>
                <p:nvPr/>
              </p:nvSpPr>
              <p:spPr bwMode="auto">
                <a:xfrm>
                  <a:off x="6473825" y="2411413"/>
                  <a:ext cx="3175" cy="1588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1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317"/>
                <p:cNvSpPr>
                  <a:spLocks/>
                </p:cNvSpPr>
                <p:nvPr/>
              </p:nvSpPr>
              <p:spPr bwMode="auto">
                <a:xfrm>
                  <a:off x="6264275" y="2414588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321"/>
                <p:cNvSpPr>
                  <a:spLocks/>
                </p:cNvSpPr>
                <p:nvPr/>
              </p:nvSpPr>
              <p:spPr bwMode="auto">
                <a:xfrm>
                  <a:off x="5673725" y="2470150"/>
                  <a:ext cx="0" cy="1588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1 h 1"/>
                    <a:gd name="T4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322"/>
                <p:cNvSpPr>
                  <a:spLocks/>
                </p:cNvSpPr>
                <p:nvPr/>
              </p:nvSpPr>
              <p:spPr bwMode="auto">
                <a:xfrm>
                  <a:off x="5673725" y="2466975"/>
                  <a:ext cx="6350" cy="4763"/>
                </a:xfrm>
                <a:custGeom>
                  <a:avLst/>
                  <a:gdLst>
                    <a:gd name="T0" fmla="*/ 4 w 4"/>
                    <a:gd name="T1" fmla="*/ 2 h 3"/>
                    <a:gd name="T2" fmla="*/ 4 w 4"/>
                    <a:gd name="T3" fmla="*/ 1 h 3"/>
                    <a:gd name="T4" fmla="*/ 2 w 4"/>
                    <a:gd name="T5" fmla="*/ 0 h 3"/>
                    <a:gd name="T6" fmla="*/ 0 w 4"/>
                    <a:gd name="T7" fmla="*/ 2 h 3"/>
                    <a:gd name="T8" fmla="*/ 3 w 4"/>
                    <a:gd name="T9" fmla="*/ 2 h 3"/>
                    <a:gd name="T10" fmla="*/ 4 w 4"/>
                    <a:gd name="T1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4" y="2"/>
                        <a:pt x="4" y="1"/>
                        <a:pt x="4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4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325"/>
                <p:cNvSpPr>
                  <a:spLocks/>
                </p:cNvSpPr>
                <p:nvPr/>
              </p:nvSpPr>
              <p:spPr bwMode="auto">
                <a:xfrm>
                  <a:off x="6605588" y="2747963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330"/>
                <p:cNvSpPr>
                  <a:spLocks/>
                </p:cNvSpPr>
                <p:nvPr/>
              </p:nvSpPr>
              <p:spPr bwMode="auto">
                <a:xfrm>
                  <a:off x="6489700" y="2185988"/>
                  <a:ext cx="3175" cy="3175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0 h 2"/>
                    <a:gd name="T4" fmla="*/ 0 w 2"/>
                    <a:gd name="T5" fmla="*/ 1 h 2"/>
                    <a:gd name="T6" fmla="*/ 0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5" name="Freeform 335"/>
                <p:cNvSpPr>
                  <a:spLocks/>
                </p:cNvSpPr>
                <p:nvPr/>
              </p:nvSpPr>
              <p:spPr bwMode="auto">
                <a:xfrm>
                  <a:off x="6299200" y="2584450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1 h 2"/>
                    <a:gd name="T4" fmla="*/ 2 w 2"/>
                    <a:gd name="T5" fmla="*/ 0 h 2"/>
                    <a:gd name="T6" fmla="*/ 1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336"/>
                <p:cNvSpPr>
                  <a:spLocks/>
                </p:cNvSpPr>
                <p:nvPr/>
              </p:nvSpPr>
              <p:spPr bwMode="auto">
                <a:xfrm>
                  <a:off x="6599238" y="2224088"/>
                  <a:ext cx="3175" cy="6350"/>
                </a:xfrm>
                <a:custGeom>
                  <a:avLst/>
                  <a:gdLst>
                    <a:gd name="T0" fmla="*/ 2 w 2"/>
                    <a:gd name="T1" fmla="*/ 3 h 4"/>
                    <a:gd name="T2" fmla="*/ 2 w 2"/>
                    <a:gd name="T3" fmla="*/ 2 h 4"/>
                    <a:gd name="T4" fmla="*/ 0 w 2"/>
                    <a:gd name="T5" fmla="*/ 0 h 4"/>
                    <a:gd name="T6" fmla="*/ 0 w 2"/>
                    <a:gd name="T7" fmla="*/ 2 h 4"/>
                    <a:gd name="T8" fmla="*/ 2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2" y="3"/>
                      </a:move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4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0" name="Freeform 340"/>
                <p:cNvSpPr>
                  <a:spLocks/>
                </p:cNvSpPr>
                <p:nvPr/>
              </p:nvSpPr>
              <p:spPr bwMode="auto">
                <a:xfrm>
                  <a:off x="6681788" y="2244725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1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0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7" name="Freeform 347"/>
                <p:cNvSpPr>
                  <a:spLocks/>
                </p:cNvSpPr>
                <p:nvPr/>
              </p:nvSpPr>
              <p:spPr bwMode="auto">
                <a:xfrm>
                  <a:off x="6269038" y="2628900"/>
                  <a:ext cx="0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8" name="Freeform 348"/>
                <p:cNvSpPr>
                  <a:spLocks/>
                </p:cNvSpPr>
                <p:nvPr/>
              </p:nvSpPr>
              <p:spPr bwMode="auto">
                <a:xfrm>
                  <a:off x="6265863" y="2630488"/>
                  <a:ext cx="3175" cy="6350"/>
                </a:xfrm>
                <a:custGeom>
                  <a:avLst/>
                  <a:gdLst>
                    <a:gd name="T0" fmla="*/ 2 w 2"/>
                    <a:gd name="T1" fmla="*/ 4 h 4"/>
                    <a:gd name="T2" fmla="*/ 2 w 2"/>
                    <a:gd name="T3" fmla="*/ 2 h 4"/>
                    <a:gd name="T4" fmla="*/ 2 w 2"/>
                    <a:gd name="T5" fmla="*/ 0 h 4"/>
                    <a:gd name="T6" fmla="*/ 1 w 2"/>
                    <a:gd name="T7" fmla="*/ 2 h 4"/>
                    <a:gd name="T8" fmla="*/ 2 w 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cubicBezTo>
                        <a:pt x="2" y="4"/>
                        <a:pt x="2" y="3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50"/>
                <p:cNvSpPr>
                  <a:spLocks/>
                </p:cNvSpPr>
                <p:nvPr/>
              </p:nvSpPr>
              <p:spPr bwMode="auto">
                <a:xfrm>
                  <a:off x="6653213" y="4187825"/>
                  <a:ext cx="3175" cy="4763"/>
                </a:xfrm>
                <a:custGeom>
                  <a:avLst/>
                  <a:gdLst>
                    <a:gd name="T0" fmla="*/ 1 w 2"/>
                    <a:gd name="T1" fmla="*/ 3 h 3"/>
                    <a:gd name="T2" fmla="*/ 2 w 2"/>
                    <a:gd name="T3" fmla="*/ 2 h 3"/>
                    <a:gd name="T4" fmla="*/ 1 w 2"/>
                    <a:gd name="T5" fmla="*/ 1 h 3"/>
                    <a:gd name="T6" fmla="*/ 0 w 2"/>
                    <a:gd name="T7" fmla="*/ 1 h 3"/>
                    <a:gd name="T8" fmla="*/ 1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354"/>
                <p:cNvSpPr>
                  <a:spLocks/>
                </p:cNvSpPr>
                <p:nvPr/>
              </p:nvSpPr>
              <p:spPr bwMode="auto">
                <a:xfrm>
                  <a:off x="7053263" y="2673350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  <a:gd name="T8" fmla="*/ 0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355"/>
                <p:cNvSpPr>
                  <a:spLocks/>
                </p:cNvSpPr>
                <p:nvPr/>
              </p:nvSpPr>
              <p:spPr bwMode="auto">
                <a:xfrm>
                  <a:off x="7045325" y="2668588"/>
                  <a:ext cx="7938" cy="6350"/>
                </a:xfrm>
                <a:custGeom>
                  <a:avLst/>
                  <a:gdLst>
                    <a:gd name="T0" fmla="*/ 3 w 5"/>
                    <a:gd name="T1" fmla="*/ 0 h 4"/>
                    <a:gd name="T2" fmla="*/ 0 w 5"/>
                    <a:gd name="T3" fmla="*/ 2 h 4"/>
                    <a:gd name="T4" fmla="*/ 3 w 5"/>
                    <a:gd name="T5" fmla="*/ 3 h 4"/>
                    <a:gd name="T6" fmla="*/ 5 w 5"/>
                    <a:gd name="T7" fmla="*/ 3 h 4"/>
                    <a:gd name="T8" fmla="*/ 5 w 5"/>
                    <a:gd name="T9" fmla="*/ 0 h 4"/>
                    <a:gd name="T10" fmla="*/ 3 w 5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1" y="2"/>
                        <a:pt x="2" y="3"/>
                        <a:pt x="3" y="3"/>
                      </a:cubicBezTo>
                      <a:cubicBezTo>
                        <a:pt x="4" y="4"/>
                        <a:pt x="4" y="3"/>
                        <a:pt x="5" y="3"/>
                      </a:cubicBezTo>
                      <a:cubicBezTo>
                        <a:pt x="5" y="2"/>
                        <a:pt x="5" y="1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6" name="Freeform 356"/>
                <p:cNvSpPr>
                  <a:spLocks/>
                </p:cNvSpPr>
                <p:nvPr/>
              </p:nvSpPr>
              <p:spPr bwMode="auto">
                <a:xfrm>
                  <a:off x="6891338" y="2346325"/>
                  <a:ext cx="4763" cy="3175"/>
                </a:xfrm>
                <a:custGeom>
                  <a:avLst/>
                  <a:gdLst>
                    <a:gd name="T0" fmla="*/ 4 w 4"/>
                    <a:gd name="T1" fmla="*/ 1 h 3"/>
                    <a:gd name="T2" fmla="*/ 1 w 4"/>
                    <a:gd name="T3" fmla="*/ 0 h 3"/>
                    <a:gd name="T4" fmla="*/ 0 w 4"/>
                    <a:gd name="T5" fmla="*/ 1 h 3"/>
                    <a:gd name="T6" fmla="*/ 3 w 4"/>
                    <a:gd name="T7" fmla="*/ 2 h 3"/>
                    <a:gd name="T8" fmla="*/ 4 w 4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1" y="2"/>
                        <a:pt x="1" y="3"/>
                        <a:pt x="3" y="2"/>
                      </a:cubicBezTo>
                      <a:cubicBezTo>
                        <a:pt x="3" y="2"/>
                        <a:pt x="3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58"/>
                <p:cNvSpPr>
                  <a:spLocks/>
                </p:cNvSpPr>
                <p:nvPr/>
              </p:nvSpPr>
              <p:spPr bwMode="auto">
                <a:xfrm>
                  <a:off x="6391275" y="4022725"/>
                  <a:ext cx="3175" cy="3175"/>
                </a:xfrm>
                <a:custGeom>
                  <a:avLst/>
                  <a:gdLst>
                    <a:gd name="T0" fmla="*/ 1 w 2"/>
                    <a:gd name="T1" fmla="*/ 0 h 2"/>
                    <a:gd name="T2" fmla="*/ 0 w 2"/>
                    <a:gd name="T3" fmla="*/ 1 h 2"/>
                    <a:gd name="T4" fmla="*/ 1 w 2"/>
                    <a:gd name="T5" fmla="*/ 2 h 2"/>
                    <a:gd name="T6" fmla="*/ 2 w 2"/>
                    <a:gd name="T7" fmla="*/ 1 h 2"/>
                    <a:gd name="T8" fmla="*/ 1 w 2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2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367"/>
                <p:cNvSpPr>
                  <a:spLocks/>
                </p:cNvSpPr>
                <p:nvPr/>
              </p:nvSpPr>
              <p:spPr bwMode="auto">
                <a:xfrm>
                  <a:off x="6646863" y="4259263"/>
                  <a:ext cx="1588" cy="1588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1 h 2"/>
                    <a:gd name="T4" fmla="*/ 0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8" name="Freeform 368"/>
                <p:cNvSpPr>
                  <a:spLocks/>
                </p:cNvSpPr>
                <p:nvPr/>
              </p:nvSpPr>
              <p:spPr bwMode="auto">
                <a:xfrm>
                  <a:off x="4860925" y="3013075"/>
                  <a:ext cx="3175" cy="4763"/>
                </a:xfrm>
                <a:custGeom>
                  <a:avLst/>
                  <a:gdLst>
                    <a:gd name="T0" fmla="*/ 0 w 2"/>
                    <a:gd name="T1" fmla="*/ 2 h 3"/>
                    <a:gd name="T2" fmla="*/ 1 w 2"/>
                    <a:gd name="T3" fmla="*/ 3 h 3"/>
                    <a:gd name="T4" fmla="*/ 2 w 2"/>
                    <a:gd name="T5" fmla="*/ 2 h 3"/>
                    <a:gd name="T6" fmla="*/ 1 w 2"/>
                    <a:gd name="T7" fmla="*/ 0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0" y="2"/>
                        <a:pt x="1" y="2"/>
                        <a:pt x="1" y="3"/>
                      </a:cubicBez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1" y="1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370"/>
                <p:cNvSpPr>
                  <a:spLocks/>
                </p:cNvSpPr>
                <p:nvPr/>
              </p:nvSpPr>
              <p:spPr bwMode="auto">
                <a:xfrm>
                  <a:off x="5457825" y="3001963"/>
                  <a:ext cx="1588" cy="4763"/>
                </a:xfrm>
                <a:custGeom>
                  <a:avLst/>
                  <a:gdLst>
                    <a:gd name="T0" fmla="*/ 2 w 2"/>
                    <a:gd name="T1" fmla="*/ 3 h 3"/>
                    <a:gd name="T2" fmla="*/ 2 w 2"/>
                    <a:gd name="T3" fmla="*/ 2 h 3"/>
                    <a:gd name="T4" fmla="*/ 2 w 2"/>
                    <a:gd name="T5" fmla="*/ 0 h 3"/>
                    <a:gd name="T6" fmla="*/ 1 w 2"/>
                    <a:gd name="T7" fmla="*/ 1 h 3"/>
                    <a:gd name="T8" fmla="*/ 2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3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6" name="Freeform 376"/>
                <p:cNvSpPr>
                  <a:spLocks/>
                </p:cNvSpPr>
                <p:nvPr/>
              </p:nvSpPr>
              <p:spPr bwMode="auto">
                <a:xfrm>
                  <a:off x="6873875" y="4497388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  <a:gd name="T4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377"/>
                <p:cNvSpPr>
                  <a:spLocks/>
                </p:cNvSpPr>
                <p:nvPr/>
              </p:nvSpPr>
              <p:spPr bwMode="auto">
                <a:xfrm>
                  <a:off x="6873875" y="4498975"/>
                  <a:ext cx="9525" cy="4763"/>
                </a:xfrm>
                <a:custGeom>
                  <a:avLst/>
                  <a:gdLst>
                    <a:gd name="T0" fmla="*/ 6 w 6"/>
                    <a:gd name="T1" fmla="*/ 3 h 3"/>
                    <a:gd name="T2" fmla="*/ 0 w 6"/>
                    <a:gd name="T3" fmla="*/ 0 h 3"/>
                    <a:gd name="T4" fmla="*/ 6 w 6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3">
                      <a:moveTo>
                        <a:pt x="6" y="3"/>
                      </a:moveTo>
                      <a:cubicBezTo>
                        <a:pt x="5" y="0"/>
                        <a:pt x="3" y="0"/>
                        <a:pt x="0" y="0"/>
                      </a:cubicBezTo>
                      <a:cubicBezTo>
                        <a:pt x="2" y="3"/>
                        <a:pt x="4" y="3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98"/>
                <p:cNvSpPr>
                  <a:spLocks/>
                </p:cNvSpPr>
                <p:nvPr/>
              </p:nvSpPr>
              <p:spPr bwMode="auto">
                <a:xfrm>
                  <a:off x="6721475" y="5772150"/>
                  <a:ext cx="4763" cy="1588"/>
                </a:xfrm>
                <a:custGeom>
                  <a:avLst/>
                  <a:gdLst>
                    <a:gd name="T0" fmla="*/ 2 w 3"/>
                    <a:gd name="T1" fmla="*/ 1 h 1"/>
                    <a:gd name="T2" fmla="*/ 3 w 3"/>
                    <a:gd name="T3" fmla="*/ 0 h 1"/>
                    <a:gd name="T4" fmla="*/ 2 w 3"/>
                    <a:gd name="T5" fmla="*/ 0 h 1"/>
                    <a:gd name="T6" fmla="*/ 2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cubicBezTo>
                        <a:pt x="2" y="1"/>
                        <a:pt x="2" y="1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0"/>
                        <a:pt x="0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399"/>
                <p:cNvSpPr>
                  <a:spLocks/>
                </p:cNvSpPr>
                <p:nvPr/>
              </p:nvSpPr>
              <p:spPr bwMode="auto">
                <a:xfrm>
                  <a:off x="7018338" y="2640013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400"/>
                <p:cNvSpPr>
                  <a:spLocks/>
                </p:cNvSpPr>
                <p:nvPr/>
              </p:nvSpPr>
              <p:spPr bwMode="auto">
                <a:xfrm>
                  <a:off x="6573838" y="2701925"/>
                  <a:ext cx="0" cy="1588"/>
                </a:xfrm>
                <a:custGeom>
                  <a:avLst/>
                  <a:gdLst>
                    <a:gd name="T0" fmla="*/ 0 h 1"/>
                    <a:gd name="T1" fmla="*/ 0 h 1"/>
                    <a:gd name="T2" fmla="*/ 1 h 1"/>
                    <a:gd name="T3" fmla="*/ 1 h 1"/>
                    <a:gd name="T4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407"/>
                <p:cNvSpPr>
                  <a:spLocks/>
                </p:cNvSpPr>
                <p:nvPr/>
              </p:nvSpPr>
              <p:spPr bwMode="auto">
                <a:xfrm>
                  <a:off x="6408738" y="4033838"/>
                  <a:ext cx="0" cy="1588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408"/>
                <p:cNvSpPr>
                  <a:spLocks/>
                </p:cNvSpPr>
                <p:nvPr/>
              </p:nvSpPr>
              <p:spPr bwMode="auto">
                <a:xfrm>
                  <a:off x="6619875" y="4132263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413"/>
                <p:cNvSpPr>
                  <a:spLocks/>
                </p:cNvSpPr>
                <p:nvPr/>
              </p:nvSpPr>
              <p:spPr bwMode="auto">
                <a:xfrm>
                  <a:off x="4986338" y="2997200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4" name="Freeform 414"/>
                <p:cNvSpPr>
                  <a:spLocks/>
                </p:cNvSpPr>
                <p:nvPr/>
              </p:nvSpPr>
              <p:spPr bwMode="auto">
                <a:xfrm>
                  <a:off x="4983163" y="2998788"/>
                  <a:ext cx="3175" cy="0"/>
                </a:xfrm>
                <a:custGeom>
                  <a:avLst/>
                  <a:gdLst>
                    <a:gd name="T0" fmla="*/ 1 w 2"/>
                    <a:gd name="T1" fmla="*/ 2 w 2"/>
                    <a:gd name="T2" fmla="*/ 1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1" name="Freeform 421"/>
                <p:cNvSpPr>
                  <a:spLocks/>
                </p:cNvSpPr>
                <p:nvPr/>
              </p:nvSpPr>
              <p:spPr bwMode="auto">
                <a:xfrm>
                  <a:off x="5062538" y="29479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2" name="Freeform 422"/>
                <p:cNvSpPr>
                  <a:spLocks/>
                </p:cNvSpPr>
                <p:nvPr/>
              </p:nvSpPr>
              <p:spPr bwMode="auto">
                <a:xfrm>
                  <a:off x="7027863" y="2174875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  <a:gd name="T8" fmla="*/ 0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Freeform 433"/>
                <p:cNvSpPr>
                  <a:spLocks/>
                </p:cNvSpPr>
                <p:nvPr/>
              </p:nvSpPr>
              <p:spPr bwMode="auto">
                <a:xfrm>
                  <a:off x="6477000" y="2286000"/>
                  <a:ext cx="1588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1 w 2"/>
                    <a:gd name="T5" fmla="*/ 1 h 1"/>
                    <a:gd name="T6" fmla="*/ 1 w 2"/>
                    <a:gd name="T7" fmla="*/ 1 h 1"/>
                    <a:gd name="T8" fmla="*/ 2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Freeform 437"/>
                <p:cNvSpPr>
                  <a:spLocks/>
                </p:cNvSpPr>
                <p:nvPr/>
              </p:nvSpPr>
              <p:spPr bwMode="auto">
                <a:xfrm>
                  <a:off x="5300662" y="2843213"/>
                  <a:ext cx="0" cy="1588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Freeform 438"/>
                <p:cNvSpPr>
                  <a:spLocks/>
                </p:cNvSpPr>
                <p:nvPr/>
              </p:nvSpPr>
              <p:spPr bwMode="auto">
                <a:xfrm>
                  <a:off x="5291137" y="2841625"/>
                  <a:ext cx="22225" cy="19050"/>
                </a:xfrm>
                <a:custGeom>
                  <a:avLst/>
                  <a:gdLst>
                    <a:gd name="T0" fmla="*/ 6 w 15"/>
                    <a:gd name="T1" fmla="*/ 2 h 13"/>
                    <a:gd name="T2" fmla="*/ 6 w 15"/>
                    <a:gd name="T3" fmla="*/ 4 h 13"/>
                    <a:gd name="T4" fmla="*/ 6 w 15"/>
                    <a:gd name="T5" fmla="*/ 4 h 13"/>
                    <a:gd name="T6" fmla="*/ 2 w 15"/>
                    <a:gd name="T7" fmla="*/ 9 h 13"/>
                    <a:gd name="T8" fmla="*/ 2 w 15"/>
                    <a:gd name="T9" fmla="*/ 13 h 13"/>
                    <a:gd name="T10" fmla="*/ 5 w 15"/>
                    <a:gd name="T11" fmla="*/ 13 h 13"/>
                    <a:gd name="T12" fmla="*/ 14 w 15"/>
                    <a:gd name="T13" fmla="*/ 3 h 13"/>
                    <a:gd name="T14" fmla="*/ 13 w 15"/>
                    <a:gd name="T15" fmla="*/ 1 h 13"/>
                    <a:gd name="T16" fmla="*/ 9 w 15"/>
                    <a:gd name="T17" fmla="*/ 0 h 13"/>
                    <a:gd name="T18" fmla="*/ 6 w 15"/>
                    <a:gd name="T19" fmla="*/ 3 h 13"/>
                    <a:gd name="T20" fmla="*/ 6 w 15"/>
                    <a:gd name="T21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13">
                      <a:moveTo>
                        <a:pt x="6" y="2"/>
                      </a:moveTo>
                      <a:cubicBezTo>
                        <a:pt x="6" y="3"/>
                        <a:pt x="6" y="3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3" y="7"/>
                        <a:pt x="2" y="9"/>
                      </a:cubicBezTo>
                      <a:cubicBezTo>
                        <a:pt x="0" y="10"/>
                        <a:pt x="0" y="12"/>
                        <a:pt x="2" y="13"/>
                      </a:cubicBezTo>
                      <a:cubicBezTo>
                        <a:pt x="3" y="13"/>
                        <a:pt x="4" y="13"/>
                        <a:pt x="5" y="13"/>
                      </a:cubicBezTo>
                      <a:cubicBezTo>
                        <a:pt x="9" y="10"/>
                        <a:pt x="12" y="7"/>
                        <a:pt x="14" y="3"/>
                      </a:cubicBezTo>
                      <a:cubicBezTo>
                        <a:pt x="15" y="2"/>
                        <a:pt x="14" y="1"/>
                        <a:pt x="13" y="1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6" y="3"/>
                        <a:pt x="6" y="3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Freeform 440"/>
                <p:cNvSpPr>
                  <a:spLocks/>
                </p:cNvSpPr>
                <p:nvPr/>
              </p:nvSpPr>
              <p:spPr bwMode="auto">
                <a:xfrm>
                  <a:off x="5526087" y="3209925"/>
                  <a:ext cx="3175" cy="4763"/>
                </a:xfrm>
                <a:custGeom>
                  <a:avLst/>
                  <a:gdLst>
                    <a:gd name="T0" fmla="*/ 0 w 2"/>
                    <a:gd name="T1" fmla="*/ 2 h 3"/>
                    <a:gd name="T2" fmla="*/ 1 w 2"/>
                    <a:gd name="T3" fmla="*/ 3 h 3"/>
                    <a:gd name="T4" fmla="*/ 0 w 2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0" y="2"/>
                        <a:pt x="1" y="2"/>
                        <a:pt x="1" y="3"/>
                      </a:cubicBezTo>
                      <a:cubicBezTo>
                        <a:pt x="1" y="2"/>
                        <a:pt x="2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Freeform 441"/>
                <p:cNvSpPr>
                  <a:spLocks/>
                </p:cNvSpPr>
                <p:nvPr/>
              </p:nvSpPr>
              <p:spPr bwMode="auto">
                <a:xfrm>
                  <a:off x="6845300" y="2828925"/>
                  <a:ext cx="3175" cy="3175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2 h 2"/>
                    <a:gd name="T4" fmla="*/ 0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2" y="1"/>
                        <a:pt x="2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Freeform 444"/>
                <p:cNvSpPr>
                  <a:spLocks/>
                </p:cNvSpPr>
                <p:nvPr/>
              </p:nvSpPr>
              <p:spPr bwMode="auto">
                <a:xfrm>
                  <a:off x="6743700" y="2395538"/>
                  <a:ext cx="3175" cy="3175"/>
                </a:xfrm>
                <a:custGeom>
                  <a:avLst/>
                  <a:gdLst>
                    <a:gd name="T0" fmla="*/ 1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1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Freeform 445"/>
                <p:cNvSpPr>
                  <a:spLocks/>
                </p:cNvSpPr>
                <p:nvPr/>
              </p:nvSpPr>
              <p:spPr bwMode="auto">
                <a:xfrm>
                  <a:off x="6440487" y="2403475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Freeform 447"/>
                <p:cNvSpPr>
                  <a:spLocks/>
                </p:cNvSpPr>
                <p:nvPr/>
              </p:nvSpPr>
              <p:spPr bwMode="auto">
                <a:xfrm>
                  <a:off x="6578600" y="5764213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Freeform 448"/>
                <p:cNvSpPr>
                  <a:spLocks/>
                </p:cNvSpPr>
                <p:nvPr/>
              </p:nvSpPr>
              <p:spPr bwMode="auto">
                <a:xfrm>
                  <a:off x="6573837" y="5764213"/>
                  <a:ext cx="4763" cy="3175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0 h 2"/>
                    <a:gd name="T4" fmla="*/ 3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2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57" name="Freeform 449"/>
            <p:cNvSpPr>
              <a:spLocks/>
            </p:cNvSpPr>
            <p:nvPr/>
          </p:nvSpPr>
          <p:spPr bwMode="auto">
            <a:xfrm>
              <a:off x="8166100" y="3195638"/>
              <a:ext cx="17463" cy="25400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50"/>
            <p:cNvSpPr>
              <a:spLocks/>
            </p:cNvSpPr>
            <p:nvPr/>
          </p:nvSpPr>
          <p:spPr bwMode="auto">
            <a:xfrm>
              <a:off x="8186737" y="3111500"/>
              <a:ext cx="9525" cy="11113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51"/>
            <p:cNvSpPr>
              <a:spLocks/>
            </p:cNvSpPr>
            <p:nvPr/>
          </p:nvSpPr>
          <p:spPr bwMode="auto">
            <a:xfrm>
              <a:off x="8112125" y="3268663"/>
              <a:ext cx="4763" cy="6350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52"/>
            <p:cNvSpPr>
              <a:spLocks/>
            </p:cNvSpPr>
            <p:nvPr/>
          </p:nvSpPr>
          <p:spPr bwMode="auto">
            <a:xfrm>
              <a:off x="8239125" y="3155950"/>
              <a:ext cx="7938" cy="952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53"/>
            <p:cNvSpPr>
              <a:spLocks/>
            </p:cNvSpPr>
            <p:nvPr/>
          </p:nvSpPr>
          <p:spPr bwMode="auto">
            <a:xfrm>
              <a:off x="8181975" y="3194050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54"/>
            <p:cNvSpPr>
              <a:spLocks/>
            </p:cNvSpPr>
            <p:nvPr/>
          </p:nvSpPr>
          <p:spPr bwMode="auto">
            <a:xfrm>
              <a:off x="8234362" y="318452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1" name="Rectangle 480"/>
          <p:cNvSpPr/>
          <p:nvPr/>
        </p:nvSpPr>
        <p:spPr>
          <a:xfrm>
            <a:off x="883956" y="1649058"/>
            <a:ext cx="31995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 наиболее загрязненным рекам и озерам мира относят: </a:t>
            </a:r>
            <a:r>
              <a:rPr lang="ru-RU" dirty="0"/>
              <a:t>Рейн, Дунай, Миссисипи, Сунгари, Балхаш, Ладожское.</a:t>
            </a:r>
          </a:p>
          <a:p>
            <a:endParaRPr lang="ru-RU" dirty="0" smtClean="0"/>
          </a:p>
          <a:p>
            <a:r>
              <a:rPr lang="ru-RU" b="1" dirty="0" smtClean="0"/>
              <a:t>К </a:t>
            </a:r>
            <a:r>
              <a:rPr lang="ru-RU" b="1" dirty="0"/>
              <a:t>наиболее загрязненным частям Мирового океана относят: </a:t>
            </a:r>
            <a:r>
              <a:rPr lang="ru-RU" dirty="0"/>
              <a:t>Персидский залив, Мексиканский залив, Северное море, Южно-Китайское море.</a:t>
            </a:r>
          </a:p>
        </p:txBody>
      </p:sp>
      <p:sp>
        <p:nvSpPr>
          <p:cNvPr id="485" name="Oval 484"/>
          <p:cNvSpPr/>
          <p:nvPr/>
        </p:nvSpPr>
        <p:spPr>
          <a:xfrm>
            <a:off x="343108" y="1792988"/>
            <a:ext cx="198184" cy="1981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6" name="Oval 485"/>
          <p:cNvSpPr/>
          <p:nvPr/>
        </p:nvSpPr>
        <p:spPr>
          <a:xfrm>
            <a:off x="343108" y="2971505"/>
            <a:ext cx="198184" cy="19818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7" name="Oval 486"/>
          <p:cNvSpPr/>
          <p:nvPr/>
        </p:nvSpPr>
        <p:spPr>
          <a:xfrm>
            <a:off x="384904" y="4104262"/>
            <a:ext cx="198184" cy="1981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4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" name="Прямоугольник 1"/>
          <p:cNvSpPr/>
          <p:nvPr/>
        </p:nvSpPr>
        <p:spPr>
          <a:xfrm>
            <a:off x="480481" y="331510"/>
            <a:ext cx="105873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333333"/>
                </a:solidFill>
                <a:latin typeface="PT Sans"/>
              </a:rPr>
              <a:t>Главные источники загрязнения атмосферы</a:t>
            </a:r>
            <a:r>
              <a:rPr lang="ru-RU" sz="2400" b="1" dirty="0" smtClean="0">
                <a:solidFill>
                  <a:srgbClr val="333333"/>
                </a:solidFill>
                <a:latin typeface="PT Sans"/>
              </a:rPr>
              <a:t>:</a:t>
            </a:r>
            <a:endParaRPr lang="ru-RU" sz="2400" dirty="0">
              <a:solidFill>
                <a:srgbClr val="333333"/>
              </a:solidFill>
              <a:latin typeface="PT San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t="14660"/>
          <a:stretch/>
        </p:blipFill>
        <p:spPr>
          <a:xfrm>
            <a:off x="917935" y="898279"/>
            <a:ext cx="9712446" cy="553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22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98072" cy="68852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8072" y="502289"/>
            <a:ext cx="5688418" cy="600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887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3226" y="1011357"/>
            <a:ext cx="3795573" cy="2683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536" y="284601"/>
            <a:ext cx="10049428" cy="779463"/>
          </a:xfrm>
        </p:spPr>
        <p:txBody>
          <a:bodyPr/>
          <a:lstStyle/>
          <a:p>
            <a:pPr algn="ctr"/>
            <a:r>
              <a:rPr lang="ru-RU" dirty="0" smtClean="0"/>
              <a:t>Последствия загрязнения атмосферы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3117015"/>
              </p:ext>
            </p:extLst>
          </p:nvPr>
        </p:nvGraphicFramePr>
        <p:xfrm>
          <a:off x="-2342954" y="949244"/>
          <a:ext cx="11414180" cy="5853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93472" y="3876073"/>
            <a:ext cx="4909645" cy="27641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337093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613980" y="742964"/>
            <a:ext cx="4957313" cy="253544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Каковы пути решения проблем загрязнения окружающей среды?</a:t>
            </a:r>
            <a:endParaRPr lang="en-US" sz="2800" b="1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0" y="1"/>
            <a:ext cx="6096000" cy="6858000"/>
          </a:xfrm>
          <a:prstGeom prst="rect">
            <a:avLst/>
          </a:prstGeom>
          <a:blipFill>
            <a:blip r:embed="rId2" cstate="print"/>
            <a:srcRect/>
            <a:stretch>
              <a:fillRect l="-5781" t="-672" r="-30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87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0381" y="2168786"/>
            <a:ext cx="10049428" cy="779463"/>
          </a:xfrm>
        </p:spPr>
        <p:txBody>
          <a:bodyPr/>
          <a:lstStyle/>
          <a:p>
            <a:r>
              <a:rPr lang="ru-RU" dirty="0" smtClean="0"/>
              <a:t>Сегодня я узнал…</a:t>
            </a:r>
            <a:endParaRPr lang="ru-RU" dirty="0"/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6986588" y="5872163"/>
            <a:ext cx="4735708" cy="760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Д</a:t>
            </a: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</a:t>
            </a:r>
            <a:r>
              <a:rPr kumimoji="0" lang="ru-RU" sz="3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</a:t>
            </a: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записи в тетради 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66791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861" y="623248"/>
            <a:ext cx="10049428" cy="14057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Образовательная цель:  </a:t>
            </a:r>
            <a:br>
              <a:rPr lang="ru-RU" sz="3600" dirty="0" smtClean="0"/>
            </a:br>
            <a:r>
              <a:rPr lang="ru-RU" b="0" dirty="0" smtClean="0"/>
              <a:t>знакомство с проблемой </a:t>
            </a:r>
            <a:r>
              <a:rPr lang="ru-RU" b="0" dirty="0"/>
              <a:t>антропогенного загрязнения окружающей </a:t>
            </a:r>
            <a:r>
              <a:rPr lang="ru-RU" b="0" dirty="0" smtClean="0"/>
              <a:t>среды (атмосферы</a:t>
            </a:r>
            <a:r>
              <a:rPr lang="ru-RU" b="0" dirty="0"/>
              <a:t>, гидросферы, </a:t>
            </a:r>
            <a:r>
              <a:rPr lang="ru-RU" b="0" dirty="0" smtClean="0"/>
              <a:t>литосферы) </a:t>
            </a:r>
            <a:br>
              <a:rPr lang="ru-RU" b="0" dirty="0" smtClean="0"/>
            </a:br>
            <a:r>
              <a:rPr lang="ru-RU" b="0" dirty="0" smtClean="0"/>
              <a:t>и  путями ее решения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54333" y="2647752"/>
            <a:ext cx="814597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Повторение предыдущей темы «Альтернативные (возобновляемые) источники энергии» (экспресс-опрос)</a:t>
            </a:r>
          </a:p>
          <a:p>
            <a:r>
              <a:rPr lang="ru-RU" sz="2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Формулировка основных терминов и понятий </a:t>
            </a:r>
          </a:p>
          <a:p>
            <a:r>
              <a:rPr lang="ru-RU" sz="2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Определение основных источников загрязнения окружающей среды (по сферам) и их последствий для окружающей среды</a:t>
            </a:r>
            <a:endParaRPr lang="ru-RU" sz="24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r>
              <a:rPr lang="ru-RU" sz="2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endParaRPr lang="en-US" sz="24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362461" y="2762687"/>
            <a:ext cx="198184" cy="1981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351265" y="3519515"/>
            <a:ext cx="198184" cy="19818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351265" y="3887488"/>
            <a:ext cx="198184" cy="1981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406"/>
          <p:cNvGrpSpPr/>
          <p:nvPr/>
        </p:nvGrpSpPr>
        <p:grpSpPr>
          <a:xfrm>
            <a:off x="215907" y="2014345"/>
            <a:ext cx="1430338" cy="1798638"/>
            <a:chOff x="9172576" y="1687513"/>
            <a:chExt cx="1430338" cy="1798638"/>
          </a:xfrm>
          <a:solidFill>
            <a:schemeClr val="accent2"/>
          </a:solidFill>
          <a:effectLst/>
        </p:grpSpPr>
        <p:sp>
          <p:nvSpPr>
            <p:cNvPr id="73" name="Freeform 191"/>
            <p:cNvSpPr>
              <a:spLocks/>
            </p:cNvSpPr>
            <p:nvPr/>
          </p:nvSpPr>
          <p:spPr bwMode="auto">
            <a:xfrm>
              <a:off x="9902826" y="1687513"/>
              <a:ext cx="23813" cy="25400"/>
            </a:xfrm>
            <a:custGeom>
              <a:avLst/>
              <a:gdLst>
                <a:gd name="T0" fmla="*/ 0 w 26"/>
                <a:gd name="T1" fmla="*/ 7 h 27"/>
                <a:gd name="T2" fmla="*/ 20 w 26"/>
                <a:gd name="T3" fmla="*/ 2 h 27"/>
                <a:gd name="T4" fmla="*/ 25 w 26"/>
                <a:gd name="T5" fmla="*/ 22 h 27"/>
                <a:gd name="T6" fmla="*/ 0 w 26"/>
                <a:gd name="T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0" y="7"/>
                  </a:moveTo>
                  <a:cubicBezTo>
                    <a:pt x="1" y="0"/>
                    <a:pt x="12" y="3"/>
                    <a:pt x="20" y="2"/>
                  </a:cubicBezTo>
                  <a:cubicBezTo>
                    <a:pt x="19" y="11"/>
                    <a:pt x="26" y="13"/>
                    <a:pt x="25" y="22"/>
                  </a:cubicBezTo>
                  <a:cubicBezTo>
                    <a:pt x="6" y="27"/>
                    <a:pt x="8" y="1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92"/>
            <p:cNvSpPr>
              <a:spLocks/>
            </p:cNvSpPr>
            <p:nvPr/>
          </p:nvSpPr>
          <p:spPr bwMode="auto">
            <a:xfrm>
              <a:off x="10069513" y="1841501"/>
              <a:ext cx="7938" cy="6350"/>
            </a:xfrm>
            <a:custGeom>
              <a:avLst/>
              <a:gdLst>
                <a:gd name="T0" fmla="*/ 10 w 10"/>
                <a:gd name="T1" fmla="*/ 5 h 6"/>
                <a:gd name="T2" fmla="*/ 0 w 10"/>
                <a:gd name="T3" fmla="*/ 0 h 6"/>
                <a:gd name="T4" fmla="*/ 10 w 10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4" y="6"/>
                    <a:pt x="1" y="4"/>
                    <a:pt x="0" y="0"/>
                  </a:cubicBezTo>
                  <a:cubicBezTo>
                    <a:pt x="6" y="0"/>
                    <a:pt x="9" y="2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93"/>
            <p:cNvSpPr>
              <a:spLocks/>
            </p:cNvSpPr>
            <p:nvPr/>
          </p:nvSpPr>
          <p:spPr bwMode="auto">
            <a:xfrm>
              <a:off x="10020301" y="1863726"/>
              <a:ext cx="26988" cy="26988"/>
            </a:xfrm>
            <a:custGeom>
              <a:avLst/>
              <a:gdLst>
                <a:gd name="T0" fmla="*/ 17 w 29"/>
                <a:gd name="T1" fmla="*/ 13 h 29"/>
                <a:gd name="T2" fmla="*/ 17 w 29"/>
                <a:gd name="T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9">
                  <a:moveTo>
                    <a:pt x="17" y="13"/>
                  </a:moveTo>
                  <a:cubicBezTo>
                    <a:pt x="29" y="29"/>
                    <a:pt x="0" y="0"/>
                    <a:pt x="1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94"/>
            <p:cNvSpPr>
              <a:spLocks/>
            </p:cNvSpPr>
            <p:nvPr/>
          </p:nvSpPr>
          <p:spPr bwMode="auto">
            <a:xfrm>
              <a:off x="9604376" y="2000251"/>
              <a:ext cx="31750" cy="26988"/>
            </a:xfrm>
            <a:custGeom>
              <a:avLst/>
              <a:gdLst>
                <a:gd name="T0" fmla="*/ 20 w 33"/>
                <a:gd name="T1" fmla="*/ 0 h 30"/>
                <a:gd name="T2" fmla="*/ 30 w 33"/>
                <a:gd name="T3" fmla="*/ 30 h 30"/>
                <a:gd name="T4" fmla="*/ 5 w 33"/>
                <a:gd name="T5" fmla="*/ 25 h 30"/>
                <a:gd name="T6" fmla="*/ 20 w 3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0">
                  <a:moveTo>
                    <a:pt x="20" y="0"/>
                  </a:moveTo>
                  <a:cubicBezTo>
                    <a:pt x="33" y="0"/>
                    <a:pt x="30" y="17"/>
                    <a:pt x="30" y="30"/>
                  </a:cubicBezTo>
                  <a:cubicBezTo>
                    <a:pt x="13" y="28"/>
                    <a:pt x="24" y="16"/>
                    <a:pt x="5" y="25"/>
                  </a:cubicBezTo>
                  <a:cubicBezTo>
                    <a:pt x="0" y="6"/>
                    <a:pt x="15" y="9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95"/>
            <p:cNvSpPr>
              <a:spLocks/>
            </p:cNvSpPr>
            <p:nvPr/>
          </p:nvSpPr>
          <p:spPr bwMode="auto">
            <a:xfrm>
              <a:off x="10339388" y="2022476"/>
              <a:ext cx="31750" cy="28575"/>
            </a:xfrm>
            <a:custGeom>
              <a:avLst/>
              <a:gdLst>
                <a:gd name="T0" fmla="*/ 24 w 35"/>
                <a:gd name="T1" fmla="*/ 1 h 31"/>
                <a:gd name="T2" fmla="*/ 24 w 35"/>
                <a:gd name="T3" fmla="*/ 31 h 31"/>
                <a:gd name="T4" fmla="*/ 4 w 35"/>
                <a:gd name="T5" fmla="*/ 6 h 31"/>
                <a:gd name="T6" fmla="*/ 24 w 35"/>
                <a:gd name="T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1">
                  <a:moveTo>
                    <a:pt x="24" y="1"/>
                  </a:moveTo>
                  <a:cubicBezTo>
                    <a:pt x="13" y="14"/>
                    <a:pt x="35" y="13"/>
                    <a:pt x="24" y="31"/>
                  </a:cubicBezTo>
                  <a:cubicBezTo>
                    <a:pt x="14" y="25"/>
                    <a:pt x="0" y="25"/>
                    <a:pt x="4" y="6"/>
                  </a:cubicBezTo>
                  <a:cubicBezTo>
                    <a:pt x="13" y="7"/>
                    <a:pt x="14" y="0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96"/>
            <p:cNvSpPr>
              <a:spLocks/>
            </p:cNvSpPr>
            <p:nvPr/>
          </p:nvSpPr>
          <p:spPr bwMode="auto">
            <a:xfrm>
              <a:off x="9985376" y="2032001"/>
              <a:ext cx="28575" cy="28575"/>
            </a:xfrm>
            <a:custGeom>
              <a:avLst/>
              <a:gdLst>
                <a:gd name="T0" fmla="*/ 30 w 30"/>
                <a:gd name="T1" fmla="*/ 6 h 31"/>
                <a:gd name="T2" fmla="*/ 10 w 30"/>
                <a:gd name="T3" fmla="*/ 31 h 31"/>
                <a:gd name="T4" fmla="*/ 0 w 30"/>
                <a:gd name="T5" fmla="*/ 11 h 31"/>
                <a:gd name="T6" fmla="*/ 30 w 30"/>
                <a:gd name="T7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30" y="6"/>
                  </a:moveTo>
                  <a:cubicBezTo>
                    <a:pt x="29" y="20"/>
                    <a:pt x="13" y="20"/>
                    <a:pt x="10" y="31"/>
                  </a:cubicBezTo>
                  <a:cubicBezTo>
                    <a:pt x="3" y="28"/>
                    <a:pt x="0" y="20"/>
                    <a:pt x="0" y="11"/>
                  </a:cubicBezTo>
                  <a:cubicBezTo>
                    <a:pt x="13" y="5"/>
                    <a:pt x="15" y="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97"/>
            <p:cNvSpPr>
              <a:spLocks/>
            </p:cNvSpPr>
            <p:nvPr/>
          </p:nvSpPr>
          <p:spPr bwMode="auto">
            <a:xfrm>
              <a:off x="10371138" y="2095501"/>
              <a:ext cx="17463" cy="20638"/>
            </a:xfrm>
            <a:custGeom>
              <a:avLst/>
              <a:gdLst>
                <a:gd name="T0" fmla="*/ 0 w 19"/>
                <a:gd name="T1" fmla="*/ 12 h 22"/>
                <a:gd name="T2" fmla="*/ 15 w 19"/>
                <a:gd name="T3" fmla="*/ 22 h 22"/>
                <a:gd name="T4" fmla="*/ 0 w 19"/>
                <a:gd name="T5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2">
                  <a:moveTo>
                    <a:pt x="0" y="12"/>
                  </a:moveTo>
                  <a:cubicBezTo>
                    <a:pt x="2" y="0"/>
                    <a:pt x="19" y="12"/>
                    <a:pt x="15" y="22"/>
                  </a:cubicBezTo>
                  <a:cubicBezTo>
                    <a:pt x="8" y="20"/>
                    <a:pt x="7" y="13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98"/>
            <p:cNvSpPr>
              <a:spLocks/>
            </p:cNvSpPr>
            <p:nvPr/>
          </p:nvSpPr>
          <p:spPr bwMode="auto">
            <a:xfrm>
              <a:off x="10440988" y="2198688"/>
              <a:ext cx="26988" cy="31750"/>
            </a:xfrm>
            <a:custGeom>
              <a:avLst/>
              <a:gdLst>
                <a:gd name="T0" fmla="*/ 4 w 29"/>
                <a:gd name="T1" fmla="*/ 25 h 35"/>
                <a:gd name="T2" fmla="*/ 14 w 29"/>
                <a:gd name="T3" fmla="*/ 0 h 35"/>
                <a:gd name="T4" fmla="*/ 29 w 29"/>
                <a:gd name="T5" fmla="*/ 25 h 35"/>
                <a:gd name="T6" fmla="*/ 4 w 29"/>
                <a:gd name="T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5">
                  <a:moveTo>
                    <a:pt x="4" y="25"/>
                  </a:moveTo>
                  <a:cubicBezTo>
                    <a:pt x="0" y="10"/>
                    <a:pt x="18" y="16"/>
                    <a:pt x="14" y="0"/>
                  </a:cubicBezTo>
                  <a:cubicBezTo>
                    <a:pt x="18" y="9"/>
                    <a:pt x="27" y="14"/>
                    <a:pt x="29" y="25"/>
                  </a:cubicBezTo>
                  <a:cubicBezTo>
                    <a:pt x="17" y="26"/>
                    <a:pt x="13" y="3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99"/>
            <p:cNvSpPr>
              <a:spLocks/>
            </p:cNvSpPr>
            <p:nvPr/>
          </p:nvSpPr>
          <p:spPr bwMode="auto">
            <a:xfrm>
              <a:off x="9683751" y="2220913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1"/>
                    <a:pt x="6" y="2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00"/>
            <p:cNvSpPr>
              <a:spLocks/>
            </p:cNvSpPr>
            <p:nvPr/>
          </p:nvSpPr>
          <p:spPr bwMode="auto">
            <a:xfrm>
              <a:off x="10263188" y="2220913"/>
              <a:ext cx="6350" cy="11113"/>
            </a:xfrm>
            <a:custGeom>
              <a:avLst/>
              <a:gdLst>
                <a:gd name="T0" fmla="*/ 0 w 6"/>
                <a:gd name="T1" fmla="*/ 5 h 11"/>
                <a:gd name="T2" fmla="*/ 6 w 6"/>
                <a:gd name="T3" fmla="*/ 5 h 11"/>
                <a:gd name="T4" fmla="*/ 0 w 6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1">
                  <a:moveTo>
                    <a:pt x="0" y="5"/>
                  </a:moveTo>
                  <a:cubicBezTo>
                    <a:pt x="1" y="0"/>
                    <a:pt x="6" y="3"/>
                    <a:pt x="6" y="5"/>
                  </a:cubicBezTo>
                  <a:cubicBezTo>
                    <a:pt x="5" y="11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1"/>
            <p:cNvSpPr>
              <a:spLocks/>
            </p:cNvSpPr>
            <p:nvPr/>
          </p:nvSpPr>
          <p:spPr bwMode="auto">
            <a:xfrm>
              <a:off x="10417176" y="2244726"/>
              <a:ext cx="60325" cy="38100"/>
            </a:xfrm>
            <a:custGeom>
              <a:avLst/>
              <a:gdLst>
                <a:gd name="T0" fmla="*/ 4 w 64"/>
                <a:gd name="T1" fmla="*/ 36 h 42"/>
                <a:gd name="T2" fmla="*/ 14 w 64"/>
                <a:gd name="T3" fmla="*/ 15 h 42"/>
                <a:gd name="T4" fmla="*/ 59 w 64"/>
                <a:gd name="T5" fmla="*/ 0 h 42"/>
                <a:gd name="T6" fmla="*/ 64 w 64"/>
                <a:gd name="T7" fmla="*/ 10 h 42"/>
                <a:gd name="T8" fmla="*/ 64 w 64"/>
                <a:gd name="T9" fmla="*/ 20 h 42"/>
                <a:gd name="T10" fmla="*/ 49 w 64"/>
                <a:gd name="T11" fmla="*/ 41 h 42"/>
                <a:gd name="T12" fmla="*/ 4 w 64"/>
                <a:gd name="T13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2">
                  <a:moveTo>
                    <a:pt x="4" y="36"/>
                  </a:moveTo>
                  <a:cubicBezTo>
                    <a:pt x="0" y="22"/>
                    <a:pt x="14" y="25"/>
                    <a:pt x="14" y="15"/>
                  </a:cubicBezTo>
                  <a:cubicBezTo>
                    <a:pt x="38" y="13"/>
                    <a:pt x="45" y="1"/>
                    <a:pt x="59" y="0"/>
                  </a:cubicBezTo>
                  <a:cubicBezTo>
                    <a:pt x="64" y="1"/>
                    <a:pt x="63" y="7"/>
                    <a:pt x="64" y="10"/>
                  </a:cubicBezTo>
                  <a:cubicBezTo>
                    <a:pt x="64" y="14"/>
                    <a:pt x="64" y="17"/>
                    <a:pt x="64" y="20"/>
                  </a:cubicBezTo>
                  <a:cubicBezTo>
                    <a:pt x="52" y="8"/>
                    <a:pt x="53" y="31"/>
                    <a:pt x="49" y="41"/>
                  </a:cubicBezTo>
                  <a:cubicBezTo>
                    <a:pt x="31" y="42"/>
                    <a:pt x="16" y="40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02"/>
            <p:cNvSpPr>
              <a:spLocks/>
            </p:cNvSpPr>
            <p:nvPr/>
          </p:nvSpPr>
          <p:spPr bwMode="auto">
            <a:xfrm>
              <a:off x="9409113" y="2316163"/>
              <a:ext cx="36513" cy="28575"/>
            </a:xfrm>
            <a:custGeom>
              <a:avLst/>
              <a:gdLst>
                <a:gd name="T0" fmla="*/ 40 w 40"/>
                <a:gd name="T1" fmla="*/ 13 h 30"/>
                <a:gd name="T2" fmla="*/ 35 w 40"/>
                <a:gd name="T3" fmla="*/ 28 h 30"/>
                <a:gd name="T4" fmla="*/ 0 w 40"/>
                <a:gd name="T5" fmla="*/ 23 h 30"/>
                <a:gd name="T6" fmla="*/ 40 w 40"/>
                <a:gd name="T7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0">
                  <a:moveTo>
                    <a:pt x="40" y="13"/>
                  </a:moveTo>
                  <a:cubicBezTo>
                    <a:pt x="38" y="17"/>
                    <a:pt x="35" y="21"/>
                    <a:pt x="35" y="28"/>
                  </a:cubicBezTo>
                  <a:cubicBezTo>
                    <a:pt x="22" y="28"/>
                    <a:pt x="7" y="30"/>
                    <a:pt x="0" y="23"/>
                  </a:cubicBezTo>
                  <a:cubicBezTo>
                    <a:pt x="8" y="13"/>
                    <a:pt x="26" y="0"/>
                    <a:pt x="4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03"/>
            <p:cNvSpPr>
              <a:spLocks/>
            </p:cNvSpPr>
            <p:nvPr/>
          </p:nvSpPr>
          <p:spPr bwMode="auto">
            <a:xfrm>
              <a:off x="9469438" y="2341563"/>
              <a:ext cx="14288" cy="22225"/>
            </a:xfrm>
            <a:custGeom>
              <a:avLst/>
              <a:gdLst>
                <a:gd name="T0" fmla="*/ 5 w 15"/>
                <a:gd name="T1" fmla="*/ 2 h 25"/>
                <a:gd name="T2" fmla="*/ 0 w 15"/>
                <a:gd name="T3" fmla="*/ 17 h 25"/>
                <a:gd name="T4" fmla="*/ 0 w 15"/>
                <a:gd name="T5" fmla="*/ 7 h 25"/>
                <a:gd name="T6" fmla="*/ 5 w 15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5">
                  <a:moveTo>
                    <a:pt x="5" y="2"/>
                  </a:moveTo>
                  <a:cubicBezTo>
                    <a:pt x="15" y="0"/>
                    <a:pt x="13" y="25"/>
                    <a:pt x="0" y="17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5" y="8"/>
                    <a:pt x="5" y="5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04"/>
            <p:cNvSpPr>
              <a:spLocks/>
            </p:cNvSpPr>
            <p:nvPr/>
          </p:nvSpPr>
          <p:spPr bwMode="auto">
            <a:xfrm>
              <a:off x="10371138" y="2351088"/>
              <a:ext cx="4763" cy="9525"/>
            </a:xfrm>
            <a:custGeom>
              <a:avLst/>
              <a:gdLst>
                <a:gd name="T0" fmla="*/ 0 w 5"/>
                <a:gd name="T1" fmla="*/ 6 h 11"/>
                <a:gd name="T2" fmla="*/ 5 w 5"/>
                <a:gd name="T3" fmla="*/ 6 h 11"/>
                <a:gd name="T4" fmla="*/ 0 w 5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1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06"/>
            <p:cNvSpPr>
              <a:spLocks/>
            </p:cNvSpPr>
            <p:nvPr/>
          </p:nvSpPr>
          <p:spPr bwMode="auto">
            <a:xfrm>
              <a:off x="10394951" y="2398713"/>
              <a:ext cx="41275" cy="31750"/>
            </a:xfrm>
            <a:custGeom>
              <a:avLst/>
              <a:gdLst>
                <a:gd name="T0" fmla="*/ 13 w 44"/>
                <a:gd name="T1" fmla="*/ 4 h 34"/>
                <a:gd name="T2" fmla="*/ 38 w 44"/>
                <a:gd name="T3" fmla="*/ 14 h 34"/>
                <a:gd name="T4" fmla="*/ 28 w 44"/>
                <a:gd name="T5" fmla="*/ 34 h 34"/>
                <a:gd name="T6" fmla="*/ 3 w 44"/>
                <a:gd name="T7" fmla="*/ 9 h 34"/>
                <a:gd name="T8" fmla="*/ 13 w 44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13" y="4"/>
                  </a:moveTo>
                  <a:cubicBezTo>
                    <a:pt x="28" y="0"/>
                    <a:pt x="19" y="21"/>
                    <a:pt x="38" y="14"/>
                  </a:cubicBezTo>
                  <a:cubicBezTo>
                    <a:pt x="44" y="30"/>
                    <a:pt x="22" y="18"/>
                    <a:pt x="28" y="34"/>
                  </a:cubicBezTo>
                  <a:cubicBezTo>
                    <a:pt x="14" y="31"/>
                    <a:pt x="0" y="29"/>
                    <a:pt x="3" y="9"/>
                  </a:cubicBezTo>
                  <a:cubicBezTo>
                    <a:pt x="9" y="10"/>
                    <a:pt x="12" y="8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07"/>
            <p:cNvSpPr>
              <a:spLocks/>
            </p:cNvSpPr>
            <p:nvPr/>
          </p:nvSpPr>
          <p:spPr bwMode="auto">
            <a:xfrm>
              <a:off x="9339264" y="2401888"/>
              <a:ext cx="23813" cy="19050"/>
            </a:xfrm>
            <a:custGeom>
              <a:avLst/>
              <a:gdLst>
                <a:gd name="T0" fmla="*/ 1 w 26"/>
                <a:gd name="T1" fmla="*/ 11 h 21"/>
                <a:gd name="T2" fmla="*/ 26 w 26"/>
                <a:gd name="T3" fmla="*/ 6 h 21"/>
                <a:gd name="T4" fmla="*/ 11 w 26"/>
                <a:gd name="T5" fmla="*/ 21 h 21"/>
                <a:gd name="T6" fmla="*/ 1 w 26"/>
                <a:gd name="T7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1">
                  <a:moveTo>
                    <a:pt x="1" y="11"/>
                  </a:moveTo>
                  <a:cubicBezTo>
                    <a:pt x="0" y="0"/>
                    <a:pt x="19" y="9"/>
                    <a:pt x="26" y="6"/>
                  </a:cubicBezTo>
                  <a:cubicBezTo>
                    <a:pt x="26" y="15"/>
                    <a:pt x="10" y="9"/>
                    <a:pt x="11" y="21"/>
                  </a:cubicBezTo>
                  <a:cubicBezTo>
                    <a:pt x="6" y="20"/>
                    <a:pt x="8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08"/>
            <p:cNvSpPr>
              <a:spLocks/>
            </p:cNvSpPr>
            <p:nvPr/>
          </p:nvSpPr>
          <p:spPr bwMode="auto">
            <a:xfrm>
              <a:off x="9344026" y="2406651"/>
              <a:ext cx="50800" cy="49213"/>
            </a:xfrm>
            <a:custGeom>
              <a:avLst/>
              <a:gdLst>
                <a:gd name="T0" fmla="*/ 35 w 55"/>
                <a:gd name="T1" fmla="*/ 0 h 52"/>
                <a:gd name="T2" fmla="*/ 45 w 55"/>
                <a:gd name="T3" fmla="*/ 40 h 52"/>
                <a:gd name="T4" fmla="*/ 0 w 55"/>
                <a:gd name="T5" fmla="*/ 35 h 52"/>
                <a:gd name="T6" fmla="*/ 35 w 55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2">
                  <a:moveTo>
                    <a:pt x="35" y="0"/>
                  </a:moveTo>
                  <a:cubicBezTo>
                    <a:pt x="55" y="5"/>
                    <a:pt x="32" y="36"/>
                    <a:pt x="45" y="40"/>
                  </a:cubicBezTo>
                  <a:cubicBezTo>
                    <a:pt x="36" y="52"/>
                    <a:pt x="5" y="44"/>
                    <a:pt x="0" y="35"/>
                  </a:cubicBezTo>
                  <a:cubicBezTo>
                    <a:pt x="14" y="25"/>
                    <a:pt x="45" y="33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09"/>
            <p:cNvSpPr>
              <a:spLocks/>
            </p:cNvSpPr>
            <p:nvPr/>
          </p:nvSpPr>
          <p:spPr bwMode="auto">
            <a:xfrm>
              <a:off x="10347326" y="2425701"/>
              <a:ext cx="9525" cy="9525"/>
            </a:xfrm>
            <a:custGeom>
              <a:avLst/>
              <a:gdLst>
                <a:gd name="T0" fmla="*/ 0 w 10"/>
                <a:gd name="T1" fmla="*/ 0 h 10"/>
                <a:gd name="T2" fmla="*/ 10 w 10"/>
                <a:gd name="T3" fmla="*/ 0 h 10"/>
                <a:gd name="T4" fmla="*/ 10 w 10"/>
                <a:gd name="T5" fmla="*/ 10 h 10"/>
                <a:gd name="T6" fmla="*/ 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3" y="0"/>
                    <a:pt x="6" y="0"/>
                    <a:pt x="10" y="0"/>
                  </a:cubicBezTo>
                  <a:cubicBezTo>
                    <a:pt x="10" y="3"/>
                    <a:pt x="10" y="7"/>
                    <a:pt x="10" y="10"/>
                  </a:cubicBezTo>
                  <a:cubicBezTo>
                    <a:pt x="6" y="10"/>
                    <a:pt x="3" y="10"/>
                    <a:pt x="0" y="10"/>
                  </a:cubicBezTo>
                  <a:cubicBezTo>
                    <a:pt x="0" y="7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210"/>
            <p:cNvSpPr>
              <a:spLocks/>
            </p:cNvSpPr>
            <p:nvPr/>
          </p:nvSpPr>
          <p:spPr bwMode="auto">
            <a:xfrm>
              <a:off x="9404351" y="2422526"/>
              <a:ext cx="19050" cy="31750"/>
            </a:xfrm>
            <a:custGeom>
              <a:avLst/>
              <a:gdLst>
                <a:gd name="T0" fmla="*/ 20 w 20"/>
                <a:gd name="T1" fmla="*/ 18 h 34"/>
                <a:gd name="T2" fmla="*/ 20 w 20"/>
                <a:gd name="T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34">
                  <a:moveTo>
                    <a:pt x="20" y="18"/>
                  </a:moveTo>
                  <a:cubicBezTo>
                    <a:pt x="9" y="34"/>
                    <a:pt x="0" y="0"/>
                    <a:pt x="2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11"/>
            <p:cNvSpPr>
              <a:spLocks/>
            </p:cNvSpPr>
            <p:nvPr/>
          </p:nvSpPr>
          <p:spPr bwMode="auto">
            <a:xfrm>
              <a:off x="9323389" y="2455863"/>
              <a:ext cx="31750" cy="44450"/>
            </a:xfrm>
            <a:custGeom>
              <a:avLst/>
              <a:gdLst>
                <a:gd name="T0" fmla="*/ 13 w 35"/>
                <a:gd name="T1" fmla="*/ 18 h 48"/>
                <a:gd name="T2" fmla="*/ 33 w 35"/>
                <a:gd name="T3" fmla="*/ 33 h 48"/>
                <a:gd name="T4" fmla="*/ 18 w 35"/>
                <a:gd name="T5" fmla="*/ 48 h 48"/>
                <a:gd name="T6" fmla="*/ 13 w 35"/>
                <a:gd name="T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8">
                  <a:moveTo>
                    <a:pt x="13" y="18"/>
                  </a:moveTo>
                  <a:cubicBezTo>
                    <a:pt x="23" y="0"/>
                    <a:pt x="25" y="33"/>
                    <a:pt x="33" y="33"/>
                  </a:cubicBezTo>
                  <a:cubicBezTo>
                    <a:pt x="35" y="45"/>
                    <a:pt x="19" y="39"/>
                    <a:pt x="18" y="48"/>
                  </a:cubicBezTo>
                  <a:cubicBezTo>
                    <a:pt x="0" y="44"/>
                    <a:pt x="29" y="20"/>
                    <a:pt x="1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12"/>
            <p:cNvSpPr>
              <a:spLocks/>
            </p:cNvSpPr>
            <p:nvPr/>
          </p:nvSpPr>
          <p:spPr bwMode="auto">
            <a:xfrm>
              <a:off x="10488614" y="2476501"/>
              <a:ext cx="20638" cy="22225"/>
            </a:xfrm>
            <a:custGeom>
              <a:avLst/>
              <a:gdLst>
                <a:gd name="T0" fmla="*/ 12 w 22"/>
                <a:gd name="T1" fmla="*/ 0 h 24"/>
                <a:gd name="T2" fmla="*/ 22 w 22"/>
                <a:gd name="T3" fmla="*/ 10 h 24"/>
                <a:gd name="T4" fmla="*/ 12 w 22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4">
                  <a:moveTo>
                    <a:pt x="12" y="0"/>
                  </a:moveTo>
                  <a:cubicBezTo>
                    <a:pt x="18" y="1"/>
                    <a:pt x="15" y="10"/>
                    <a:pt x="22" y="10"/>
                  </a:cubicBezTo>
                  <a:cubicBezTo>
                    <a:pt x="18" y="24"/>
                    <a:pt x="0" y="6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213"/>
            <p:cNvSpPr>
              <a:spLocks/>
            </p:cNvSpPr>
            <p:nvPr/>
          </p:nvSpPr>
          <p:spPr bwMode="auto">
            <a:xfrm>
              <a:off x="10494964" y="2497138"/>
              <a:ext cx="25400" cy="30163"/>
            </a:xfrm>
            <a:custGeom>
              <a:avLst/>
              <a:gdLst>
                <a:gd name="T0" fmla="*/ 26 w 28"/>
                <a:gd name="T1" fmla="*/ 2 h 32"/>
                <a:gd name="T2" fmla="*/ 26 w 28"/>
                <a:gd name="T3" fmla="*/ 17 h 32"/>
                <a:gd name="T4" fmla="*/ 11 w 28"/>
                <a:gd name="T5" fmla="*/ 32 h 32"/>
                <a:gd name="T6" fmla="*/ 1 w 28"/>
                <a:gd name="T7" fmla="*/ 7 h 32"/>
                <a:gd name="T8" fmla="*/ 26 w 28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26" y="2"/>
                  </a:moveTo>
                  <a:cubicBezTo>
                    <a:pt x="23" y="6"/>
                    <a:pt x="18" y="16"/>
                    <a:pt x="26" y="17"/>
                  </a:cubicBezTo>
                  <a:cubicBezTo>
                    <a:pt x="28" y="29"/>
                    <a:pt x="12" y="23"/>
                    <a:pt x="11" y="32"/>
                  </a:cubicBezTo>
                  <a:cubicBezTo>
                    <a:pt x="4" y="28"/>
                    <a:pt x="0" y="20"/>
                    <a:pt x="1" y="7"/>
                  </a:cubicBezTo>
                  <a:cubicBezTo>
                    <a:pt x="7" y="3"/>
                    <a:pt x="15" y="0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14"/>
            <p:cNvSpPr>
              <a:spLocks/>
            </p:cNvSpPr>
            <p:nvPr/>
          </p:nvSpPr>
          <p:spPr bwMode="auto">
            <a:xfrm>
              <a:off x="9636126" y="2525713"/>
              <a:ext cx="25400" cy="26988"/>
            </a:xfrm>
            <a:custGeom>
              <a:avLst/>
              <a:gdLst>
                <a:gd name="T0" fmla="*/ 12 w 29"/>
                <a:gd name="T1" fmla="*/ 12 h 29"/>
                <a:gd name="T2" fmla="*/ 12 w 29"/>
                <a:gd name="T3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9">
                  <a:moveTo>
                    <a:pt x="12" y="12"/>
                  </a:moveTo>
                  <a:cubicBezTo>
                    <a:pt x="29" y="0"/>
                    <a:pt x="0" y="29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15"/>
            <p:cNvSpPr>
              <a:spLocks/>
            </p:cNvSpPr>
            <p:nvPr/>
          </p:nvSpPr>
          <p:spPr bwMode="auto">
            <a:xfrm>
              <a:off x="10193339" y="2532063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16"/>
            <p:cNvSpPr>
              <a:spLocks/>
            </p:cNvSpPr>
            <p:nvPr/>
          </p:nvSpPr>
          <p:spPr bwMode="auto">
            <a:xfrm>
              <a:off x="10258426" y="2541588"/>
              <a:ext cx="4763" cy="95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1" y="10"/>
                    <a:pt x="2" y="4"/>
                    <a:pt x="0" y="0"/>
                  </a:cubicBezTo>
                  <a:cubicBezTo>
                    <a:pt x="5" y="0"/>
                    <a:pt x="4" y="6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17"/>
            <p:cNvSpPr>
              <a:spLocks/>
            </p:cNvSpPr>
            <p:nvPr/>
          </p:nvSpPr>
          <p:spPr bwMode="auto">
            <a:xfrm>
              <a:off x="9474201" y="2614613"/>
              <a:ext cx="20638" cy="14288"/>
            </a:xfrm>
            <a:custGeom>
              <a:avLst/>
              <a:gdLst>
                <a:gd name="T0" fmla="*/ 0 w 22"/>
                <a:gd name="T1" fmla="*/ 6 h 16"/>
                <a:gd name="T2" fmla="*/ 21 w 22"/>
                <a:gd name="T3" fmla="*/ 1 h 16"/>
                <a:gd name="T4" fmla="*/ 16 w 22"/>
                <a:gd name="T5" fmla="*/ 16 h 16"/>
                <a:gd name="T6" fmla="*/ 5 w 22"/>
                <a:gd name="T7" fmla="*/ 16 h 16"/>
                <a:gd name="T8" fmla="*/ 0 w 2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0" y="6"/>
                  </a:moveTo>
                  <a:cubicBezTo>
                    <a:pt x="2" y="0"/>
                    <a:pt x="13" y="2"/>
                    <a:pt x="21" y="1"/>
                  </a:cubicBezTo>
                  <a:cubicBezTo>
                    <a:pt x="22" y="9"/>
                    <a:pt x="16" y="10"/>
                    <a:pt x="16" y="16"/>
                  </a:cubicBezTo>
                  <a:cubicBezTo>
                    <a:pt x="12" y="16"/>
                    <a:pt x="9" y="16"/>
                    <a:pt x="5" y="16"/>
                  </a:cubicBezTo>
                  <a:cubicBezTo>
                    <a:pt x="6" y="11"/>
                    <a:pt x="4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18"/>
            <p:cNvSpPr>
              <a:spLocks/>
            </p:cNvSpPr>
            <p:nvPr/>
          </p:nvSpPr>
          <p:spPr bwMode="auto">
            <a:xfrm>
              <a:off x="10352089" y="2684463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4"/>
                    <a:pt x="4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219"/>
            <p:cNvSpPr>
              <a:spLocks/>
            </p:cNvSpPr>
            <p:nvPr/>
          </p:nvSpPr>
          <p:spPr bwMode="auto">
            <a:xfrm>
              <a:off x="9526589" y="2732088"/>
              <a:ext cx="12700" cy="28575"/>
            </a:xfrm>
            <a:custGeom>
              <a:avLst/>
              <a:gdLst>
                <a:gd name="T0" fmla="*/ 5 w 15"/>
                <a:gd name="T1" fmla="*/ 0 h 31"/>
                <a:gd name="T2" fmla="*/ 15 w 15"/>
                <a:gd name="T3" fmla="*/ 15 h 31"/>
                <a:gd name="T4" fmla="*/ 5 w 15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1">
                  <a:moveTo>
                    <a:pt x="5" y="0"/>
                  </a:moveTo>
                  <a:cubicBezTo>
                    <a:pt x="12" y="1"/>
                    <a:pt x="6" y="15"/>
                    <a:pt x="15" y="15"/>
                  </a:cubicBezTo>
                  <a:cubicBezTo>
                    <a:pt x="9" y="31"/>
                    <a:pt x="0" y="1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20"/>
            <p:cNvSpPr>
              <a:spLocks/>
            </p:cNvSpPr>
            <p:nvPr/>
          </p:nvSpPr>
          <p:spPr bwMode="auto">
            <a:xfrm>
              <a:off x="9558339" y="2744788"/>
              <a:ext cx="23813" cy="28575"/>
            </a:xfrm>
            <a:custGeom>
              <a:avLst/>
              <a:gdLst>
                <a:gd name="T0" fmla="*/ 10 w 25"/>
                <a:gd name="T1" fmla="*/ 10 h 31"/>
                <a:gd name="T2" fmla="*/ 25 w 25"/>
                <a:gd name="T3" fmla="*/ 10 h 31"/>
                <a:gd name="T4" fmla="*/ 25 w 25"/>
                <a:gd name="T5" fmla="*/ 30 h 31"/>
                <a:gd name="T6" fmla="*/ 0 w 25"/>
                <a:gd name="T7" fmla="*/ 20 h 31"/>
                <a:gd name="T8" fmla="*/ 5 w 25"/>
                <a:gd name="T9" fmla="*/ 0 h 31"/>
                <a:gd name="T10" fmla="*/ 10 w 25"/>
                <a:gd name="T11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1">
                  <a:moveTo>
                    <a:pt x="10" y="10"/>
                  </a:moveTo>
                  <a:cubicBezTo>
                    <a:pt x="12" y="17"/>
                    <a:pt x="16" y="8"/>
                    <a:pt x="25" y="10"/>
                  </a:cubicBezTo>
                  <a:cubicBezTo>
                    <a:pt x="25" y="16"/>
                    <a:pt x="25" y="23"/>
                    <a:pt x="25" y="30"/>
                  </a:cubicBezTo>
                  <a:cubicBezTo>
                    <a:pt x="12" y="31"/>
                    <a:pt x="9" y="22"/>
                    <a:pt x="0" y="20"/>
                  </a:cubicBezTo>
                  <a:cubicBezTo>
                    <a:pt x="4" y="15"/>
                    <a:pt x="5" y="8"/>
                    <a:pt x="5" y="0"/>
                  </a:cubicBezTo>
                  <a:cubicBezTo>
                    <a:pt x="10" y="1"/>
                    <a:pt x="17" y="9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221"/>
            <p:cNvSpPr>
              <a:spLocks/>
            </p:cNvSpPr>
            <p:nvPr/>
          </p:nvSpPr>
          <p:spPr bwMode="auto">
            <a:xfrm>
              <a:off x="10009189" y="2762251"/>
              <a:ext cx="12700" cy="6350"/>
            </a:xfrm>
            <a:custGeom>
              <a:avLst/>
              <a:gdLst>
                <a:gd name="T0" fmla="*/ 0 w 15"/>
                <a:gd name="T1" fmla="*/ 6 h 7"/>
                <a:gd name="T2" fmla="*/ 15 w 15"/>
                <a:gd name="T3" fmla="*/ 1 h 7"/>
                <a:gd name="T4" fmla="*/ 0 w 15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0" y="6"/>
                  </a:moveTo>
                  <a:cubicBezTo>
                    <a:pt x="1" y="0"/>
                    <a:pt x="9" y="2"/>
                    <a:pt x="15" y="1"/>
                  </a:cubicBezTo>
                  <a:cubicBezTo>
                    <a:pt x="14" y="7"/>
                    <a:pt x="6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222"/>
            <p:cNvSpPr>
              <a:spLocks/>
            </p:cNvSpPr>
            <p:nvPr/>
          </p:nvSpPr>
          <p:spPr bwMode="auto">
            <a:xfrm>
              <a:off x="9382126" y="2759076"/>
              <a:ext cx="46038" cy="60325"/>
            </a:xfrm>
            <a:custGeom>
              <a:avLst/>
              <a:gdLst>
                <a:gd name="T0" fmla="*/ 30 w 50"/>
                <a:gd name="T1" fmla="*/ 15 h 65"/>
                <a:gd name="T2" fmla="*/ 50 w 50"/>
                <a:gd name="T3" fmla="*/ 35 h 65"/>
                <a:gd name="T4" fmla="*/ 25 w 50"/>
                <a:gd name="T5" fmla="*/ 50 h 65"/>
                <a:gd name="T6" fmla="*/ 35 w 50"/>
                <a:gd name="T7" fmla="*/ 65 h 65"/>
                <a:gd name="T8" fmla="*/ 15 w 50"/>
                <a:gd name="T9" fmla="*/ 65 h 65"/>
                <a:gd name="T10" fmla="*/ 0 w 50"/>
                <a:gd name="T11" fmla="*/ 55 h 65"/>
                <a:gd name="T12" fmla="*/ 10 w 50"/>
                <a:gd name="T13" fmla="*/ 25 h 65"/>
                <a:gd name="T14" fmla="*/ 30 w 50"/>
                <a:gd name="T15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65">
                  <a:moveTo>
                    <a:pt x="30" y="15"/>
                  </a:moveTo>
                  <a:cubicBezTo>
                    <a:pt x="39" y="0"/>
                    <a:pt x="32" y="42"/>
                    <a:pt x="50" y="35"/>
                  </a:cubicBezTo>
                  <a:cubicBezTo>
                    <a:pt x="45" y="43"/>
                    <a:pt x="27" y="38"/>
                    <a:pt x="25" y="50"/>
                  </a:cubicBezTo>
                  <a:cubicBezTo>
                    <a:pt x="29" y="55"/>
                    <a:pt x="37" y="55"/>
                    <a:pt x="35" y="65"/>
                  </a:cubicBezTo>
                  <a:cubicBezTo>
                    <a:pt x="32" y="63"/>
                    <a:pt x="16" y="52"/>
                    <a:pt x="15" y="65"/>
                  </a:cubicBezTo>
                  <a:cubicBezTo>
                    <a:pt x="10" y="62"/>
                    <a:pt x="10" y="53"/>
                    <a:pt x="0" y="55"/>
                  </a:cubicBezTo>
                  <a:cubicBezTo>
                    <a:pt x="2" y="35"/>
                    <a:pt x="3" y="43"/>
                    <a:pt x="10" y="25"/>
                  </a:cubicBezTo>
                  <a:cubicBezTo>
                    <a:pt x="18" y="41"/>
                    <a:pt x="30" y="33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223"/>
            <p:cNvSpPr>
              <a:spLocks/>
            </p:cNvSpPr>
            <p:nvPr/>
          </p:nvSpPr>
          <p:spPr bwMode="auto">
            <a:xfrm>
              <a:off x="9423401" y="2771776"/>
              <a:ext cx="4763" cy="11113"/>
            </a:xfrm>
            <a:custGeom>
              <a:avLst/>
              <a:gdLst>
                <a:gd name="T0" fmla="*/ 0 w 5"/>
                <a:gd name="T1" fmla="*/ 6 h 11"/>
                <a:gd name="T2" fmla="*/ 5 w 5"/>
                <a:gd name="T3" fmla="*/ 6 h 11"/>
                <a:gd name="T4" fmla="*/ 0 w 5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1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24"/>
            <p:cNvSpPr>
              <a:spLocks/>
            </p:cNvSpPr>
            <p:nvPr/>
          </p:nvSpPr>
          <p:spPr bwMode="auto">
            <a:xfrm>
              <a:off x="9307514" y="2800351"/>
              <a:ext cx="42863" cy="36513"/>
            </a:xfrm>
            <a:custGeom>
              <a:avLst/>
              <a:gdLst>
                <a:gd name="T0" fmla="*/ 5 w 47"/>
                <a:gd name="T1" fmla="*/ 15 h 40"/>
                <a:gd name="T2" fmla="*/ 0 w 47"/>
                <a:gd name="T3" fmla="*/ 10 h 40"/>
                <a:gd name="T4" fmla="*/ 0 w 47"/>
                <a:gd name="T5" fmla="*/ 0 h 40"/>
                <a:gd name="T6" fmla="*/ 30 w 47"/>
                <a:gd name="T7" fmla="*/ 15 h 40"/>
                <a:gd name="T8" fmla="*/ 25 w 47"/>
                <a:gd name="T9" fmla="*/ 40 h 40"/>
                <a:gd name="T10" fmla="*/ 5 w 47"/>
                <a:gd name="T11" fmla="*/ 25 h 40"/>
                <a:gd name="T12" fmla="*/ 5 w 47"/>
                <a:gd name="T13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0">
                  <a:moveTo>
                    <a:pt x="5" y="15"/>
                  </a:moveTo>
                  <a:cubicBezTo>
                    <a:pt x="1" y="16"/>
                    <a:pt x="0" y="13"/>
                    <a:pt x="0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12" y="0"/>
                    <a:pt x="27" y="22"/>
                    <a:pt x="30" y="15"/>
                  </a:cubicBezTo>
                  <a:cubicBezTo>
                    <a:pt x="47" y="22"/>
                    <a:pt x="20" y="27"/>
                    <a:pt x="25" y="40"/>
                  </a:cubicBezTo>
                  <a:cubicBezTo>
                    <a:pt x="16" y="26"/>
                    <a:pt x="19" y="28"/>
                    <a:pt x="5" y="25"/>
                  </a:cubicBezTo>
                  <a:cubicBezTo>
                    <a:pt x="5" y="17"/>
                    <a:pt x="13" y="3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225"/>
            <p:cNvSpPr>
              <a:spLocks/>
            </p:cNvSpPr>
            <p:nvPr/>
          </p:nvSpPr>
          <p:spPr bwMode="auto">
            <a:xfrm>
              <a:off x="9442451" y="2809876"/>
              <a:ext cx="26988" cy="26988"/>
            </a:xfrm>
            <a:custGeom>
              <a:avLst/>
              <a:gdLst>
                <a:gd name="T0" fmla="*/ 10 w 30"/>
                <a:gd name="T1" fmla="*/ 0 h 30"/>
                <a:gd name="T2" fmla="*/ 20 w 30"/>
                <a:gd name="T3" fmla="*/ 20 h 30"/>
                <a:gd name="T4" fmla="*/ 30 w 30"/>
                <a:gd name="T5" fmla="*/ 20 h 30"/>
                <a:gd name="T6" fmla="*/ 5 w 30"/>
                <a:gd name="T7" fmla="*/ 30 h 30"/>
                <a:gd name="T8" fmla="*/ 0 w 30"/>
                <a:gd name="T9" fmla="*/ 15 h 30"/>
                <a:gd name="T10" fmla="*/ 10 w 30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10" y="0"/>
                  </a:moveTo>
                  <a:cubicBezTo>
                    <a:pt x="19" y="1"/>
                    <a:pt x="22" y="9"/>
                    <a:pt x="20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26" y="27"/>
                    <a:pt x="14" y="27"/>
                    <a:pt x="5" y="30"/>
                  </a:cubicBezTo>
                  <a:cubicBezTo>
                    <a:pt x="2" y="19"/>
                    <a:pt x="20" y="14"/>
                    <a:pt x="0" y="15"/>
                  </a:cubicBezTo>
                  <a:cubicBezTo>
                    <a:pt x="4" y="10"/>
                    <a:pt x="12" y="1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226"/>
            <p:cNvSpPr>
              <a:spLocks/>
            </p:cNvSpPr>
            <p:nvPr/>
          </p:nvSpPr>
          <p:spPr bwMode="auto">
            <a:xfrm>
              <a:off x="9242426" y="2841626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227"/>
            <p:cNvSpPr>
              <a:spLocks/>
            </p:cNvSpPr>
            <p:nvPr/>
          </p:nvSpPr>
          <p:spPr bwMode="auto">
            <a:xfrm>
              <a:off x="9421814" y="2835276"/>
              <a:ext cx="26988" cy="26988"/>
            </a:xfrm>
            <a:custGeom>
              <a:avLst/>
              <a:gdLst>
                <a:gd name="T0" fmla="*/ 16 w 28"/>
                <a:gd name="T1" fmla="*/ 12 h 29"/>
                <a:gd name="T2" fmla="*/ 16 w 28"/>
                <a:gd name="T3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29">
                  <a:moveTo>
                    <a:pt x="16" y="12"/>
                  </a:moveTo>
                  <a:cubicBezTo>
                    <a:pt x="28" y="29"/>
                    <a:pt x="0" y="0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28"/>
            <p:cNvSpPr>
              <a:spLocks/>
            </p:cNvSpPr>
            <p:nvPr/>
          </p:nvSpPr>
          <p:spPr bwMode="auto">
            <a:xfrm>
              <a:off x="9377364" y="2887663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29"/>
            <p:cNvSpPr>
              <a:spLocks/>
            </p:cNvSpPr>
            <p:nvPr/>
          </p:nvSpPr>
          <p:spPr bwMode="auto">
            <a:xfrm>
              <a:off x="10402889" y="2895601"/>
              <a:ext cx="19050" cy="30163"/>
            </a:xfrm>
            <a:custGeom>
              <a:avLst/>
              <a:gdLst>
                <a:gd name="T0" fmla="*/ 20 w 20"/>
                <a:gd name="T1" fmla="*/ 17 h 33"/>
                <a:gd name="T2" fmla="*/ 20 w 20"/>
                <a:gd name="T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33">
                  <a:moveTo>
                    <a:pt x="20" y="17"/>
                  </a:moveTo>
                  <a:cubicBezTo>
                    <a:pt x="8" y="33"/>
                    <a:pt x="0" y="0"/>
                    <a:pt x="2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30"/>
            <p:cNvSpPr>
              <a:spLocks/>
            </p:cNvSpPr>
            <p:nvPr/>
          </p:nvSpPr>
          <p:spPr bwMode="auto">
            <a:xfrm>
              <a:off x="10412414" y="2970213"/>
              <a:ext cx="9525" cy="11113"/>
            </a:xfrm>
            <a:custGeom>
              <a:avLst/>
              <a:gdLst>
                <a:gd name="T0" fmla="*/ 10 w 10"/>
                <a:gd name="T1" fmla="*/ 6 h 12"/>
                <a:gd name="T2" fmla="*/ 0 w 10"/>
                <a:gd name="T3" fmla="*/ 6 h 12"/>
                <a:gd name="T4" fmla="*/ 10 w 10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10" y="6"/>
                  </a:moveTo>
                  <a:cubicBezTo>
                    <a:pt x="5" y="9"/>
                    <a:pt x="1" y="12"/>
                    <a:pt x="0" y="6"/>
                  </a:cubicBezTo>
                  <a:cubicBezTo>
                    <a:pt x="1" y="0"/>
                    <a:pt x="10" y="1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31"/>
            <p:cNvSpPr>
              <a:spLocks/>
            </p:cNvSpPr>
            <p:nvPr/>
          </p:nvSpPr>
          <p:spPr bwMode="auto">
            <a:xfrm>
              <a:off x="9223376" y="2989263"/>
              <a:ext cx="28575" cy="38100"/>
            </a:xfrm>
            <a:custGeom>
              <a:avLst/>
              <a:gdLst>
                <a:gd name="T0" fmla="*/ 15 w 30"/>
                <a:gd name="T1" fmla="*/ 0 h 40"/>
                <a:gd name="T2" fmla="*/ 30 w 30"/>
                <a:gd name="T3" fmla="*/ 0 h 40"/>
                <a:gd name="T4" fmla="*/ 0 w 30"/>
                <a:gd name="T5" fmla="*/ 35 h 40"/>
                <a:gd name="T6" fmla="*/ 15 w 3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0">
                  <a:moveTo>
                    <a:pt x="15" y="0"/>
                  </a:moveTo>
                  <a:cubicBezTo>
                    <a:pt x="20" y="0"/>
                    <a:pt x="25" y="0"/>
                    <a:pt x="30" y="0"/>
                  </a:cubicBezTo>
                  <a:cubicBezTo>
                    <a:pt x="12" y="4"/>
                    <a:pt x="26" y="40"/>
                    <a:pt x="0" y="35"/>
                  </a:cubicBezTo>
                  <a:cubicBezTo>
                    <a:pt x="3" y="22"/>
                    <a:pt x="16" y="18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32"/>
            <p:cNvSpPr>
              <a:spLocks/>
            </p:cNvSpPr>
            <p:nvPr/>
          </p:nvSpPr>
          <p:spPr bwMode="auto">
            <a:xfrm>
              <a:off x="9317039" y="3008313"/>
              <a:ext cx="4763" cy="9525"/>
            </a:xfrm>
            <a:custGeom>
              <a:avLst/>
              <a:gdLst>
                <a:gd name="T0" fmla="*/ 0 w 5"/>
                <a:gd name="T1" fmla="*/ 5 h 11"/>
                <a:gd name="T2" fmla="*/ 5 w 5"/>
                <a:gd name="T3" fmla="*/ 5 h 11"/>
                <a:gd name="T4" fmla="*/ 0 w 5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5"/>
                  </a:moveTo>
                  <a:cubicBezTo>
                    <a:pt x="1" y="0"/>
                    <a:pt x="5" y="3"/>
                    <a:pt x="5" y="5"/>
                  </a:cubicBezTo>
                  <a:cubicBezTo>
                    <a:pt x="4" y="11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33"/>
            <p:cNvSpPr>
              <a:spLocks/>
            </p:cNvSpPr>
            <p:nvPr/>
          </p:nvSpPr>
          <p:spPr bwMode="auto">
            <a:xfrm>
              <a:off x="10567989" y="3016251"/>
              <a:ext cx="20638" cy="20638"/>
            </a:xfrm>
            <a:custGeom>
              <a:avLst/>
              <a:gdLst>
                <a:gd name="T0" fmla="*/ 2 w 22"/>
                <a:gd name="T1" fmla="*/ 2 h 22"/>
                <a:gd name="T2" fmla="*/ 22 w 22"/>
                <a:gd name="T3" fmla="*/ 7 h 22"/>
                <a:gd name="T4" fmla="*/ 12 w 22"/>
                <a:gd name="T5" fmla="*/ 12 h 22"/>
                <a:gd name="T6" fmla="*/ 7 w 22"/>
                <a:gd name="T7" fmla="*/ 22 h 22"/>
                <a:gd name="T8" fmla="*/ 2 w 22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" y="2"/>
                  </a:moveTo>
                  <a:cubicBezTo>
                    <a:pt x="13" y="0"/>
                    <a:pt x="16" y="6"/>
                    <a:pt x="22" y="7"/>
                  </a:cubicBezTo>
                  <a:cubicBezTo>
                    <a:pt x="21" y="13"/>
                    <a:pt x="13" y="20"/>
                    <a:pt x="12" y="12"/>
                  </a:cubicBezTo>
                  <a:cubicBezTo>
                    <a:pt x="7" y="13"/>
                    <a:pt x="8" y="19"/>
                    <a:pt x="7" y="22"/>
                  </a:cubicBezTo>
                  <a:cubicBezTo>
                    <a:pt x="0" y="21"/>
                    <a:pt x="3" y="1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34"/>
            <p:cNvSpPr>
              <a:spLocks/>
            </p:cNvSpPr>
            <p:nvPr/>
          </p:nvSpPr>
          <p:spPr bwMode="auto">
            <a:xfrm>
              <a:off x="10560051" y="3022601"/>
              <a:ext cx="4763" cy="9525"/>
            </a:xfrm>
            <a:custGeom>
              <a:avLst/>
              <a:gdLst>
                <a:gd name="T0" fmla="*/ 0 w 5"/>
                <a:gd name="T1" fmla="*/ 5 h 11"/>
                <a:gd name="T2" fmla="*/ 5 w 5"/>
                <a:gd name="T3" fmla="*/ 5 h 11"/>
                <a:gd name="T4" fmla="*/ 0 w 5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5"/>
                  </a:moveTo>
                  <a:cubicBezTo>
                    <a:pt x="1" y="0"/>
                    <a:pt x="5" y="3"/>
                    <a:pt x="5" y="5"/>
                  </a:cubicBezTo>
                  <a:cubicBezTo>
                    <a:pt x="4" y="11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35"/>
            <p:cNvSpPr>
              <a:spLocks/>
            </p:cNvSpPr>
            <p:nvPr/>
          </p:nvSpPr>
          <p:spPr bwMode="auto">
            <a:xfrm>
              <a:off x="10545764" y="3082926"/>
              <a:ext cx="34925" cy="33338"/>
            </a:xfrm>
            <a:custGeom>
              <a:avLst/>
              <a:gdLst>
                <a:gd name="T0" fmla="*/ 6 w 38"/>
                <a:gd name="T1" fmla="*/ 0 h 35"/>
                <a:gd name="T2" fmla="*/ 36 w 38"/>
                <a:gd name="T3" fmla="*/ 10 h 35"/>
                <a:gd name="T4" fmla="*/ 31 w 38"/>
                <a:gd name="T5" fmla="*/ 35 h 35"/>
                <a:gd name="T6" fmla="*/ 11 w 38"/>
                <a:gd name="T7" fmla="*/ 25 h 35"/>
                <a:gd name="T8" fmla="*/ 6 w 3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6" y="0"/>
                  </a:moveTo>
                  <a:cubicBezTo>
                    <a:pt x="16" y="4"/>
                    <a:pt x="25" y="8"/>
                    <a:pt x="36" y="10"/>
                  </a:cubicBezTo>
                  <a:cubicBezTo>
                    <a:pt x="38" y="22"/>
                    <a:pt x="27" y="21"/>
                    <a:pt x="31" y="35"/>
                  </a:cubicBezTo>
                  <a:cubicBezTo>
                    <a:pt x="26" y="32"/>
                    <a:pt x="15" y="12"/>
                    <a:pt x="11" y="25"/>
                  </a:cubicBezTo>
                  <a:cubicBezTo>
                    <a:pt x="0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36"/>
            <p:cNvSpPr>
              <a:spLocks/>
            </p:cNvSpPr>
            <p:nvPr/>
          </p:nvSpPr>
          <p:spPr bwMode="auto">
            <a:xfrm>
              <a:off x="9572626" y="3106738"/>
              <a:ext cx="9525" cy="9525"/>
            </a:xfrm>
            <a:custGeom>
              <a:avLst/>
              <a:gdLst>
                <a:gd name="T0" fmla="*/ 0 w 10"/>
                <a:gd name="T1" fmla="*/ 0 h 10"/>
                <a:gd name="T2" fmla="*/ 10 w 10"/>
                <a:gd name="T3" fmla="*/ 0 h 10"/>
                <a:gd name="T4" fmla="*/ 10 w 10"/>
                <a:gd name="T5" fmla="*/ 10 h 10"/>
                <a:gd name="T6" fmla="*/ 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3" y="0"/>
                    <a:pt x="6" y="0"/>
                    <a:pt x="10" y="0"/>
                  </a:cubicBezTo>
                  <a:cubicBezTo>
                    <a:pt x="10" y="3"/>
                    <a:pt x="10" y="6"/>
                    <a:pt x="10" y="10"/>
                  </a:cubicBezTo>
                  <a:cubicBezTo>
                    <a:pt x="6" y="10"/>
                    <a:pt x="3" y="10"/>
                    <a:pt x="0" y="10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237"/>
            <p:cNvSpPr>
              <a:spLocks/>
            </p:cNvSpPr>
            <p:nvPr/>
          </p:nvSpPr>
          <p:spPr bwMode="auto">
            <a:xfrm>
              <a:off x="9417051" y="3111501"/>
              <a:ext cx="38100" cy="47625"/>
            </a:xfrm>
            <a:custGeom>
              <a:avLst/>
              <a:gdLst>
                <a:gd name="T0" fmla="*/ 21 w 41"/>
                <a:gd name="T1" fmla="*/ 5 h 52"/>
                <a:gd name="T2" fmla="*/ 41 w 41"/>
                <a:gd name="T3" fmla="*/ 20 h 52"/>
                <a:gd name="T4" fmla="*/ 16 w 41"/>
                <a:gd name="T5" fmla="*/ 50 h 52"/>
                <a:gd name="T6" fmla="*/ 1 w 41"/>
                <a:gd name="T7" fmla="*/ 25 h 52"/>
                <a:gd name="T8" fmla="*/ 21 w 41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2">
                  <a:moveTo>
                    <a:pt x="21" y="5"/>
                  </a:moveTo>
                  <a:cubicBezTo>
                    <a:pt x="37" y="0"/>
                    <a:pt x="28" y="21"/>
                    <a:pt x="41" y="20"/>
                  </a:cubicBezTo>
                  <a:cubicBezTo>
                    <a:pt x="37" y="34"/>
                    <a:pt x="13" y="28"/>
                    <a:pt x="16" y="50"/>
                  </a:cubicBezTo>
                  <a:cubicBezTo>
                    <a:pt x="1" y="52"/>
                    <a:pt x="0" y="39"/>
                    <a:pt x="1" y="25"/>
                  </a:cubicBezTo>
                  <a:cubicBezTo>
                    <a:pt x="7" y="17"/>
                    <a:pt x="22" y="19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38"/>
            <p:cNvSpPr>
              <a:spLocks/>
            </p:cNvSpPr>
            <p:nvPr/>
          </p:nvSpPr>
          <p:spPr bwMode="auto">
            <a:xfrm>
              <a:off x="10267951" y="3152776"/>
              <a:ext cx="4763" cy="9525"/>
            </a:xfrm>
            <a:custGeom>
              <a:avLst/>
              <a:gdLst>
                <a:gd name="T0" fmla="*/ 1 w 6"/>
                <a:gd name="T1" fmla="*/ 10 h 10"/>
                <a:gd name="T2" fmla="*/ 6 w 6"/>
                <a:gd name="T3" fmla="*/ 0 h 10"/>
                <a:gd name="T4" fmla="*/ 1 w 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1" y="10"/>
                  </a:moveTo>
                  <a:cubicBezTo>
                    <a:pt x="0" y="4"/>
                    <a:pt x="2" y="1"/>
                    <a:pt x="6" y="0"/>
                  </a:cubicBezTo>
                  <a:cubicBezTo>
                    <a:pt x="6" y="6"/>
                    <a:pt x="4" y="9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239"/>
            <p:cNvSpPr>
              <a:spLocks/>
            </p:cNvSpPr>
            <p:nvPr/>
          </p:nvSpPr>
          <p:spPr bwMode="auto">
            <a:xfrm>
              <a:off x="9705976" y="3155951"/>
              <a:ext cx="46038" cy="63500"/>
            </a:xfrm>
            <a:custGeom>
              <a:avLst/>
              <a:gdLst>
                <a:gd name="T0" fmla="*/ 45 w 49"/>
                <a:gd name="T1" fmla="*/ 21 h 69"/>
                <a:gd name="T2" fmla="*/ 35 w 49"/>
                <a:gd name="T3" fmla="*/ 26 h 69"/>
                <a:gd name="T4" fmla="*/ 25 w 49"/>
                <a:gd name="T5" fmla="*/ 66 h 69"/>
                <a:gd name="T6" fmla="*/ 5 w 49"/>
                <a:gd name="T7" fmla="*/ 41 h 69"/>
                <a:gd name="T8" fmla="*/ 15 w 49"/>
                <a:gd name="T9" fmla="*/ 41 h 69"/>
                <a:gd name="T10" fmla="*/ 45 w 49"/>
                <a:gd name="T11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9">
                  <a:moveTo>
                    <a:pt x="45" y="21"/>
                  </a:moveTo>
                  <a:cubicBezTo>
                    <a:pt x="45" y="26"/>
                    <a:pt x="39" y="25"/>
                    <a:pt x="35" y="26"/>
                  </a:cubicBezTo>
                  <a:cubicBezTo>
                    <a:pt x="49" y="41"/>
                    <a:pt x="25" y="49"/>
                    <a:pt x="25" y="66"/>
                  </a:cubicBezTo>
                  <a:cubicBezTo>
                    <a:pt x="7" y="69"/>
                    <a:pt x="3" y="58"/>
                    <a:pt x="5" y="41"/>
                  </a:cubicBezTo>
                  <a:cubicBezTo>
                    <a:pt x="8" y="41"/>
                    <a:pt x="12" y="41"/>
                    <a:pt x="15" y="41"/>
                  </a:cubicBezTo>
                  <a:cubicBezTo>
                    <a:pt x="0" y="22"/>
                    <a:pt x="33" y="0"/>
                    <a:pt x="4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240"/>
            <p:cNvSpPr>
              <a:spLocks/>
            </p:cNvSpPr>
            <p:nvPr/>
          </p:nvSpPr>
          <p:spPr bwMode="auto">
            <a:xfrm>
              <a:off x="9855201" y="3197226"/>
              <a:ext cx="9525" cy="11113"/>
            </a:xfrm>
            <a:custGeom>
              <a:avLst/>
              <a:gdLst>
                <a:gd name="T0" fmla="*/ 0 w 10"/>
                <a:gd name="T1" fmla="*/ 7 h 13"/>
                <a:gd name="T2" fmla="*/ 10 w 10"/>
                <a:gd name="T3" fmla="*/ 7 h 13"/>
                <a:gd name="T4" fmla="*/ 0 w 10"/>
                <a:gd name="T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0" y="7"/>
                  </a:moveTo>
                  <a:cubicBezTo>
                    <a:pt x="3" y="0"/>
                    <a:pt x="5" y="7"/>
                    <a:pt x="10" y="7"/>
                  </a:cubicBezTo>
                  <a:cubicBezTo>
                    <a:pt x="9" y="13"/>
                    <a:pt x="1" y="1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241"/>
            <p:cNvSpPr>
              <a:spLocks/>
            </p:cNvSpPr>
            <p:nvPr/>
          </p:nvSpPr>
          <p:spPr bwMode="auto">
            <a:xfrm>
              <a:off x="10064751" y="3206751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242"/>
            <p:cNvSpPr>
              <a:spLocks/>
            </p:cNvSpPr>
            <p:nvPr/>
          </p:nvSpPr>
          <p:spPr bwMode="auto">
            <a:xfrm>
              <a:off x="10256839" y="3201988"/>
              <a:ext cx="30163" cy="19050"/>
            </a:xfrm>
            <a:custGeom>
              <a:avLst/>
              <a:gdLst>
                <a:gd name="T0" fmla="*/ 33 w 33"/>
                <a:gd name="T1" fmla="*/ 6 h 21"/>
                <a:gd name="T2" fmla="*/ 33 w 33"/>
                <a:gd name="T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21">
                  <a:moveTo>
                    <a:pt x="33" y="6"/>
                  </a:moveTo>
                  <a:cubicBezTo>
                    <a:pt x="22" y="21"/>
                    <a:pt x="0" y="0"/>
                    <a:pt x="3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243"/>
            <p:cNvSpPr>
              <a:spLocks/>
            </p:cNvSpPr>
            <p:nvPr/>
          </p:nvSpPr>
          <p:spPr bwMode="auto">
            <a:xfrm>
              <a:off x="9850439" y="3209926"/>
              <a:ext cx="9525" cy="15875"/>
            </a:xfrm>
            <a:custGeom>
              <a:avLst/>
              <a:gdLst>
                <a:gd name="T0" fmla="*/ 0 w 11"/>
                <a:gd name="T1" fmla="*/ 2 h 17"/>
                <a:gd name="T2" fmla="*/ 10 w 11"/>
                <a:gd name="T3" fmla="*/ 17 h 17"/>
                <a:gd name="T4" fmla="*/ 0 w 11"/>
                <a:gd name="T5" fmla="*/ 12 h 17"/>
                <a:gd name="T6" fmla="*/ 0 w 11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0" y="2"/>
                  </a:moveTo>
                  <a:cubicBezTo>
                    <a:pt x="11" y="0"/>
                    <a:pt x="10" y="9"/>
                    <a:pt x="10" y="17"/>
                  </a:cubicBezTo>
                  <a:cubicBezTo>
                    <a:pt x="6" y="16"/>
                    <a:pt x="5" y="12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244"/>
            <p:cNvSpPr>
              <a:spLocks/>
            </p:cNvSpPr>
            <p:nvPr/>
          </p:nvSpPr>
          <p:spPr bwMode="auto">
            <a:xfrm>
              <a:off x="10266364" y="3208338"/>
              <a:ext cx="44450" cy="41275"/>
            </a:xfrm>
            <a:custGeom>
              <a:avLst/>
              <a:gdLst>
                <a:gd name="T0" fmla="*/ 28 w 48"/>
                <a:gd name="T1" fmla="*/ 4 h 44"/>
                <a:gd name="T2" fmla="*/ 33 w 48"/>
                <a:gd name="T3" fmla="*/ 19 h 44"/>
                <a:gd name="T4" fmla="*/ 28 w 48"/>
                <a:gd name="T5" fmla="*/ 44 h 44"/>
                <a:gd name="T6" fmla="*/ 3 w 48"/>
                <a:gd name="T7" fmla="*/ 14 h 44"/>
                <a:gd name="T8" fmla="*/ 28 w 48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4">
                  <a:moveTo>
                    <a:pt x="28" y="4"/>
                  </a:moveTo>
                  <a:cubicBezTo>
                    <a:pt x="41" y="2"/>
                    <a:pt x="19" y="34"/>
                    <a:pt x="33" y="19"/>
                  </a:cubicBezTo>
                  <a:cubicBezTo>
                    <a:pt x="48" y="25"/>
                    <a:pt x="29" y="38"/>
                    <a:pt x="28" y="44"/>
                  </a:cubicBezTo>
                  <a:cubicBezTo>
                    <a:pt x="22" y="32"/>
                    <a:pt x="13" y="22"/>
                    <a:pt x="3" y="14"/>
                  </a:cubicBezTo>
                  <a:cubicBezTo>
                    <a:pt x="0" y="0"/>
                    <a:pt x="30" y="18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245"/>
            <p:cNvSpPr>
              <a:spLocks/>
            </p:cNvSpPr>
            <p:nvPr/>
          </p:nvSpPr>
          <p:spPr bwMode="auto">
            <a:xfrm>
              <a:off x="10180639" y="3221038"/>
              <a:ext cx="3175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246"/>
            <p:cNvSpPr>
              <a:spLocks/>
            </p:cNvSpPr>
            <p:nvPr/>
          </p:nvSpPr>
          <p:spPr bwMode="auto">
            <a:xfrm>
              <a:off x="10133014" y="3263901"/>
              <a:ext cx="33338" cy="17463"/>
            </a:xfrm>
            <a:custGeom>
              <a:avLst/>
              <a:gdLst>
                <a:gd name="T0" fmla="*/ 20 w 36"/>
                <a:gd name="T1" fmla="*/ 0 h 20"/>
                <a:gd name="T2" fmla="*/ 15 w 36"/>
                <a:gd name="T3" fmla="*/ 20 h 20"/>
                <a:gd name="T4" fmla="*/ 20 w 36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0">
                  <a:moveTo>
                    <a:pt x="20" y="0"/>
                  </a:moveTo>
                  <a:cubicBezTo>
                    <a:pt x="36" y="5"/>
                    <a:pt x="14" y="13"/>
                    <a:pt x="15" y="20"/>
                  </a:cubicBezTo>
                  <a:cubicBezTo>
                    <a:pt x="0" y="15"/>
                    <a:pt x="21" y="7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247"/>
            <p:cNvSpPr>
              <a:spLocks/>
            </p:cNvSpPr>
            <p:nvPr/>
          </p:nvSpPr>
          <p:spPr bwMode="auto">
            <a:xfrm>
              <a:off x="10202864" y="3260726"/>
              <a:ext cx="23813" cy="17463"/>
            </a:xfrm>
            <a:custGeom>
              <a:avLst/>
              <a:gdLst>
                <a:gd name="T0" fmla="*/ 25 w 26"/>
                <a:gd name="T1" fmla="*/ 8 h 19"/>
                <a:gd name="T2" fmla="*/ 0 w 26"/>
                <a:gd name="T3" fmla="*/ 13 h 19"/>
                <a:gd name="T4" fmla="*/ 25 w 26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9">
                  <a:moveTo>
                    <a:pt x="25" y="8"/>
                  </a:moveTo>
                  <a:cubicBezTo>
                    <a:pt x="26" y="19"/>
                    <a:pt x="8" y="10"/>
                    <a:pt x="0" y="13"/>
                  </a:cubicBezTo>
                  <a:cubicBezTo>
                    <a:pt x="1" y="0"/>
                    <a:pt x="19" y="1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48"/>
            <p:cNvSpPr>
              <a:spLocks/>
            </p:cNvSpPr>
            <p:nvPr/>
          </p:nvSpPr>
          <p:spPr bwMode="auto">
            <a:xfrm>
              <a:off x="9855201" y="3268663"/>
              <a:ext cx="9525" cy="7938"/>
            </a:xfrm>
            <a:custGeom>
              <a:avLst/>
              <a:gdLst>
                <a:gd name="T0" fmla="*/ 0 w 10"/>
                <a:gd name="T1" fmla="*/ 10 h 10"/>
                <a:gd name="T2" fmla="*/ 0 w 10"/>
                <a:gd name="T3" fmla="*/ 0 h 10"/>
                <a:gd name="T4" fmla="*/ 10 w 10"/>
                <a:gd name="T5" fmla="*/ 0 h 10"/>
                <a:gd name="T6" fmla="*/ 10 w 10"/>
                <a:gd name="T7" fmla="*/ 10 h 10"/>
                <a:gd name="T8" fmla="*/ 0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0" y="7"/>
                    <a:pt x="0" y="3"/>
                    <a:pt x="0" y="0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0" y="3"/>
                    <a:pt x="10" y="7"/>
                    <a:pt x="10" y="10"/>
                  </a:cubicBezTo>
                  <a:cubicBezTo>
                    <a:pt x="7" y="10"/>
                    <a:pt x="4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249"/>
            <p:cNvSpPr>
              <a:spLocks/>
            </p:cNvSpPr>
            <p:nvPr/>
          </p:nvSpPr>
          <p:spPr bwMode="auto">
            <a:xfrm>
              <a:off x="10059989" y="3276601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250"/>
            <p:cNvSpPr>
              <a:spLocks/>
            </p:cNvSpPr>
            <p:nvPr/>
          </p:nvSpPr>
          <p:spPr bwMode="auto">
            <a:xfrm>
              <a:off x="10207626" y="3276601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251"/>
            <p:cNvSpPr>
              <a:spLocks noEditPoints="1"/>
            </p:cNvSpPr>
            <p:nvPr/>
          </p:nvSpPr>
          <p:spPr bwMode="auto">
            <a:xfrm>
              <a:off x="9228139" y="1704976"/>
              <a:ext cx="1374775" cy="1781175"/>
            </a:xfrm>
            <a:custGeom>
              <a:avLst/>
              <a:gdLst>
                <a:gd name="T0" fmla="*/ 952 w 1483"/>
                <a:gd name="T1" fmla="*/ 360 h 1929"/>
                <a:gd name="T2" fmla="*/ 1243 w 1483"/>
                <a:gd name="T3" fmla="*/ 425 h 1929"/>
                <a:gd name="T4" fmla="*/ 1208 w 1483"/>
                <a:gd name="T5" fmla="*/ 631 h 1929"/>
                <a:gd name="T6" fmla="*/ 1158 w 1483"/>
                <a:gd name="T7" fmla="*/ 816 h 1929"/>
                <a:gd name="T8" fmla="*/ 1102 w 1483"/>
                <a:gd name="T9" fmla="*/ 921 h 1929"/>
                <a:gd name="T10" fmla="*/ 1363 w 1483"/>
                <a:gd name="T11" fmla="*/ 881 h 1929"/>
                <a:gd name="T12" fmla="*/ 1107 w 1483"/>
                <a:gd name="T13" fmla="*/ 1042 h 1929"/>
                <a:gd name="T14" fmla="*/ 1303 w 1483"/>
                <a:gd name="T15" fmla="*/ 1262 h 1929"/>
                <a:gd name="T16" fmla="*/ 1238 w 1483"/>
                <a:gd name="T17" fmla="*/ 1382 h 1929"/>
                <a:gd name="T18" fmla="*/ 1483 w 1483"/>
                <a:gd name="T19" fmla="*/ 1372 h 1929"/>
                <a:gd name="T20" fmla="*/ 1273 w 1483"/>
                <a:gd name="T21" fmla="*/ 1533 h 1929"/>
                <a:gd name="T22" fmla="*/ 1133 w 1483"/>
                <a:gd name="T23" fmla="*/ 1608 h 1929"/>
                <a:gd name="T24" fmla="*/ 942 w 1483"/>
                <a:gd name="T25" fmla="*/ 1693 h 1929"/>
                <a:gd name="T26" fmla="*/ 696 w 1483"/>
                <a:gd name="T27" fmla="*/ 1633 h 1929"/>
                <a:gd name="T28" fmla="*/ 426 w 1483"/>
                <a:gd name="T29" fmla="*/ 1548 h 1929"/>
                <a:gd name="T30" fmla="*/ 306 w 1483"/>
                <a:gd name="T31" fmla="*/ 1417 h 1929"/>
                <a:gd name="T32" fmla="*/ 75 w 1483"/>
                <a:gd name="T33" fmla="*/ 1342 h 1929"/>
                <a:gd name="T34" fmla="*/ 291 w 1483"/>
                <a:gd name="T35" fmla="*/ 1257 h 1929"/>
                <a:gd name="T36" fmla="*/ 366 w 1483"/>
                <a:gd name="T37" fmla="*/ 1117 h 1929"/>
                <a:gd name="T38" fmla="*/ 110 w 1483"/>
                <a:gd name="T39" fmla="*/ 901 h 1929"/>
                <a:gd name="T40" fmla="*/ 331 w 1483"/>
                <a:gd name="T41" fmla="*/ 746 h 1929"/>
                <a:gd name="T42" fmla="*/ 391 w 1483"/>
                <a:gd name="T43" fmla="*/ 425 h 1929"/>
                <a:gd name="T44" fmla="*/ 456 w 1483"/>
                <a:gd name="T45" fmla="*/ 290 h 1929"/>
                <a:gd name="T46" fmla="*/ 772 w 1483"/>
                <a:gd name="T47" fmla="*/ 114 h 1929"/>
                <a:gd name="T48" fmla="*/ 110 w 1483"/>
                <a:gd name="T49" fmla="*/ 1287 h 1929"/>
                <a:gd name="T50" fmla="*/ 681 w 1483"/>
                <a:gd name="T51" fmla="*/ 260 h 1929"/>
                <a:gd name="T52" fmla="*/ 902 w 1483"/>
                <a:gd name="T53" fmla="*/ 295 h 1929"/>
                <a:gd name="T54" fmla="*/ 506 w 1483"/>
                <a:gd name="T55" fmla="*/ 340 h 1929"/>
                <a:gd name="T56" fmla="*/ 897 w 1483"/>
                <a:gd name="T57" fmla="*/ 360 h 1929"/>
                <a:gd name="T58" fmla="*/ 686 w 1483"/>
                <a:gd name="T59" fmla="*/ 430 h 1929"/>
                <a:gd name="T60" fmla="*/ 997 w 1483"/>
                <a:gd name="T61" fmla="*/ 485 h 1929"/>
                <a:gd name="T62" fmla="*/ 742 w 1483"/>
                <a:gd name="T63" fmla="*/ 510 h 1929"/>
                <a:gd name="T64" fmla="*/ 1178 w 1483"/>
                <a:gd name="T65" fmla="*/ 560 h 1929"/>
                <a:gd name="T66" fmla="*/ 837 w 1483"/>
                <a:gd name="T67" fmla="*/ 560 h 1929"/>
                <a:gd name="T68" fmla="*/ 371 w 1483"/>
                <a:gd name="T69" fmla="*/ 610 h 1929"/>
                <a:gd name="T70" fmla="*/ 962 w 1483"/>
                <a:gd name="T71" fmla="*/ 671 h 1929"/>
                <a:gd name="T72" fmla="*/ 917 w 1483"/>
                <a:gd name="T73" fmla="*/ 706 h 1929"/>
                <a:gd name="T74" fmla="*/ 291 w 1483"/>
                <a:gd name="T75" fmla="*/ 736 h 1929"/>
                <a:gd name="T76" fmla="*/ 451 w 1483"/>
                <a:gd name="T77" fmla="*/ 766 h 1929"/>
                <a:gd name="T78" fmla="*/ 727 w 1483"/>
                <a:gd name="T79" fmla="*/ 791 h 1929"/>
                <a:gd name="T80" fmla="*/ 631 w 1483"/>
                <a:gd name="T81" fmla="*/ 831 h 1929"/>
                <a:gd name="T82" fmla="*/ 977 w 1483"/>
                <a:gd name="T83" fmla="*/ 891 h 1929"/>
                <a:gd name="T84" fmla="*/ 546 w 1483"/>
                <a:gd name="T85" fmla="*/ 886 h 1929"/>
                <a:gd name="T86" fmla="*/ 496 w 1483"/>
                <a:gd name="T87" fmla="*/ 916 h 1929"/>
                <a:gd name="T88" fmla="*/ 341 w 1483"/>
                <a:gd name="T89" fmla="*/ 941 h 1929"/>
                <a:gd name="T90" fmla="*/ 1218 w 1483"/>
                <a:gd name="T91" fmla="*/ 966 h 1929"/>
                <a:gd name="T92" fmla="*/ 1153 w 1483"/>
                <a:gd name="T93" fmla="*/ 991 h 1929"/>
                <a:gd name="T94" fmla="*/ 797 w 1483"/>
                <a:gd name="T95" fmla="*/ 1062 h 1929"/>
                <a:gd name="T96" fmla="*/ 536 w 1483"/>
                <a:gd name="T97" fmla="*/ 1052 h 1929"/>
                <a:gd name="T98" fmla="*/ 947 w 1483"/>
                <a:gd name="T99" fmla="*/ 1102 h 1929"/>
                <a:gd name="T100" fmla="*/ 671 w 1483"/>
                <a:gd name="T101" fmla="*/ 1097 h 1929"/>
                <a:gd name="T102" fmla="*/ 1107 w 1483"/>
                <a:gd name="T103" fmla="*/ 1127 h 1929"/>
                <a:gd name="T104" fmla="*/ 967 w 1483"/>
                <a:gd name="T105" fmla="*/ 1197 h 1929"/>
                <a:gd name="T106" fmla="*/ 1243 w 1483"/>
                <a:gd name="T107" fmla="*/ 1212 h 1929"/>
                <a:gd name="T108" fmla="*/ 526 w 1483"/>
                <a:gd name="T109" fmla="*/ 1272 h 1929"/>
                <a:gd name="T110" fmla="*/ 421 w 1483"/>
                <a:gd name="T111" fmla="*/ 1297 h 1929"/>
                <a:gd name="T112" fmla="*/ 686 w 1483"/>
                <a:gd name="T113" fmla="*/ 1357 h 1929"/>
                <a:gd name="T114" fmla="*/ 1358 w 1483"/>
                <a:gd name="T115" fmla="*/ 1407 h 1929"/>
                <a:gd name="T116" fmla="*/ 526 w 1483"/>
                <a:gd name="T117" fmla="*/ 1447 h 1929"/>
                <a:gd name="T118" fmla="*/ 486 w 1483"/>
                <a:gd name="T119" fmla="*/ 1442 h 1929"/>
                <a:gd name="T120" fmla="*/ 486 w 1483"/>
                <a:gd name="T121" fmla="*/ 1473 h 1929"/>
                <a:gd name="T122" fmla="*/ 902 w 1483"/>
                <a:gd name="T123" fmla="*/ 1498 h 1929"/>
                <a:gd name="T124" fmla="*/ 887 w 1483"/>
                <a:gd name="T125" fmla="*/ 1578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3" h="1929">
                  <a:moveTo>
                    <a:pt x="832" y="210"/>
                  </a:moveTo>
                  <a:cubicBezTo>
                    <a:pt x="841" y="208"/>
                    <a:pt x="843" y="201"/>
                    <a:pt x="842" y="190"/>
                  </a:cubicBezTo>
                  <a:cubicBezTo>
                    <a:pt x="853" y="186"/>
                    <a:pt x="858" y="204"/>
                    <a:pt x="857" y="185"/>
                  </a:cubicBezTo>
                  <a:cubicBezTo>
                    <a:pt x="873" y="193"/>
                    <a:pt x="885" y="207"/>
                    <a:pt x="887" y="230"/>
                  </a:cubicBezTo>
                  <a:cubicBezTo>
                    <a:pt x="879" y="230"/>
                    <a:pt x="870" y="230"/>
                    <a:pt x="862" y="230"/>
                  </a:cubicBezTo>
                  <a:cubicBezTo>
                    <a:pt x="857" y="249"/>
                    <a:pt x="888" y="233"/>
                    <a:pt x="892" y="245"/>
                  </a:cubicBezTo>
                  <a:cubicBezTo>
                    <a:pt x="911" y="240"/>
                    <a:pt x="905" y="234"/>
                    <a:pt x="927" y="240"/>
                  </a:cubicBezTo>
                  <a:cubicBezTo>
                    <a:pt x="934" y="236"/>
                    <a:pt x="936" y="229"/>
                    <a:pt x="937" y="220"/>
                  </a:cubicBezTo>
                  <a:cubicBezTo>
                    <a:pt x="917" y="226"/>
                    <a:pt x="925" y="229"/>
                    <a:pt x="907" y="220"/>
                  </a:cubicBezTo>
                  <a:cubicBezTo>
                    <a:pt x="917" y="202"/>
                    <a:pt x="909" y="193"/>
                    <a:pt x="892" y="190"/>
                  </a:cubicBezTo>
                  <a:cubicBezTo>
                    <a:pt x="892" y="181"/>
                    <a:pt x="892" y="173"/>
                    <a:pt x="892" y="164"/>
                  </a:cubicBezTo>
                  <a:cubicBezTo>
                    <a:pt x="912" y="167"/>
                    <a:pt x="918" y="154"/>
                    <a:pt x="927" y="144"/>
                  </a:cubicBezTo>
                  <a:cubicBezTo>
                    <a:pt x="941" y="146"/>
                    <a:pt x="941" y="160"/>
                    <a:pt x="952" y="164"/>
                  </a:cubicBezTo>
                  <a:cubicBezTo>
                    <a:pt x="956" y="178"/>
                    <a:pt x="942" y="174"/>
                    <a:pt x="937" y="179"/>
                  </a:cubicBezTo>
                  <a:cubicBezTo>
                    <a:pt x="945" y="185"/>
                    <a:pt x="951" y="192"/>
                    <a:pt x="957" y="200"/>
                  </a:cubicBezTo>
                  <a:cubicBezTo>
                    <a:pt x="967" y="189"/>
                    <a:pt x="975" y="177"/>
                    <a:pt x="992" y="174"/>
                  </a:cubicBezTo>
                  <a:cubicBezTo>
                    <a:pt x="996" y="179"/>
                    <a:pt x="1001" y="182"/>
                    <a:pt x="1007" y="185"/>
                  </a:cubicBezTo>
                  <a:cubicBezTo>
                    <a:pt x="1010" y="195"/>
                    <a:pt x="1000" y="195"/>
                    <a:pt x="997" y="200"/>
                  </a:cubicBezTo>
                  <a:cubicBezTo>
                    <a:pt x="992" y="207"/>
                    <a:pt x="992" y="212"/>
                    <a:pt x="982" y="220"/>
                  </a:cubicBezTo>
                  <a:cubicBezTo>
                    <a:pt x="974" y="225"/>
                    <a:pt x="974" y="240"/>
                    <a:pt x="962" y="230"/>
                  </a:cubicBezTo>
                  <a:cubicBezTo>
                    <a:pt x="974" y="246"/>
                    <a:pt x="951" y="270"/>
                    <a:pt x="937" y="260"/>
                  </a:cubicBezTo>
                  <a:cubicBezTo>
                    <a:pt x="937" y="267"/>
                    <a:pt x="938" y="274"/>
                    <a:pt x="932" y="275"/>
                  </a:cubicBezTo>
                  <a:cubicBezTo>
                    <a:pt x="934" y="282"/>
                    <a:pt x="945" y="279"/>
                    <a:pt x="952" y="280"/>
                  </a:cubicBezTo>
                  <a:cubicBezTo>
                    <a:pt x="952" y="275"/>
                    <a:pt x="946" y="276"/>
                    <a:pt x="942" y="275"/>
                  </a:cubicBezTo>
                  <a:cubicBezTo>
                    <a:pt x="943" y="248"/>
                    <a:pt x="984" y="299"/>
                    <a:pt x="982" y="260"/>
                  </a:cubicBezTo>
                  <a:cubicBezTo>
                    <a:pt x="989" y="260"/>
                    <a:pt x="996" y="260"/>
                    <a:pt x="1002" y="260"/>
                  </a:cubicBezTo>
                  <a:cubicBezTo>
                    <a:pt x="1008" y="286"/>
                    <a:pt x="1006" y="299"/>
                    <a:pt x="987" y="310"/>
                  </a:cubicBezTo>
                  <a:cubicBezTo>
                    <a:pt x="988" y="316"/>
                    <a:pt x="996" y="314"/>
                    <a:pt x="1002" y="315"/>
                  </a:cubicBezTo>
                  <a:cubicBezTo>
                    <a:pt x="1002" y="327"/>
                    <a:pt x="994" y="330"/>
                    <a:pt x="997" y="345"/>
                  </a:cubicBezTo>
                  <a:cubicBezTo>
                    <a:pt x="985" y="333"/>
                    <a:pt x="966" y="343"/>
                    <a:pt x="972" y="365"/>
                  </a:cubicBezTo>
                  <a:cubicBezTo>
                    <a:pt x="962" y="367"/>
                    <a:pt x="959" y="361"/>
                    <a:pt x="952" y="360"/>
                  </a:cubicBezTo>
                  <a:cubicBezTo>
                    <a:pt x="936" y="357"/>
                    <a:pt x="950" y="385"/>
                    <a:pt x="932" y="380"/>
                  </a:cubicBezTo>
                  <a:cubicBezTo>
                    <a:pt x="937" y="387"/>
                    <a:pt x="945" y="390"/>
                    <a:pt x="952" y="395"/>
                  </a:cubicBezTo>
                  <a:cubicBezTo>
                    <a:pt x="961" y="397"/>
                    <a:pt x="962" y="391"/>
                    <a:pt x="962" y="385"/>
                  </a:cubicBezTo>
                  <a:cubicBezTo>
                    <a:pt x="978" y="383"/>
                    <a:pt x="973" y="400"/>
                    <a:pt x="992" y="395"/>
                  </a:cubicBezTo>
                  <a:cubicBezTo>
                    <a:pt x="996" y="380"/>
                    <a:pt x="975" y="389"/>
                    <a:pt x="982" y="370"/>
                  </a:cubicBezTo>
                  <a:cubicBezTo>
                    <a:pt x="996" y="376"/>
                    <a:pt x="1000" y="384"/>
                    <a:pt x="1017" y="375"/>
                  </a:cubicBezTo>
                  <a:cubicBezTo>
                    <a:pt x="1010" y="390"/>
                    <a:pt x="1020" y="396"/>
                    <a:pt x="1002" y="405"/>
                  </a:cubicBezTo>
                  <a:cubicBezTo>
                    <a:pt x="1004" y="412"/>
                    <a:pt x="1011" y="405"/>
                    <a:pt x="1012" y="400"/>
                  </a:cubicBezTo>
                  <a:cubicBezTo>
                    <a:pt x="1028" y="405"/>
                    <a:pt x="1006" y="413"/>
                    <a:pt x="1007" y="420"/>
                  </a:cubicBezTo>
                  <a:cubicBezTo>
                    <a:pt x="1023" y="423"/>
                    <a:pt x="1014" y="402"/>
                    <a:pt x="1027" y="415"/>
                  </a:cubicBezTo>
                  <a:cubicBezTo>
                    <a:pt x="1034" y="413"/>
                    <a:pt x="1028" y="406"/>
                    <a:pt x="1022" y="405"/>
                  </a:cubicBezTo>
                  <a:cubicBezTo>
                    <a:pt x="1026" y="398"/>
                    <a:pt x="1033" y="396"/>
                    <a:pt x="1042" y="395"/>
                  </a:cubicBezTo>
                  <a:cubicBezTo>
                    <a:pt x="1037" y="388"/>
                    <a:pt x="1037" y="382"/>
                    <a:pt x="1042" y="375"/>
                  </a:cubicBezTo>
                  <a:cubicBezTo>
                    <a:pt x="1046" y="378"/>
                    <a:pt x="1050" y="380"/>
                    <a:pt x="1057" y="380"/>
                  </a:cubicBezTo>
                  <a:cubicBezTo>
                    <a:pt x="1054" y="384"/>
                    <a:pt x="1050" y="394"/>
                    <a:pt x="1057" y="395"/>
                  </a:cubicBezTo>
                  <a:cubicBezTo>
                    <a:pt x="1057" y="401"/>
                    <a:pt x="1048" y="399"/>
                    <a:pt x="1042" y="400"/>
                  </a:cubicBezTo>
                  <a:cubicBezTo>
                    <a:pt x="1049" y="408"/>
                    <a:pt x="1049" y="420"/>
                    <a:pt x="1037" y="410"/>
                  </a:cubicBezTo>
                  <a:cubicBezTo>
                    <a:pt x="1051" y="426"/>
                    <a:pt x="1044" y="437"/>
                    <a:pt x="1032" y="450"/>
                  </a:cubicBezTo>
                  <a:cubicBezTo>
                    <a:pt x="1045" y="461"/>
                    <a:pt x="1045" y="467"/>
                    <a:pt x="1047" y="480"/>
                  </a:cubicBezTo>
                  <a:cubicBezTo>
                    <a:pt x="1080" y="483"/>
                    <a:pt x="1068" y="440"/>
                    <a:pt x="1102" y="445"/>
                  </a:cubicBezTo>
                  <a:cubicBezTo>
                    <a:pt x="1105" y="435"/>
                    <a:pt x="1114" y="401"/>
                    <a:pt x="1143" y="415"/>
                  </a:cubicBezTo>
                  <a:cubicBezTo>
                    <a:pt x="1141" y="425"/>
                    <a:pt x="1129" y="425"/>
                    <a:pt x="1128" y="435"/>
                  </a:cubicBezTo>
                  <a:cubicBezTo>
                    <a:pt x="1142" y="433"/>
                    <a:pt x="1152" y="426"/>
                    <a:pt x="1158" y="415"/>
                  </a:cubicBezTo>
                  <a:cubicBezTo>
                    <a:pt x="1146" y="395"/>
                    <a:pt x="1161" y="385"/>
                    <a:pt x="1168" y="370"/>
                  </a:cubicBezTo>
                  <a:cubicBezTo>
                    <a:pt x="1174" y="385"/>
                    <a:pt x="1182" y="372"/>
                    <a:pt x="1203" y="375"/>
                  </a:cubicBezTo>
                  <a:cubicBezTo>
                    <a:pt x="1203" y="384"/>
                    <a:pt x="1197" y="386"/>
                    <a:pt x="1198" y="395"/>
                  </a:cubicBezTo>
                  <a:cubicBezTo>
                    <a:pt x="1214" y="377"/>
                    <a:pt x="1235" y="395"/>
                    <a:pt x="1238" y="365"/>
                  </a:cubicBezTo>
                  <a:cubicBezTo>
                    <a:pt x="1241" y="368"/>
                    <a:pt x="1262" y="377"/>
                    <a:pt x="1258" y="360"/>
                  </a:cubicBezTo>
                  <a:cubicBezTo>
                    <a:pt x="1272" y="356"/>
                    <a:pt x="1271" y="367"/>
                    <a:pt x="1283" y="365"/>
                  </a:cubicBezTo>
                  <a:cubicBezTo>
                    <a:pt x="1284" y="373"/>
                    <a:pt x="1274" y="378"/>
                    <a:pt x="1283" y="380"/>
                  </a:cubicBezTo>
                  <a:cubicBezTo>
                    <a:pt x="1264" y="389"/>
                    <a:pt x="1266" y="420"/>
                    <a:pt x="1243" y="425"/>
                  </a:cubicBezTo>
                  <a:cubicBezTo>
                    <a:pt x="1268" y="405"/>
                    <a:pt x="1227" y="408"/>
                    <a:pt x="1213" y="415"/>
                  </a:cubicBezTo>
                  <a:cubicBezTo>
                    <a:pt x="1211" y="427"/>
                    <a:pt x="1222" y="426"/>
                    <a:pt x="1218" y="440"/>
                  </a:cubicBezTo>
                  <a:cubicBezTo>
                    <a:pt x="1213" y="440"/>
                    <a:pt x="1208" y="440"/>
                    <a:pt x="1203" y="440"/>
                  </a:cubicBezTo>
                  <a:cubicBezTo>
                    <a:pt x="1197" y="456"/>
                    <a:pt x="1188" y="437"/>
                    <a:pt x="1188" y="455"/>
                  </a:cubicBezTo>
                  <a:cubicBezTo>
                    <a:pt x="1155" y="451"/>
                    <a:pt x="1147" y="471"/>
                    <a:pt x="1128" y="480"/>
                  </a:cubicBezTo>
                  <a:cubicBezTo>
                    <a:pt x="1132" y="512"/>
                    <a:pt x="1156" y="468"/>
                    <a:pt x="1163" y="495"/>
                  </a:cubicBezTo>
                  <a:cubicBezTo>
                    <a:pt x="1172" y="487"/>
                    <a:pt x="1159" y="479"/>
                    <a:pt x="1173" y="470"/>
                  </a:cubicBezTo>
                  <a:cubicBezTo>
                    <a:pt x="1189" y="469"/>
                    <a:pt x="1197" y="476"/>
                    <a:pt x="1198" y="490"/>
                  </a:cubicBezTo>
                  <a:cubicBezTo>
                    <a:pt x="1173" y="492"/>
                    <a:pt x="1202" y="503"/>
                    <a:pt x="1198" y="515"/>
                  </a:cubicBezTo>
                  <a:cubicBezTo>
                    <a:pt x="1187" y="521"/>
                    <a:pt x="1186" y="537"/>
                    <a:pt x="1178" y="545"/>
                  </a:cubicBezTo>
                  <a:cubicBezTo>
                    <a:pt x="1180" y="553"/>
                    <a:pt x="1184" y="543"/>
                    <a:pt x="1193" y="545"/>
                  </a:cubicBezTo>
                  <a:cubicBezTo>
                    <a:pt x="1196" y="563"/>
                    <a:pt x="1191" y="574"/>
                    <a:pt x="1178" y="575"/>
                  </a:cubicBezTo>
                  <a:cubicBezTo>
                    <a:pt x="1183" y="578"/>
                    <a:pt x="1196" y="582"/>
                    <a:pt x="1198" y="600"/>
                  </a:cubicBezTo>
                  <a:cubicBezTo>
                    <a:pt x="1180" y="610"/>
                    <a:pt x="1181" y="597"/>
                    <a:pt x="1168" y="590"/>
                  </a:cubicBezTo>
                  <a:cubicBezTo>
                    <a:pt x="1187" y="602"/>
                    <a:pt x="1149" y="626"/>
                    <a:pt x="1173" y="626"/>
                  </a:cubicBezTo>
                  <a:cubicBezTo>
                    <a:pt x="1175" y="638"/>
                    <a:pt x="1163" y="636"/>
                    <a:pt x="1168" y="651"/>
                  </a:cubicBezTo>
                  <a:cubicBezTo>
                    <a:pt x="1149" y="656"/>
                    <a:pt x="1124" y="641"/>
                    <a:pt x="1138" y="631"/>
                  </a:cubicBezTo>
                  <a:cubicBezTo>
                    <a:pt x="1131" y="624"/>
                    <a:pt x="1122" y="621"/>
                    <a:pt x="1133" y="610"/>
                  </a:cubicBezTo>
                  <a:cubicBezTo>
                    <a:pt x="1115" y="617"/>
                    <a:pt x="1131" y="627"/>
                    <a:pt x="1123" y="641"/>
                  </a:cubicBezTo>
                  <a:cubicBezTo>
                    <a:pt x="1114" y="642"/>
                    <a:pt x="1114" y="636"/>
                    <a:pt x="1107" y="636"/>
                  </a:cubicBezTo>
                  <a:cubicBezTo>
                    <a:pt x="1101" y="637"/>
                    <a:pt x="1101" y="651"/>
                    <a:pt x="1107" y="651"/>
                  </a:cubicBezTo>
                  <a:cubicBezTo>
                    <a:pt x="1106" y="657"/>
                    <a:pt x="1097" y="656"/>
                    <a:pt x="1097" y="651"/>
                  </a:cubicBezTo>
                  <a:cubicBezTo>
                    <a:pt x="1087" y="650"/>
                    <a:pt x="1095" y="668"/>
                    <a:pt x="1092" y="676"/>
                  </a:cubicBezTo>
                  <a:cubicBezTo>
                    <a:pt x="1081" y="674"/>
                    <a:pt x="1074" y="677"/>
                    <a:pt x="1072" y="686"/>
                  </a:cubicBezTo>
                  <a:cubicBezTo>
                    <a:pt x="1083" y="691"/>
                    <a:pt x="1096" y="689"/>
                    <a:pt x="1112" y="686"/>
                  </a:cubicBezTo>
                  <a:cubicBezTo>
                    <a:pt x="1115" y="696"/>
                    <a:pt x="1109" y="699"/>
                    <a:pt x="1107" y="706"/>
                  </a:cubicBezTo>
                  <a:cubicBezTo>
                    <a:pt x="1123" y="705"/>
                    <a:pt x="1122" y="687"/>
                    <a:pt x="1138" y="686"/>
                  </a:cubicBezTo>
                  <a:cubicBezTo>
                    <a:pt x="1134" y="681"/>
                    <a:pt x="1132" y="674"/>
                    <a:pt x="1133" y="666"/>
                  </a:cubicBezTo>
                  <a:cubicBezTo>
                    <a:pt x="1137" y="668"/>
                    <a:pt x="1141" y="670"/>
                    <a:pt x="1143" y="676"/>
                  </a:cubicBezTo>
                  <a:cubicBezTo>
                    <a:pt x="1147" y="658"/>
                    <a:pt x="1183" y="673"/>
                    <a:pt x="1178" y="646"/>
                  </a:cubicBezTo>
                  <a:cubicBezTo>
                    <a:pt x="1193" y="646"/>
                    <a:pt x="1211" y="648"/>
                    <a:pt x="1208" y="631"/>
                  </a:cubicBezTo>
                  <a:cubicBezTo>
                    <a:pt x="1206" y="623"/>
                    <a:pt x="1201" y="633"/>
                    <a:pt x="1193" y="631"/>
                  </a:cubicBezTo>
                  <a:cubicBezTo>
                    <a:pt x="1208" y="620"/>
                    <a:pt x="1191" y="606"/>
                    <a:pt x="1208" y="595"/>
                  </a:cubicBezTo>
                  <a:cubicBezTo>
                    <a:pt x="1197" y="583"/>
                    <a:pt x="1201" y="585"/>
                    <a:pt x="1203" y="565"/>
                  </a:cubicBezTo>
                  <a:cubicBezTo>
                    <a:pt x="1213" y="562"/>
                    <a:pt x="1237" y="573"/>
                    <a:pt x="1233" y="555"/>
                  </a:cubicBezTo>
                  <a:cubicBezTo>
                    <a:pt x="1237" y="559"/>
                    <a:pt x="1240" y="564"/>
                    <a:pt x="1243" y="570"/>
                  </a:cubicBezTo>
                  <a:cubicBezTo>
                    <a:pt x="1249" y="570"/>
                    <a:pt x="1247" y="561"/>
                    <a:pt x="1248" y="555"/>
                  </a:cubicBezTo>
                  <a:cubicBezTo>
                    <a:pt x="1259" y="554"/>
                    <a:pt x="1264" y="559"/>
                    <a:pt x="1263" y="570"/>
                  </a:cubicBezTo>
                  <a:cubicBezTo>
                    <a:pt x="1272" y="575"/>
                    <a:pt x="1280" y="555"/>
                    <a:pt x="1283" y="570"/>
                  </a:cubicBezTo>
                  <a:cubicBezTo>
                    <a:pt x="1293" y="569"/>
                    <a:pt x="1284" y="548"/>
                    <a:pt x="1293" y="545"/>
                  </a:cubicBezTo>
                  <a:cubicBezTo>
                    <a:pt x="1303" y="547"/>
                    <a:pt x="1303" y="559"/>
                    <a:pt x="1313" y="560"/>
                  </a:cubicBezTo>
                  <a:cubicBezTo>
                    <a:pt x="1306" y="575"/>
                    <a:pt x="1288" y="579"/>
                    <a:pt x="1283" y="595"/>
                  </a:cubicBezTo>
                  <a:cubicBezTo>
                    <a:pt x="1272" y="585"/>
                    <a:pt x="1264" y="602"/>
                    <a:pt x="1258" y="610"/>
                  </a:cubicBezTo>
                  <a:cubicBezTo>
                    <a:pt x="1277" y="614"/>
                    <a:pt x="1289" y="626"/>
                    <a:pt x="1303" y="636"/>
                  </a:cubicBezTo>
                  <a:cubicBezTo>
                    <a:pt x="1304" y="645"/>
                    <a:pt x="1297" y="646"/>
                    <a:pt x="1298" y="656"/>
                  </a:cubicBezTo>
                  <a:cubicBezTo>
                    <a:pt x="1279" y="657"/>
                    <a:pt x="1254" y="631"/>
                    <a:pt x="1243" y="656"/>
                  </a:cubicBezTo>
                  <a:cubicBezTo>
                    <a:pt x="1234" y="656"/>
                    <a:pt x="1226" y="656"/>
                    <a:pt x="1218" y="656"/>
                  </a:cubicBezTo>
                  <a:cubicBezTo>
                    <a:pt x="1216" y="674"/>
                    <a:pt x="1230" y="677"/>
                    <a:pt x="1243" y="681"/>
                  </a:cubicBezTo>
                  <a:cubicBezTo>
                    <a:pt x="1236" y="692"/>
                    <a:pt x="1232" y="707"/>
                    <a:pt x="1213" y="706"/>
                  </a:cubicBezTo>
                  <a:cubicBezTo>
                    <a:pt x="1211" y="714"/>
                    <a:pt x="1217" y="714"/>
                    <a:pt x="1218" y="721"/>
                  </a:cubicBezTo>
                  <a:cubicBezTo>
                    <a:pt x="1226" y="720"/>
                    <a:pt x="1237" y="723"/>
                    <a:pt x="1238" y="716"/>
                  </a:cubicBezTo>
                  <a:cubicBezTo>
                    <a:pt x="1256" y="724"/>
                    <a:pt x="1226" y="723"/>
                    <a:pt x="1233" y="736"/>
                  </a:cubicBezTo>
                  <a:cubicBezTo>
                    <a:pt x="1234" y="742"/>
                    <a:pt x="1243" y="741"/>
                    <a:pt x="1243" y="736"/>
                  </a:cubicBezTo>
                  <a:cubicBezTo>
                    <a:pt x="1257" y="735"/>
                    <a:pt x="1235" y="761"/>
                    <a:pt x="1248" y="746"/>
                  </a:cubicBezTo>
                  <a:cubicBezTo>
                    <a:pt x="1263" y="754"/>
                    <a:pt x="1238" y="762"/>
                    <a:pt x="1238" y="771"/>
                  </a:cubicBezTo>
                  <a:cubicBezTo>
                    <a:pt x="1229" y="772"/>
                    <a:pt x="1227" y="765"/>
                    <a:pt x="1218" y="766"/>
                  </a:cubicBezTo>
                  <a:cubicBezTo>
                    <a:pt x="1205" y="770"/>
                    <a:pt x="1208" y="790"/>
                    <a:pt x="1193" y="791"/>
                  </a:cubicBezTo>
                  <a:cubicBezTo>
                    <a:pt x="1203" y="787"/>
                    <a:pt x="1191" y="763"/>
                    <a:pt x="1203" y="761"/>
                  </a:cubicBezTo>
                  <a:cubicBezTo>
                    <a:pt x="1201" y="755"/>
                    <a:pt x="1193" y="757"/>
                    <a:pt x="1193" y="751"/>
                  </a:cubicBezTo>
                  <a:cubicBezTo>
                    <a:pt x="1188" y="772"/>
                    <a:pt x="1170" y="769"/>
                    <a:pt x="1158" y="771"/>
                  </a:cubicBezTo>
                  <a:cubicBezTo>
                    <a:pt x="1165" y="785"/>
                    <a:pt x="1170" y="802"/>
                    <a:pt x="1188" y="806"/>
                  </a:cubicBezTo>
                  <a:cubicBezTo>
                    <a:pt x="1180" y="822"/>
                    <a:pt x="1176" y="819"/>
                    <a:pt x="1158" y="816"/>
                  </a:cubicBezTo>
                  <a:cubicBezTo>
                    <a:pt x="1167" y="792"/>
                    <a:pt x="1153" y="810"/>
                    <a:pt x="1143" y="801"/>
                  </a:cubicBezTo>
                  <a:cubicBezTo>
                    <a:pt x="1144" y="794"/>
                    <a:pt x="1151" y="793"/>
                    <a:pt x="1153" y="786"/>
                  </a:cubicBezTo>
                  <a:cubicBezTo>
                    <a:pt x="1145" y="793"/>
                    <a:pt x="1133" y="793"/>
                    <a:pt x="1138" y="776"/>
                  </a:cubicBezTo>
                  <a:cubicBezTo>
                    <a:pt x="1132" y="803"/>
                    <a:pt x="1082" y="786"/>
                    <a:pt x="1072" y="771"/>
                  </a:cubicBezTo>
                  <a:cubicBezTo>
                    <a:pt x="1055" y="786"/>
                    <a:pt x="1075" y="797"/>
                    <a:pt x="1072" y="816"/>
                  </a:cubicBezTo>
                  <a:cubicBezTo>
                    <a:pt x="1057" y="808"/>
                    <a:pt x="1039" y="831"/>
                    <a:pt x="1042" y="811"/>
                  </a:cubicBezTo>
                  <a:cubicBezTo>
                    <a:pt x="1037" y="811"/>
                    <a:pt x="1038" y="817"/>
                    <a:pt x="1037" y="821"/>
                  </a:cubicBezTo>
                  <a:cubicBezTo>
                    <a:pt x="1019" y="818"/>
                    <a:pt x="998" y="817"/>
                    <a:pt x="987" y="806"/>
                  </a:cubicBezTo>
                  <a:cubicBezTo>
                    <a:pt x="989" y="799"/>
                    <a:pt x="996" y="806"/>
                    <a:pt x="997" y="811"/>
                  </a:cubicBezTo>
                  <a:cubicBezTo>
                    <a:pt x="1011" y="808"/>
                    <a:pt x="1011" y="792"/>
                    <a:pt x="1017" y="781"/>
                  </a:cubicBezTo>
                  <a:cubicBezTo>
                    <a:pt x="996" y="781"/>
                    <a:pt x="995" y="802"/>
                    <a:pt x="977" y="806"/>
                  </a:cubicBezTo>
                  <a:cubicBezTo>
                    <a:pt x="982" y="818"/>
                    <a:pt x="999" y="817"/>
                    <a:pt x="997" y="836"/>
                  </a:cubicBezTo>
                  <a:cubicBezTo>
                    <a:pt x="1003" y="835"/>
                    <a:pt x="1001" y="827"/>
                    <a:pt x="1002" y="821"/>
                  </a:cubicBezTo>
                  <a:cubicBezTo>
                    <a:pt x="1009" y="824"/>
                    <a:pt x="1012" y="832"/>
                    <a:pt x="1012" y="841"/>
                  </a:cubicBezTo>
                  <a:cubicBezTo>
                    <a:pt x="1019" y="846"/>
                    <a:pt x="1027" y="836"/>
                    <a:pt x="1027" y="836"/>
                  </a:cubicBezTo>
                  <a:cubicBezTo>
                    <a:pt x="1032" y="837"/>
                    <a:pt x="1045" y="848"/>
                    <a:pt x="1047" y="856"/>
                  </a:cubicBezTo>
                  <a:cubicBezTo>
                    <a:pt x="1049" y="862"/>
                    <a:pt x="1056" y="857"/>
                    <a:pt x="1057" y="861"/>
                  </a:cubicBezTo>
                  <a:cubicBezTo>
                    <a:pt x="1062" y="870"/>
                    <a:pt x="1058" y="888"/>
                    <a:pt x="1062" y="896"/>
                  </a:cubicBezTo>
                  <a:cubicBezTo>
                    <a:pt x="1052" y="887"/>
                    <a:pt x="1048" y="885"/>
                    <a:pt x="1032" y="891"/>
                  </a:cubicBezTo>
                  <a:cubicBezTo>
                    <a:pt x="1031" y="883"/>
                    <a:pt x="1037" y="883"/>
                    <a:pt x="1037" y="876"/>
                  </a:cubicBezTo>
                  <a:cubicBezTo>
                    <a:pt x="1019" y="877"/>
                    <a:pt x="1023" y="894"/>
                    <a:pt x="1027" y="906"/>
                  </a:cubicBezTo>
                  <a:cubicBezTo>
                    <a:pt x="1018" y="897"/>
                    <a:pt x="1015" y="906"/>
                    <a:pt x="1002" y="906"/>
                  </a:cubicBezTo>
                  <a:cubicBezTo>
                    <a:pt x="1010" y="915"/>
                    <a:pt x="1012" y="930"/>
                    <a:pt x="1022" y="936"/>
                  </a:cubicBezTo>
                  <a:cubicBezTo>
                    <a:pt x="1035" y="930"/>
                    <a:pt x="1038" y="926"/>
                    <a:pt x="1032" y="911"/>
                  </a:cubicBezTo>
                  <a:cubicBezTo>
                    <a:pt x="1036" y="914"/>
                    <a:pt x="1040" y="916"/>
                    <a:pt x="1047" y="916"/>
                  </a:cubicBezTo>
                  <a:cubicBezTo>
                    <a:pt x="1056" y="905"/>
                    <a:pt x="1073" y="902"/>
                    <a:pt x="1092" y="901"/>
                  </a:cubicBezTo>
                  <a:cubicBezTo>
                    <a:pt x="1092" y="907"/>
                    <a:pt x="1094" y="910"/>
                    <a:pt x="1097" y="911"/>
                  </a:cubicBezTo>
                  <a:cubicBezTo>
                    <a:pt x="1094" y="920"/>
                    <a:pt x="1088" y="912"/>
                    <a:pt x="1082" y="911"/>
                  </a:cubicBezTo>
                  <a:cubicBezTo>
                    <a:pt x="1081" y="919"/>
                    <a:pt x="1066" y="936"/>
                    <a:pt x="1057" y="951"/>
                  </a:cubicBezTo>
                  <a:cubicBezTo>
                    <a:pt x="1074" y="950"/>
                    <a:pt x="1080" y="937"/>
                    <a:pt x="1102" y="941"/>
                  </a:cubicBezTo>
                  <a:cubicBezTo>
                    <a:pt x="1111" y="945"/>
                    <a:pt x="1111" y="918"/>
                    <a:pt x="1102" y="921"/>
                  </a:cubicBezTo>
                  <a:cubicBezTo>
                    <a:pt x="1103" y="903"/>
                    <a:pt x="1119" y="932"/>
                    <a:pt x="1117" y="916"/>
                  </a:cubicBezTo>
                  <a:cubicBezTo>
                    <a:pt x="1133" y="921"/>
                    <a:pt x="1112" y="930"/>
                    <a:pt x="1112" y="936"/>
                  </a:cubicBezTo>
                  <a:cubicBezTo>
                    <a:pt x="1123" y="936"/>
                    <a:pt x="1133" y="936"/>
                    <a:pt x="1143" y="936"/>
                  </a:cubicBezTo>
                  <a:cubicBezTo>
                    <a:pt x="1130" y="944"/>
                    <a:pt x="1121" y="955"/>
                    <a:pt x="1117" y="971"/>
                  </a:cubicBezTo>
                  <a:cubicBezTo>
                    <a:pt x="1076" y="968"/>
                    <a:pt x="1070" y="974"/>
                    <a:pt x="1042" y="976"/>
                  </a:cubicBezTo>
                  <a:cubicBezTo>
                    <a:pt x="1066" y="1002"/>
                    <a:pt x="1099" y="991"/>
                    <a:pt x="1133" y="981"/>
                  </a:cubicBezTo>
                  <a:cubicBezTo>
                    <a:pt x="1138" y="978"/>
                    <a:pt x="1159" y="965"/>
                    <a:pt x="1148" y="961"/>
                  </a:cubicBezTo>
                  <a:cubicBezTo>
                    <a:pt x="1152" y="954"/>
                    <a:pt x="1155" y="963"/>
                    <a:pt x="1168" y="956"/>
                  </a:cubicBezTo>
                  <a:cubicBezTo>
                    <a:pt x="1167" y="960"/>
                    <a:pt x="1163" y="961"/>
                    <a:pt x="1163" y="966"/>
                  </a:cubicBezTo>
                  <a:cubicBezTo>
                    <a:pt x="1167" y="964"/>
                    <a:pt x="1171" y="961"/>
                    <a:pt x="1178" y="961"/>
                  </a:cubicBezTo>
                  <a:cubicBezTo>
                    <a:pt x="1166" y="949"/>
                    <a:pt x="1152" y="940"/>
                    <a:pt x="1138" y="931"/>
                  </a:cubicBezTo>
                  <a:cubicBezTo>
                    <a:pt x="1133" y="915"/>
                    <a:pt x="1145" y="916"/>
                    <a:pt x="1148" y="906"/>
                  </a:cubicBezTo>
                  <a:cubicBezTo>
                    <a:pt x="1140" y="894"/>
                    <a:pt x="1135" y="887"/>
                    <a:pt x="1143" y="871"/>
                  </a:cubicBezTo>
                  <a:cubicBezTo>
                    <a:pt x="1137" y="874"/>
                    <a:pt x="1137" y="883"/>
                    <a:pt x="1128" y="881"/>
                  </a:cubicBezTo>
                  <a:cubicBezTo>
                    <a:pt x="1119" y="865"/>
                    <a:pt x="1152" y="857"/>
                    <a:pt x="1128" y="856"/>
                  </a:cubicBezTo>
                  <a:cubicBezTo>
                    <a:pt x="1132" y="841"/>
                    <a:pt x="1140" y="863"/>
                    <a:pt x="1153" y="856"/>
                  </a:cubicBezTo>
                  <a:cubicBezTo>
                    <a:pt x="1141" y="888"/>
                    <a:pt x="1163" y="899"/>
                    <a:pt x="1168" y="931"/>
                  </a:cubicBezTo>
                  <a:cubicBezTo>
                    <a:pt x="1181" y="927"/>
                    <a:pt x="1177" y="909"/>
                    <a:pt x="1188" y="926"/>
                  </a:cubicBezTo>
                  <a:cubicBezTo>
                    <a:pt x="1193" y="923"/>
                    <a:pt x="1194" y="901"/>
                    <a:pt x="1188" y="886"/>
                  </a:cubicBezTo>
                  <a:cubicBezTo>
                    <a:pt x="1196" y="888"/>
                    <a:pt x="1197" y="882"/>
                    <a:pt x="1198" y="876"/>
                  </a:cubicBezTo>
                  <a:cubicBezTo>
                    <a:pt x="1202" y="879"/>
                    <a:pt x="1206" y="881"/>
                    <a:pt x="1213" y="881"/>
                  </a:cubicBezTo>
                  <a:cubicBezTo>
                    <a:pt x="1213" y="888"/>
                    <a:pt x="1213" y="894"/>
                    <a:pt x="1213" y="901"/>
                  </a:cubicBezTo>
                  <a:cubicBezTo>
                    <a:pt x="1224" y="900"/>
                    <a:pt x="1232" y="902"/>
                    <a:pt x="1238" y="906"/>
                  </a:cubicBezTo>
                  <a:cubicBezTo>
                    <a:pt x="1234" y="894"/>
                    <a:pt x="1231" y="879"/>
                    <a:pt x="1233" y="861"/>
                  </a:cubicBezTo>
                  <a:cubicBezTo>
                    <a:pt x="1246" y="865"/>
                    <a:pt x="1243" y="851"/>
                    <a:pt x="1253" y="851"/>
                  </a:cubicBezTo>
                  <a:cubicBezTo>
                    <a:pt x="1271" y="859"/>
                    <a:pt x="1280" y="846"/>
                    <a:pt x="1293" y="861"/>
                  </a:cubicBezTo>
                  <a:cubicBezTo>
                    <a:pt x="1307" y="865"/>
                    <a:pt x="1306" y="854"/>
                    <a:pt x="1318" y="856"/>
                  </a:cubicBezTo>
                  <a:cubicBezTo>
                    <a:pt x="1316" y="866"/>
                    <a:pt x="1304" y="866"/>
                    <a:pt x="1303" y="876"/>
                  </a:cubicBezTo>
                  <a:cubicBezTo>
                    <a:pt x="1317" y="865"/>
                    <a:pt x="1340" y="863"/>
                    <a:pt x="1348" y="846"/>
                  </a:cubicBezTo>
                  <a:cubicBezTo>
                    <a:pt x="1352" y="849"/>
                    <a:pt x="1356" y="851"/>
                    <a:pt x="1363" y="851"/>
                  </a:cubicBezTo>
                  <a:cubicBezTo>
                    <a:pt x="1363" y="870"/>
                    <a:pt x="1357" y="865"/>
                    <a:pt x="1363" y="881"/>
                  </a:cubicBezTo>
                  <a:cubicBezTo>
                    <a:pt x="1356" y="886"/>
                    <a:pt x="1344" y="885"/>
                    <a:pt x="1348" y="901"/>
                  </a:cubicBezTo>
                  <a:cubicBezTo>
                    <a:pt x="1334" y="892"/>
                    <a:pt x="1327" y="857"/>
                    <a:pt x="1308" y="881"/>
                  </a:cubicBezTo>
                  <a:cubicBezTo>
                    <a:pt x="1307" y="892"/>
                    <a:pt x="1326" y="883"/>
                    <a:pt x="1333" y="886"/>
                  </a:cubicBezTo>
                  <a:cubicBezTo>
                    <a:pt x="1333" y="901"/>
                    <a:pt x="1318" y="901"/>
                    <a:pt x="1313" y="911"/>
                  </a:cubicBezTo>
                  <a:cubicBezTo>
                    <a:pt x="1317" y="910"/>
                    <a:pt x="1318" y="913"/>
                    <a:pt x="1318" y="916"/>
                  </a:cubicBezTo>
                  <a:cubicBezTo>
                    <a:pt x="1323" y="913"/>
                    <a:pt x="1323" y="905"/>
                    <a:pt x="1333" y="906"/>
                  </a:cubicBezTo>
                  <a:cubicBezTo>
                    <a:pt x="1331" y="912"/>
                    <a:pt x="1341" y="909"/>
                    <a:pt x="1343" y="911"/>
                  </a:cubicBezTo>
                  <a:cubicBezTo>
                    <a:pt x="1344" y="912"/>
                    <a:pt x="1342" y="921"/>
                    <a:pt x="1343" y="921"/>
                  </a:cubicBezTo>
                  <a:cubicBezTo>
                    <a:pt x="1356" y="927"/>
                    <a:pt x="1381" y="918"/>
                    <a:pt x="1393" y="916"/>
                  </a:cubicBezTo>
                  <a:cubicBezTo>
                    <a:pt x="1397" y="930"/>
                    <a:pt x="1386" y="929"/>
                    <a:pt x="1388" y="941"/>
                  </a:cubicBezTo>
                  <a:cubicBezTo>
                    <a:pt x="1376" y="941"/>
                    <a:pt x="1364" y="940"/>
                    <a:pt x="1363" y="951"/>
                  </a:cubicBezTo>
                  <a:cubicBezTo>
                    <a:pt x="1354" y="941"/>
                    <a:pt x="1345" y="950"/>
                    <a:pt x="1333" y="951"/>
                  </a:cubicBezTo>
                  <a:cubicBezTo>
                    <a:pt x="1327" y="952"/>
                    <a:pt x="1329" y="960"/>
                    <a:pt x="1328" y="966"/>
                  </a:cubicBezTo>
                  <a:cubicBezTo>
                    <a:pt x="1324" y="965"/>
                    <a:pt x="1323" y="961"/>
                    <a:pt x="1318" y="961"/>
                  </a:cubicBezTo>
                  <a:cubicBezTo>
                    <a:pt x="1319" y="957"/>
                    <a:pt x="1316" y="957"/>
                    <a:pt x="1313" y="956"/>
                  </a:cubicBezTo>
                  <a:cubicBezTo>
                    <a:pt x="1314" y="949"/>
                    <a:pt x="1328" y="955"/>
                    <a:pt x="1328" y="946"/>
                  </a:cubicBezTo>
                  <a:cubicBezTo>
                    <a:pt x="1327" y="933"/>
                    <a:pt x="1319" y="953"/>
                    <a:pt x="1308" y="946"/>
                  </a:cubicBezTo>
                  <a:cubicBezTo>
                    <a:pt x="1306" y="936"/>
                    <a:pt x="1309" y="931"/>
                    <a:pt x="1318" y="931"/>
                  </a:cubicBezTo>
                  <a:cubicBezTo>
                    <a:pt x="1320" y="918"/>
                    <a:pt x="1290" y="936"/>
                    <a:pt x="1298" y="916"/>
                  </a:cubicBezTo>
                  <a:cubicBezTo>
                    <a:pt x="1281" y="928"/>
                    <a:pt x="1258" y="933"/>
                    <a:pt x="1248" y="951"/>
                  </a:cubicBezTo>
                  <a:cubicBezTo>
                    <a:pt x="1249" y="961"/>
                    <a:pt x="1265" y="954"/>
                    <a:pt x="1268" y="961"/>
                  </a:cubicBezTo>
                  <a:cubicBezTo>
                    <a:pt x="1276" y="947"/>
                    <a:pt x="1278" y="958"/>
                    <a:pt x="1298" y="956"/>
                  </a:cubicBezTo>
                  <a:cubicBezTo>
                    <a:pt x="1300" y="970"/>
                    <a:pt x="1310" y="974"/>
                    <a:pt x="1313" y="986"/>
                  </a:cubicBezTo>
                  <a:cubicBezTo>
                    <a:pt x="1304" y="986"/>
                    <a:pt x="1302" y="993"/>
                    <a:pt x="1293" y="991"/>
                  </a:cubicBezTo>
                  <a:cubicBezTo>
                    <a:pt x="1291" y="965"/>
                    <a:pt x="1267" y="1008"/>
                    <a:pt x="1253" y="986"/>
                  </a:cubicBezTo>
                  <a:cubicBezTo>
                    <a:pt x="1250" y="999"/>
                    <a:pt x="1248" y="1007"/>
                    <a:pt x="1243" y="1026"/>
                  </a:cubicBezTo>
                  <a:cubicBezTo>
                    <a:pt x="1245" y="1026"/>
                    <a:pt x="1264" y="1038"/>
                    <a:pt x="1268" y="1031"/>
                  </a:cubicBezTo>
                  <a:cubicBezTo>
                    <a:pt x="1282" y="1056"/>
                    <a:pt x="1237" y="1041"/>
                    <a:pt x="1228" y="1031"/>
                  </a:cubicBezTo>
                  <a:cubicBezTo>
                    <a:pt x="1208" y="1037"/>
                    <a:pt x="1194" y="1047"/>
                    <a:pt x="1188" y="1067"/>
                  </a:cubicBezTo>
                  <a:cubicBezTo>
                    <a:pt x="1174" y="1054"/>
                    <a:pt x="1165" y="1063"/>
                    <a:pt x="1153" y="1047"/>
                  </a:cubicBezTo>
                  <a:cubicBezTo>
                    <a:pt x="1133" y="1051"/>
                    <a:pt x="1129" y="1051"/>
                    <a:pt x="1107" y="1042"/>
                  </a:cubicBezTo>
                  <a:cubicBezTo>
                    <a:pt x="1110" y="1056"/>
                    <a:pt x="1134" y="1049"/>
                    <a:pt x="1128" y="1072"/>
                  </a:cubicBezTo>
                  <a:cubicBezTo>
                    <a:pt x="1141" y="1070"/>
                    <a:pt x="1144" y="1061"/>
                    <a:pt x="1143" y="1082"/>
                  </a:cubicBezTo>
                  <a:cubicBezTo>
                    <a:pt x="1151" y="1082"/>
                    <a:pt x="1156" y="1078"/>
                    <a:pt x="1158" y="1072"/>
                  </a:cubicBezTo>
                  <a:cubicBezTo>
                    <a:pt x="1170" y="1088"/>
                    <a:pt x="1192" y="1066"/>
                    <a:pt x="1198" y="1092"/>
                  </a:cubicBezTo>
                  <a:cubicBezTo>
                    <a:pt x="1176" y="1079"/>
                    <a:pt x="1166" y="1106"/>
                    <a:pt x="1183" y="1112"/>
                  </a:cubicBezTo>
                  <a:cubicBezTo>
                    <a:pt x="1199" y="1103"/>
                    <a:pt x="1198" y="1077"/>
                    <a:pt x="1223" y="1077"/>
                  </a:cubicBezTo>
                  <a:cubicBezTo>
                    <a:pt x="1228" y="1100"/>
                    <a:pt x="1244" y="1089"/>
                    <a:pt x="1258" y="1097"/>
                  </a:cubicBezTo>
                  <a:cubicBezTo>
                    <a:pt x="1250" y="1103"/>
                    <a:pt x="1246" y="1111"/>
                    <a:pt x="1233" y="1112"/>
                  </a:cubicBezTo>
                  <a:cubicBezTo>
                    <a:pt x="1227" y="1130"/>
                    <a:pt x="1252" y="1120"/>
                    <a:pt x="1248" y="1137"/>
                  </a:cubicBezTo>
                  <a:cubicBezTo>
                    <a:pt x="1256" y="1140"/>
                    <a:pt x="1270" y="1127"/>
                    <a:pt x="1258" y="1127"/>
                  </a:cubicBezTo>
                  <a:cubicBezTo>
                    <a:pt x="1265" y="1115"/>
                    <a:pt x="1295" y="1123"/>
                    <a:pt x="1288" y="1142"/>
                  </a:cubicBezTo>
                  <a:cubicBezTo>
                    <a:pt x="1297" y="1141"/>
                    <a:pt x="1291" y="1125"/>
                    <a:pt x="1298" y="1122"/>
                  </a:cubicBezTo>
                  <a:cubicBezTo>
                    <a:pt x="1289" y="1119"/>
                    <a:pt x="1290" y="1107"/>
                    <a:pt x="1283" y="1102"/>
                  </a:cubicBezTo>
                  <a:cubicBezTo>
                    <a:pt x="1281" y="1088"/>
                    <a:pt x="1302" y="1098"/>
                    <a:pt x="1298" y="1082"/>
                  </a:cubicBezTo>
                  <a:cubicBezTo>
                    <a:pt x="1314" y="1079"/>
                    <a:pt x="1300" y="1106"/>
                    <a:pt x="1318" y="1102"/>
                  </a:cubicBezTo>
                  <a:cubicBezTo>
                    <a:pt x="1315" y="1110"/>
                    <a:pt x="1324" y="1131"/>
                    <a:pt x="1313" y="1132"/>
                  </a:cubicBezTo>
                  <a:cubicBezTo>
                    <a:pt x="1317" y="1141"/>
                    <a:pt x="1327" y="1144"/>
                    <a:pt x="1323" y="1162"/>
                  </a:cubicBezTo>
                  <a:cubicBezTo>
                    <a:pt x="1326" y="1156"/>
                    <a:pt x="1347" y="1133"/>
                    <a:pt x="1348" y="1157"/>
                  </a:cubicBezTo>
                  <a:cubicBezTo>
                    <a:pt x="1356" y="1144"/>
                    <a:pt x="1373" y="1140"/>
                    <a:pt x="1363" y="1122"/>
                  </a:cubicBezTo>
                  <a:cubicBezTo>
                    <a:pt x="1380" y="1123"/>
                    <a:pt x="1407" y="1115"/>
                    <a:pt x="1403" y="1137"/>
                  </a:cubicBezTo>
                  <a:cubicBezTo>
                    <a:pt x="1387" y="1143"/>
                    <a:pt x="1363" y="1144"/>
                    <a:pt x="1378" y="1167"/>
                  </a:cubicBezTo>
                  <a:cubicBezTo>
                    <a:pt x="1360" y="1170"/>
                    <a:pt x="1341" y="1169"/>
                    <a:pt x="1333" y="1192"/>
                  </a:cubicBezTo>
                  <a:cubicBezTo>
                    <a:pt x="1328" y="1192"/>
                    <a:pt x="1329" y="1186"/>
                    <a:pt x="1328" y="1182"/>
                  </a:cubicBezTo>
                  <a:cubicBezTo>
                    <a:pt x="1316" y="1184"/>
                    <a:pt x="1324" y="1205"/>
                    <a:pt x="1338" y="1197"/>
                  </a:cubicBezTo>
                  <a:cubicBezTo>
                    <a:pt x="1348" y="1227"/>
                    <a:pt x="1312" y="1211"/>
                    <a:pt x="1318" y="1237"/>
                  </a:cubicBezTo>
                  <a:cubicBezTo>
                    <a:pt x="1311" y="1231"/>
                    <a:pt x="1310" y="1235"/>
                    <a:pt x="1303" y="1237"/>
                  </a:cubicBezTo>
                  <a:cubicBezTo>
                    <a:pt x="1311" y="1247"/>
                    <a:pt x="1333" y="1244"/>
                    <a:pt x="1338" y="1257"/>
                  </a:cubicBezTo>
                  <a:cubicBezTo>
                    <a:pt x="1346" y="1239"/>
                    <a:pt x="1358" y="1236"/>
                    <a:pt x="1378" y="1242"/>
                  </a:cubicBezTo>
                  <a:cubicBezTo>
                    <a:pt x="1376" y="1254"/>
                    <a:pt x="1375" y="1265"/>
                    <a:pt x="1358" y="1262"/>
                  </a:cubicBezTo>
                  <a:cubicBezTo>
                    <a:pt x="1345" y="1264"/>
                    <a:pt x="1350" y="1284"/>
                    <a:pt x="1338" y="1287"/>
                  </a:cubicBezTo>
                  <a:cubicBezTo>
                    <a:pt x="1325" y="1280"/>
                    <a:pt x="1321" y="1264"/>
                    <a:pt x="1303" y="1262"/>
                  </a:cubicBezTo>
                  <a:cubicBezTo>
                    <a:pt x="1302" y="1254"/>
                    <a:pt x="1308" y="1253"/>
                    <a:pt x="1308" y="1247"/>
                  </a:cubicBezTo>
                  <a:cubicBezTo>
                    <a:pt x="1292" y="1243"/>
                    <a:pt x="1292" y="1255"/>
                    <a:pt x="1283" y="1257"/>
                  </a:cubicBezTo>
                  <a:cubicBezTo>
                    <a:pt x="1301" y="1270"/>
                    <a:pt x="1284" y="1283"/>
                    <a:pt x="1293" y="1302"/>
                  </a:cubicBezTo>
                  <a:cubicBezTo>
                    <a:pt x="1285" y="1300"/>
                    <a:pt x="1280" y="1295"/>
                    <a:pt x="1273" y="1292"/>
                  </a:cubicBezTo>
                  <a:cubicBezTo>
                    <a:pt x="1268" y="1296"/>
                    <a:pt x="1256" y="1318"/>
                    <a:pt x="1268" y="1322"/>
                  </a:cubicBezTo>
                  <a:cubicBezTo>
                    <a:pt x="1260" y="1333"/>
                    <a:pt x="1256" y="1319"/>
                    <a:pt x="1243" y="1327"/>
                  </a:cubicBezTo>
                  <a:cubicBezTo>
                    <a:pt x="1239" y="1300"/>
                    <a:pt x="1254" y="1292"/>
                    <a:pt x="1273" y="1287"/>
                  </a:cubicBezTo>
                  <a:cubicBezTo>
                    <a:pt x="1254" y="1275"/>
                    <a:pt x="1216" y="1259"/>
                    <a:pt x="1233" y="1227"/>
                  </a:cubicBezTo>
                  <a:cubicBezTo>
                    <a:pt x="1217" y="1230"/>
                    <a:pt x="1223" y="1230"/>
                    <a:pt x="1208" y="1227"/>
                  </a:cubicBezTo>
                  <a:cubicBezTo>
                    <a:pt x="1207" y="1242"/>
                    <a:pt x="1226" y="1239"/>
                    <a:pt x="1223" y="1257"/>
                  </a:cubicBezTo>
                  <a:cubicBezTo>
                    <a:pt x="1214" y="1255"/>
                    <a:pt x="1213" y="1261"/>
                    <a:pt x="1213" y="1267"/>
                  </a:cubicBezTo>
                  <a:cubicBezTo>
                    <a:pt x="1199" y="1257"/>
                    <a:pt x="1187" y="1246"/>
                    <a:pt x="1178" y="1232"/>
                  </a:cubicBezTo>
                  <a:cubicBezTo>
                    <a:pt x="1161" y="1229"/>
                    <a:pt x="1154" y="1235"/>
                    <a:pt x="1143" y="1237"/>
                  </a:cubicBezTo>
                  <a:cubicBezTo>
                    <a:pt x="1147" y="1251"/>
                    <a:pt x="1171" y="1245"/>
                    <a:pt x="1173" y="1262"/>
                  </a:cubicBezTo>
                  <a:cubicBezTo>
                    <a:pt x="1186" y="1261"/>
                    <a:pt x="1190" y="1252"/>
                    <a:pt x="1183" y="1267"/>
                  </a:cubicBezTo>
                  <a:cubicBezTo>
                    <a:pt x="1195" y="1266"/>
                    <a:pt x="1207" y="1266"/>
                    <a:pt x="1213" y="1272"/>
                  </a:cubicBezTo>
                  <a:cubicBezTo>
                    <a:pt x="1206" y="1285"/>
                    <a:pt x="1215" y="1288"/>
                    <a:pt x="1208" y="1292"/>
                  </a:cubicBezTo>
                  <a:cubicBezTo>
                    <a:pt x="1216" y="1300"/>
                    <a:pt x="1233" y="1300"/>
                    <a:pt x="1238" y="1312"/>
                  </a:cubicBezTo>
                  <a:cubicBezTo>
                    <a:pt x="1219" y="1325"/>
                    <a:pt x="1188" y="1353"/>
                    <a:pt x="1203" y="1382"/>
                  </a:cubicBezTo>
                  <a:cubicBezTo>
                    <a:pt x="1214" y="1383"/>
                    <a:pt x="1205" y="1365"/>
                    <a:pt x="1208" y="1357"/>
                  </a:cubicBezTo>
                  <a:cubicBezTo>
                    <a:pt x="1228" y="1356"/>
                    <a:pt x="1223" y="1374"/>
                    <a:pt x="1243" y="1362"/>
                  </a:cubicBezTo>
                  <a:cubicBezTo>
                    <a:pt x="1245" y="1350"/>
                    <a:pt x="1220" y="1365"/>
                    <a:pt x="1228" y="1347"/>
                  </a:cubicBezTo>
                  <a:cubicBezTo>
                    <a:pt x="1241" y="1344"/>
                    <a:pt x="1238" y="1357"/>
                    <a:pt x="1248" y="1357"/>
                  </a:cubicBezTo>
                  <a:cubicBezTo>
                    <a:pt x="1256" y="1359"/>
                    <a:pt x="1265" y="1339"/>
                    <a:pt x="1253" y="1337"/>
                  </a:cubicBezTo>
                  <a:cubicBezTo>
                    <a:pt x="1266" y="1329"/>
                    <a:pt x="1294" y="1335"/>
                    <a:pt x="1293" y="1312"/>
                  </a:cubicBezTo>
                  <a:cubicBezTo>
                    <a:pt x="1307" y="1314"/>
                    <a:pt x="1305" y="1334"/>
                    <a:pt x="1318" y="1337"/>
                  </a:cubicBezTo>
                  <a:cubicBezTo>
                    <a:pt x="1314" y="1346"/>
                    <a:pt x="1309" y="1338"/>
                    <a:pt x="1303" y="1337"/>
                  </a:cubicBezTo>
                  <a:cubicBezTo>
                    <a:pt x="1299" y="1350"/>
                    <a:pt x="1280" y="1348"/>
                    <a:pt x="1283" y="1367"/>
                  </a:cubicBezTo>
                  <a:cubicBezTo>
                    <a:pt x="1275" y="1367"/>
                    <a:pt x="1266" y="1367"/>
                    <a:pt x="1258" y="1367"/>
                  </a:cubicBezTo>
                  <a:cubicBezTo>
                    <a:pt x="1257" y="1376"/>
                    <a:pt x="1264" y="1378"/>
                    <a:pt x="1263" y="1387"/>
                  </a:cubicBezTo>
                  <a:cubicBezTo>
                    <a:pt x="1251" y="1389"/>
                    <a:pt x="1252" y="1378"/>
                    <a:pt x="1238" y="1382"/>
                  </a:cubicBezTo>
                  <a:cubicBezTo>
                    <a:pt x="1239" y="1388"/>
                    <a:pt x="1247" y="1387"/>
                    <a:pt x="1253" y="1387"/>
                  </a:cubicBezTo>
                  <a:cubicBezTo>
                    <a:pt x="1253" y="1394"/>
                    <a:pt x="1253" y="1401"/>
                    <a:pt x="1253" y="1407"/>
                  </a:cubicBezTo>
                  <a:cubicBezTo>
                    <a:pt x="1268" y="1401"/>
                    <a:pt x="1280" y="1391"/>
                    <a:pt x="1288" y="1377"/>
                  </a:cubicBezTo>
                  <a:cubicBezTo>
                    <a:pt x="1295" y="1381"/>
                    <a:pt x="1297" y="1388"/>
                    <a:pt x="1298" y="1397"/>
                  </a:cubicBezTo>
                  <a:cubicBezTo>
                    <a:pt x="1280" y="1388"/>
                    <a:pt x="1283" y="1398"/>
                    <a:pt x="1268" y="1402"/>
                  </a:cubicBezTo>
                  <a:cubicBezTo>
                    <a:pt x="1279" y="1408"/>
                    <a:pt x="1286" y="1418"/>
                    <a:pt x="1298" y="1422"/>
                  </a:cubicBezTo>
                  <a:cubicBezTo>
                    <a:pt x="1302" y="1419"/>
                    <a:pt x="1314" y="1399"/>
                    <a:pt x="1303" y="1397"/>
                  </a:cubicBezTo>
                  <a:cubicBezTo>
                    <a:pt x="1312" y="1385"/>
                    <a:pt x="1321" y="1407"/>
                    <a:pt x="1313" y="1382"/>
                  </a:cubicBezTo>
                  <a:cubicBezTo>
                    <a:pt x="1322" y="1393"/>
                    <a:pt x="1339" y="1388"/>
                    <a:pt x="1343" y="1392"/>
                  </a:cubicBezTo>
                  <a:cubicBezTo>
                    <a:pt x="1349" y="1391"/>
                    <a:pt x="1346" y="1387"/>
                    <a:pt x="1343" y="1387"/>
                  </a:cubicBezTo>
                  <a:cubicBezTo>
                    <a:pt x="1345" y="1381"/>
                    <a:pt x="1356" y="1383"/>
                    <a:pt x="1363" y="1382"/>
                  </a:cubicBezTo>
                  <a:cubicBezTo>
                    <a:pt x="1354" y="1378"/>
                    <a:pt x="1347" y="1371"/>
                    <a:pt x="1343" y="1362"/>
                  </a:cubicBezTo>
                  <a:cubicBezTo>
                    <a:pt x="1336" y="1364"/>
                    <a:pt x="1345" y="1369"/>
                    <a:pt x="1343" y="1377"/>
                  </a:cubicBezTo>
                  <a:cubicBezTo>
                    <a:pt x="1342" y="1370"/>
                    <a:pt x="1316" y="1357"/>
                    <a:pt x="1318" y="1377"/>
                  </a:cubicBezTo>
                  <a:cubicBezTo>
                    <a:pt x="1304" y="1373"/>
                    <a:pt x="1323" y="1360"/>
                    <a:pt x="1323" y="1352"/>
                  </a:cubicBezTo>
                  <a:cubicBezTo>
                    <a:pt x="1319" y="1355"/>
                    <a:pt x="1315" y="1357"/>
                    <a:pt x="1308" y="1357"/>
                  </a:cubicBezTo>
                  <a:cubicBezTo>
                    <a:pt x="1311" y="1351"/>
                    <a:pt x="1319" y="1348"/>
                    <a:pt x="1328" y="1347"/>
                  </a:cubicBezTo>
                  <a:cubicBezTo>
                    <a:pt x="1327" y="1364"/>
                    <a:pt x="1346" y="1346"/>
                    <a:pt x="1353" y="1362"/>
                  </a:cubicBezTo>
                  <a:cubicBezTo>
                    <a:pt x="1363" y="1350"/>
                    <a:pt x="1361" y="1357"/>
                    <a:pt x="1378" y="1352"/>
                  </a:cubicBezTo>
                  <a:cubicBezTo>
                    <a:pt x="1376" y="1359"/>
                    <a:pt x="1369" y="1360"/>
                    <a:pt x="1368" y="1367"/>
                  </a:cubicBezTo>
                  <a:cubicBezTo>
                    <a:pt x="1369" y="1379"/>
                    <a:pt x="1390" y="1370"/>
                    <a:pt x="1388" y="1362"/>
                  </a:cubicBezTo>
                  <a:cubicBezTo>
                    <a:pt x="1388" y="1354"/>
                    <a:pt x="1384" y="1349"/>
                    <a:pt x="1378" y="1347"/>
                  </a:cubicBezTo>
                  <a:cubicBezTo>
                    <a:pt x="1383" y="1342"/>
                    <a:pt x="1387" y="1346"/>
                    <a:pt x="1403" y="1342"/>
                  </a:cubicBezTo>
                  <a:cubicBezTo>
                    <a:pt x="1402" y="1335"/>
                    <a:pt x="1391" y="1338"/>
                    <a:pt x="1383" y="1337"/>
                  </a:cubicBezTo>
                  <a:cubicBezTo>
                    <a:pt x="1393" y="1313"/>
                    <a:pt x="1408" y="1351"/>
                    <a:pt x="1423" y="1337"/>
                  </a:cubicBezTo>
                  <a:cubicBezTo>
                    <a:pt x="1425" y="1345"/>
                    <a:pt x="1418" y="1346"/>
                    <a:pt x="1418" y="1352"/>
                  </a:cubicBezTo>
                  <a:cubicBezTo>
                    <a:pt x="1419" y="1363"/>
                    <a:pt x="1431" y="1346"/>
                    <a:pt x="1443" y="1352"/>
                  </a:cubicBezTo>
                  <a:cubicBezTo>
                    <a:pt x="1430" y="1330"/>
                    <a:pt x="1457" y="1329"/>
                    <a:pt x="1463" y="1327"/>
                  </a:cubicBezTo>
                  <a:cubicBezTo>
                    <a:pt x="1476" y="1337"/>
                    <a:pt x="1449" y="1340"/>
                    <a:pt x="1463" y="1357"/>
                  </a:cubicBezTo>
                  <a:cubicBezTo>
                    <a:pt x="1468" y="1355"/>
                    <a:pt x="1472" y="1353"/>
                    <a:pt x="1473" y="1347"/>
                  </a:cubicBezTo>
                  <a:cubicBezTo>
                    <a:pt x="1481" y="1351"/>
                    <a:pt x="1481" y="1363"/>
                    <a:pt x="1483" y="1372"/>
                  </a:cubicBezTo>
                  <a:cubicBezTo>
                    <a:pt x="1468" y="1376"/>
                    <a:pt x="1465" y="1367"/>
                    <a:pt x="1453" y="1367"/>
                  </a:cubicBezTo>
                  <a:cubicBezTo>
                    <a:pt x="1451" y="1379"/>
                    <a:pt x="1431" y="1372"/>
                    <a:pt x="1433" y="1387"/>
                  </a:cubicBezTo>
                  <a:cubicBezTo>
                    <a:pt x="1428" y="1387"/>
                    <a:pt x="1429" y="1381"/>
                    <a:pt x="1428" y="1377"/>
                  </a:cubicBezTo>
                  <a:cubicBezTo>
                    <a:pt x="1415" y="1381"/>
                    <a:pt x="1418" y="1400"/>
                    <a:pt x="1403" y="1402"/>
                  </a:cubicBezTo>
                  <a:cubicBezTo>
                    <a:pt x="1409" y="1417"/>
                    <a:pt x="1418" y="1419"/>
                    <a:pt x="1433" y="1412"/>
                  </a:cubicBezTo>
                  <a:cubicBezTo>
                    <a:pt x="1426" y="1428"/>
                    <a:pt x="1432" y="1429"/>
                    <a:pt x="1433" y="1447"/>
                  </a:cubicBezTo>
                  <a:cubicBezTo>
                    <a:pt x="1419" y="1445"/>
                    <a:pt x="1414" y="1433"/>
                    <a:pt x="1408" y="1422"/>
                  </a:cubicBezTo>
                  <a:cubicBezTo>
                    <a:pt x="1393" y="1450"/>
                    <a:pt x="1371" y="1420"/>
                    <a:pt x="1358" y="1437"/>
                  </a:cubicBezTo>
                  <a:cubicBezTo>
                    <a:pt x="1365" y="1447"/>
                    <a:pt x="1391" y="1438"/>
                    <a:pt x="1383" y="1463"/>
                  </a:cubicBezTo>
                  <a:cubicBezTo>
                    <a:pt x="1371" y="1460"/>
                    <a:pt x="1372" y="1472"/>
                    <a:pt x="1358" y="1468"/>
                  </a:cubicBezTo>
                  <a:cubicBezTo>
                    <a:pt x="1352" y="1490"/>
                    <a:pt x="1373" y="1486"/>
                    <a:pt x="1383" y="1493"/>
                  </a:cubicBezTo>
                  <a:cubicBezTo>
                    <a:pt x="1391" y="1488"/>
                    <a:pt x="1382" y="1485"/>
                    <a:pt x="1388" y="1473"/>
                  </a:cubicBezTo>
                  <a:cubicBezTo>
                    <a:pt x="1402" y="1481"/>
                    <a:pt x="1392" y="1512"/>
                    <a:pt x="1413" y="1513"/>
                  </a:cubicBezTo>
                  <a:cubicBezTo>
                    <a:pt x="1409" y="1520"/>
                    <a:pt x="1401" y="1523"/>
                    <a:pt x="1388" y="1523"/>
                  </a:cubicBezTo>
                  <a:cubicBezTo>
                    <a:pt x="1388" y="1504"/>
                    <a:pt x="1366" y="1508"/>
                    <a:pt x="1348" y="1508"/>
                  </a:cubicBezTo>
                  <a:cubicBezTo>
                    <a:pt x="1348" y="1491"/>
                    <a:pt x="1327" y="1499"/>
                    <a:pt x="1323" y="1498"/>
                  </a:cubicBezTo>
                  <a:cubicBezTo>
                    <a:pt x="1318" y="1496"/>
                    <a:pt x="1316" y="1489"/>
                    <a:pt x="1313" y="1488"/>
                  </a:cubicBezTo>
                  <a:cubicBezTo>
                    <a:pt x="1308" y="1485"/>
                    <a:pt x="1298" y="1490"/>
                    <a:pt x="1293" y="1488"/>
                  </a:cubicBezTo>
                  <a:cubicBezTo>
                    <a:pt x="1284" y="1482"/>
                    <a:pt x="1284" y="1473"/>
                    <a:pt x="1273" y="1468"/>
                  </a:cubicBezTo>
                  <a:cubicBezTo>
                    <a:pt x="1256" y="1467"/>
                    <a:pt x="1256" y="1484"/>
                    <a:pt x="1238" y="1483"/>
                  </a:cubicBezTo>
                  <a:cubicBezTo>
                    <a:pt x="1234" y="1478"/>
                    <a:pt x="1232" y="1471"/>
                    <a:pt x="1233" y="1463"/>
                  </a:cubicBezTo>
                  <a:cubicBezTo>
                    <a:pt x="1215" y="1458"/>
                    <a:pt x="1213" y="1470"/>
                    <a:pt x="1198" y="1468"/>
                  </a:cubicBezTo>
                  <a:cubicBezTo>
                    <a:pt x="1182" y="1466"/>
                    <a:pt x="1210" y="1482"/>
                    <a:pt x="1193" y="1483"/>
                  </a:cubicBezTo>
                  <a:cubicBezTo>
                    <a:pt x="1184" y="1484"/>
                    <a:pt x="1182" y="1478"/>
                    <a:pt x="1188" y="1478"/>
                  </a:cubicBezTo>
                  <a:cubicBezTo>
                    <a:pt x="1187" y="1475"/>
                    <a:pt x="1140" y="1461"/>
                    <a:pt x="1148" y="1493"/>
                  </a:cubicBezTo>
                  <a:cubicBezTo>
                    <a:pt x="1148" y="1498"/>
                    <a:pt x="1157" y="1497"/>
                    <a:pt x="1163" y="1498"/>
                  </a:cubicBezTo>
                  <a:cubicBezTo>
                    <a:pt x="1160" y="1520"/>
                    <a:pt x="1178" y="1514"/>
                    <a:pt x="1168" y="1533"/>
                  </a:cubicBezTo>
                  <a:cubicBezTo>
                    <a:pt x="1176" y="1535"/>
                    <a:pt x="1177" y="1529"/>
                    <a:pt x="1178" y="1523"/>
                  </a:cubicBezTo>
                  <a:cubicBezTo>
                    <a:pt x="1202" y="1520"/>
                    <a:pt x="1216" y="1528"/>
                    <a:pt x="1223" y="1543"/>
                  </a:cubicBezTo>
                  <a:cubicBezTo>
                    <a:pt x="1238" y="1536"/>
                    <a:pt x="1254" y="1536"/>
                    <a:pt x="1263" y="1548"/>
                  </a:cubicBezTo>
                  <a:cubicBezTo>
                    <a:pt x="1268" y="1544"/>
                    <a:pt x="1270" y="1539"/>
                    <a:pt x="1273" y="1533"/>
                  </a:cubicBezTo>
                  <a:cubicBezTo>
                    <a:pt x="1285" y="1533"/>
                    <a:pt x="1296" y="1533"/>
                    <a:pt x="1308" y="1533"/>
                  </a:cubicBezTo>
                  <a:cubicBezTo>
                    <a:pt x="1308" y="1544"/>
                    <a:pt x="1299" y="1547"/>
                    <a:pt x="1303" y="1563"/>
                  </a:cubicBezTo>
                  <a:cubicBezTo>
                    <a:pt x="1296" y="1558"/>
                    <a:pt x="1284" y="1558"/>
                    <a:pt x="1278" y="1553"/>
                  </a:cubicBezTo>
                  <a:cubicBezTo>
                    <a:pt x="1271" y="1561"/>
                    <a:pt x="1264" y="1569"/>
                    <a:pt x="1258" y="1578"/>
                  </a:cubicBezTo>
                  <a:cubicBezTo>
                    <a:pt x="1250" y="1569"/>
                    <a:pt x="1232" y="1570"/>
                    <a:pt x="1233" y="1553"/>
                  </a:cubicBezTo>
                  <a:cubicBezTo>
                    <a:pt x="1215" y="1559"/>
                    <a:pt x="1209" y="1576"/>
                    <a:pt x="1193" y="1583"/>
                  </a:cubicBezTo>
                  <a:cubicBezTo>
                    <a:pt x="1193" y="1577"/>
                    <a:pt x="1192" y="1574"/>
                    <a:pt x="1188" y="1573"/>
                  </a:cubicBezTo>
                  <a:cubicBezTo>
                    <a:pt x="1188" y="1567"/>
                    <a:pt x="1197" y="1569"/>
                    <a:pt x="1203" y="1568"/>
                  </a:cubicBezTo>
                  <a:cubicBezTo>
                    <a:pt x="1192" y="1560"/>
                    <a:pt x="1189" y="1545"/>
                    <a:pt x="1178" y="1538"/>
                  </a:cubicBezTo>
                  <a:cubicBezTo>
                    <a:pt x="1161" y="1543"/>
                    <a:pt x="1170" y="1548"/>
                    <a:pt x="1148" y="1543"/>
                  </a:cubicBezTo>
                  <a:cubicBezTo>
                    <a:pt x="1148" y="1538"/>
                    <a:pt x="1148" y="1533"/>
                    <a:pt x="1148" y="1528"/>
                  </a:cubicBezTo>
                  <a:cubicBezTo>
                    <a:pt x="1141" y="1530"/>
                    <a:pt x="1137" y="1534"/>
                    <a:pt x="1138" y="1543"/>
                  </a:cubicBezTo>
                  <a:cubicBezTo>
                    <a:pt x="1101" y="1539"/>
                    <a:pt x="1107" y="1570"/>
                    <a:pt x="1123" y="1583"/>
                  </a:cubicBezTo>
                  <a:cubicBezTo>
                    <a:pt x="1128" y="1584"/>
                    <a:pt x="1131" y="1582"/>
                    <a:pt x="1133" y="1578"/>
                  </a:cubicBezTo>
                  <a:cubicBezTo>
                    <a:pt x="1143" y="1590"/>
                    <a:pt x="1161" y="1600"/>
                    <a:pt x="1178" y="1593"/>
                  </a:cubicBezTo>
                  <a:cubicBezTo>
                    <a:pt x="1175" y="1599"/>
                    <a:pt x="1171" y="1603"/>
                    <a:pt x="1163" y="1603"/>
                  </a:cubicBezTo>
                  <a:cubicBezTo>
                    <a:pt x="1176" y="1622"/>
                    <a:pt x="1177" y="1587"/>
                    <a:pt x="1193" y="1593"/>
                  </a:cubicBezTo>
                  <a:cubicBezTo>
                    <a:pt x="1193" y="1610"/>
                    <a:pt x="1204" y="1594"/>
                    <a:pt x="1213" y="1608"/>
                  </a:cubicBezTo>
                  <a:cubicBezTo>
                    <a:pt x="1225" y="1599"/>
                    <a:pt x="1191" y="1574"/>
                    <a:pt x="1223" y="1573"/>
                  </a:cubicBezTo>
                  <a:cubicBezTo>
                    <a:pt x="1223" y="1578"/>
                    <a:pt x="1217" y="1577"/>
                    <a:pt x="1213" y="1578"/>
                  </a:cubicBezTo>
                  <a:cubicBezTo>
                    <a:pt x="1216" y="1593"/>
                    <a:pt x="1223" y="1573"/>
                    <a:pt x="1233" y="1578"/>
                  </a:cubicBezTo>
                  <a:cubicBezTo>
                    <a:pt x="1235" y="1586"/>
                    <a:pt x="1229" y="1587"/>
                    <a:pt x="1223" y="1588"/>
                  </a:cubicBezTo>
                  <a:cubicBezTo>
                    <a:pt x="1244" y="1605"/>
                    <a:pt x="1255" y="1610"/>
                    <a:pt x="1278" y="1618"/>
                  </a:cubicBezTo>
                  <a:cubicBezTo>
                    <a:pt x="1280" y="1630"/>
                    <a:pt x="1269" y="1629"/>
                    <a:pt x="1273" y="1643"/>
                  </a:cubicBezTo>
                  <a:cubicBezTo>
                    <a:pt x="1259" y="1634"/>
                    <a:pt x="1254" y="1646"/>
                    <a:pt x="1243" y="1633"/>
                  </a:cubicBezTo>
                  <a:cubicBezTo>
                    <a:pt x="1234" y="1631"/>
                    <a:pt x="1233" y="1637"/>
                    <a:pt x="1233" y="1643"/>
                  </a:cubicBezTo>
                  <a:cubicBezTo>
                    <a:pt x="1227" y="1641"/>
                    <a:pt x="1222" y="1637"/>
                    <a:pt x="1223" y="1628"/>
                  </a:cubicBezTo>
                  <a:cubicBezTo>
                    <a:pt x="1216" y="1623"/>
                    <a:pt x="1203" y="1633"/>
                    <a:pt x="1203" y="1633"/>
                  </a:cubicBezTo>
                  <a:cubicBezTo>
                    <a:pt x="1197" y="1632"/>
                    <a:pt x="1195" y="1621"/>
                    <a:pt x="1183" y="1618"/>
                  </a:cubicBezTo>
                  <a:cubicBezTo>
                    <a:pt x="1169" y="1614"/>
                    <a:pt x="1157" y="1620"/>
                    <a:pt x="1153" y="1603"/>
                  </a:cubicBezTo>
                  <a:cubicBezTo>
                    <a:pt x="1144" y="1602"/>
                    <a:pt x="1142" y="1609"/>
                    <a:pt x="1133" y="1608"/>
                  </a:cubicBezTo>
                  <a:cubicBezTo>
                    <a:pt x="1133" y="1604"/>
                    <a:pt x="1138" y="1603"/>
                    <a:pt x="1138" y="1598"/>
                  </a:cubicBezTo>
                  <a:cubicBezTo>
                    <a:pt x="1122" y="1594"/>
                    <a:pt x="1131" y="1615"/>
                    <a:pt x="1112" y="1608"/>
                  </a:cubicBezTo>
                  <a:cubicBezTo>
                    <a:pt x="1114" y="1601"/>
                    <a:pt x="1121" y="1600"/>
                    <a:pt x="1123" y="1593"/>
                  </a:cubicBezTo>
                  <a:cubicBezTo>
                    <a:pt x="1110" y="1595"/>
                    <a:pt x="1108" y="1562"/>
                    <a:pt x="1077" y="1568"/>
                  </a:cubicBezTo>
                  <a:cubicBezTo>
                    <a:pt x="1079" y="1559"/>
                    <a:pt x="1073" y="1558"/>
                    <a:pt x="1067" y="1558"/>
                  </a:cubicBezTo>
                  <a:cubicBezTo>
                    <a:pt x="1066" y="1566"/>
                    <a:pt x="1071" y="1567"/>
                    <a:pt x="1077" y="1568"/>
                  </a:cubicBezTo>
                  <a:cubicBezTo>
                    <a:pt x="1066" y="1594"/>
                    <a:pt x="1067" y="1602"/>
                    <a:pt x="1047" y="1618"/>
                  </a:cubicBezTo>
                  <a:cubicBezTo>
                    <a:pt x="1046" y="1629"/>
                    <a:pt x="1065" y="1620"/>
                    <a:pt x="1072" y="1623"/>
                  </a:cubicBezTo>
                  <a:cubicBezTo>
                    <a:pt x="1063" y="1635"/>
                    <a:pt x="1078" y="1647"/>
                    <a:pt x="1067" y="1663"/>
                  </a:cubicBezTo>
                  <a:cubicBezTo>
                    <a:pt x="1058" y="1664"/>
                    <a:pt x="1057" y="1657"/>
                    <a:pt x="1047" y="1658"/>
                  </a:cubicBezTo>
                  <a:cubicBezTo>
                    <a:pt x="1068" y="1648"/>
                    <a:pt x="1038" y="1648"/>
                    <a:pt x="1052" y="1633"/>
                  </a:cubicBezTo>
                  <a:cubicBezTo>
                    <a:pt x="1037" y="1629"/>
                    <a:pt x="1038" y="1642"/>
                    <a:pt x="1022" y="1638"/>
                  </a:cubicBezTo>
                  <a:cubicBezTo>
                    <a:pt x="1023" y="1632"/>
                    <a:pt x="1021" y="1629"/>
                    <a:pt x="1017" y="1628"/>
                  </a:cubicBezTo>
                  <a:cubicBezTo>
                    <a:pt x="1018" y="1617"/>
                    <a:pt x="1030" y="1634"/>
                    <a:pt x="1042" y="1628"/>
                  </a:cubicBezTo>
                  <a:cubicBezTo>
                    <a:pt x="1050" y="1609"/>
                    <a:pt x="1020" y="1627"/>
                    <a:pt x="1027" y="1608"/>
                  </a:cubicBezTo>
                  <a:cubicBezTo>
                    <a:pt x="1009" y="1612"/>
                    <a:pt x="1001" y="1632"/>
                    <a:pt x="1022" y="1638"/>
                  </a:cubicBezTo>
                  <a:cubicBezTo>
                    <a:pt x="1018" y="1652"/>
                    <a:pt x="1004" y="1628"/>
                    <a:pt x="1002" y="1648"/>
                  </a:cubicBezTo>
                  <a:cubicBezTo>
                    <a:pt x="994" y="1647"/>
                    <a:pt x="976" y="1617"/>
                    <a:pt x="997" y="1618"/>
                  </a:cubicBezTo>
                  <a:cubicBezTo>
                    <a:pt x="975" y="1601"/>
                    <a:pt x="966" y="1640"/>
                    <a:pt x="962" y="1658"/>
                  </a:cubicBezTo>
                  <a:cubicBezTo>
                    <a:pt x="944" y="1659"/>
                    <a:pt x="952" y="1634"/>
                    <a:pt x="932" y="1638"/>
                  </a:cubicBezTo>
                  <a:cubicBezTo>
                    <a:pt x="931" y="1634"/>
                    <a:pt x="934" y="1633"/>
                    <a:pt x="937" y="1633"/>
                  </a:cubicBezTo>
                  <a:cubicBezTo>
                    <a:pt x="936" y="1627"/>
                    <a:pt x="928" y="1629"/>
                    <a:pt x="922" y="1628"/>
                  </a:cubicBezTo>
                  <a:cubicBezTo>
                    <a:pt x="919" y="1610"/>
                    <a:pt x="937" y="1613"/>
                    <a:pt x="952" y="1613"/>
                  </a:cubicBezTo>
                  <a:cubicBezTo>
                    <a:pt x="952" y="1606"/>
                    <a:pt x="952" y="1600"/>
                    <a:pt x="952" y="1593"/>
                  </a:cubicBezTo>
                  <a:cubicBezTo>
                    <a:pt x="943" y="1588"/>
                    <a:pt x="935" y="1608"/>
                    <a:pt x="932" y="1593"/>
                  </a:cubicBezTo>
                  <a:cubicBezTo>
                    <a:pt x="920" y="1598"/>
                    <a:pt x="916" y="1610"/>
                    <a:pt x="917" y="1628"/>
                  </a:cubicBezTo>
                  <a:cubicBezTo>
                    <a:pt x="910" y="1623"/>
                    <a:pt x="880" y="1614"/>
                    <a:pt x="897" y="1628"/>
                  </a:cubicBezTo>
                  <a:cubicBezTo>
                    <a:pt x="888" y="1646"/>
                    <a:pt x="887" y="1615"/>
                    <a:pt x="877" y="1618"/>
                  </a:cubicBezTo>
                  <a:cubicBezTo>
                    <a:pt x="881" y="1625"/>
                    <a:pt x="907" y="1678"/>
                    <a:pt x="912" y="1653"/>
                  </a:cubicBezTo>
                  <a:cubicBezTo>
                    <a:pt x="917" y="1668"/>
                    <a:pt x="932" y="1673"/>
                    <a:pt x="947" y="1678"/>
                  </a:cubicBezTo>
                  <a:cubicBezTo>
                    <a:pt x="948" y="1686"/>
                    <a:pt x="942" y="1687"/>
                    <a:pt x="942" y="1693"/>
                  </a:cubicBezTo>
                  <a:cubicBezTo>
                    <a:pt x="947" y="1691"/>
                    <a:pt x="951" y="1689"/>
                    <a:pt x="952" y="1683"/>
                  </a:cubicBezTo>
                  <a:cubicBezTo>
                    <a:pt x="962" y="1691"/>
                    <a:pt x="971" y="1701"/>
                    <a:pt x="972" y="1718"/>
                  </a:cubicBezTo>
                  <a:cubicBezTo>
                    <a:pt x="949" y="1720"/>
                    <a:pt x="942" y="1705"/>
                    <a:pt x="912" y="1703"/>
                  </a:cubicBezTo>
                  <a:cubicBezTo>
                    <a:pt x="912" y="1695"/>
                    <a:pt x="910" y="1684"/>
                    <a:pt x="917" y="1683"/>
                  </a:cubicBezTo>
                  <a:cubicBezTo>
                    <a:pt x="914" y="1678"/>
                    <a:pt x="905" y="1678"/>
                    <a:pt x="907" y="1668"/>
                  </a:cubicBezTo>
                  <a:cubicBezTo>
                    <a:pt x="896" y="1674"/>
                    <a:pt x="893" y="1688"/>
                    <a:pt x="882" y="1693"/>
                  </a:cubicBezTo>
                  <a:cubicBezTo>
                    <a:pt x="877" y="1682"/>
                    <a:pt x="883" y="1650"/>
                    <a:pt x="852" y="1653"/>
                  </a:cubicBezTo>
                  <a:cubicBezTo>
                    <a:pt x="845" y="1662"/>
                    <a:pt x="862" y="1662"/>
                    <a:pt x="862" y="1663"/>
                  </a:cubicBezTo>
                  <a:cubicBezTo>
                    <a:pt x="863" y="1675"/>
                    <a:pt x="844" y="1666"/>
                    <a:pt x="837" y="1678"/>
                  </a:cubicBezTo>
                  <a:cubicBezTo>
                    <a:pt x="823" y="1667"/>
                    <a:pt x="832" y="1648"/>
                    <a:pt x="817" y="1648"/>
                  </a:cubicBezTo>
                  <a:cubicBezTo>
                    <a:pt x="819" y="1637"/>
                    <a:pt x="827" y="1622"/>
                    <a:pt x="817" y="1613"/>
                  </a:cubicBezTo>
                  <a:cubicBezTo>
                    <a:pt x="802" y="1618"/>
                    <a:pt x="801" y="1637"/>
                    <a:pt x="802" y="1658"/>
                  </a:cubicBezTo>
                  <a:cubicBezTo>
                    <a:pt x="798" y="1658"/>
                    <a:pt x="795" y="1658"/>
                    <a:pt x="792" y="1658"/>
                  </a:cubicBezTo>
                  <a:cubicBezTo>
                    <a:pt x="795" y="1677"/>
                    <a:pt x="783" y="1679"/>
                    <a:pt x="787" y="1698"/>
                  </a:cubicBezTo>
                  <a:cubicBezTo>
                    <a:pt x="785" y="1707"/>
                    <a:pt x="817" y="1688"/>
                    <a:pt x="802" y="1708"/>
                  </a:cubicBezTo>
                  <a:cubicBezTo>
                    <a:pt x="817" y="1708"/>
                    <a:pt x="835" y="1711"/>
                    <a:pt x="832" y="1693"/>
                  </a:cubicBezTo>
                  <a:cubicBezTo>
                    <a:pt x="841" y="1695"/>
                    <a:pt x="836" y="1712"/>
                    <a:pt x="852" y="1708"/>
                  </a:cubicBezTo>
                  <a:cubicBezTo>
                    <a:pt x="849" y="1711"/>
                    <a:pt x="831" y="1723"/>
                    <a:pt x="847" y="1728"/>
                  </a:cubicBezTo>
                  <a:cubicBezTo>
                    <a:pt x="843" y="1744"/>
                    <a:pt x="823" y="1731"/>
                    <a:pt x="822" y="1738"/>
                  </a:cubicBezTo>
                  <a:cubicBezTo>
                    <a:pt x="811" y="1743"/>
                    <a:pt x="812" y="1713"/>
                    <a:pt x="807" y="1728"/>
                  </a:cubicBezTo>
                  <a:cubicBezTo>
                    <a:pt x="795" y="1730"/>
                    <a:pt x="801" y="1714"/>
                    <a:pt x="792" y="1713"/>
                  </a:cubicBezTo>
                  <a:cubicBezTo>
                    <a:pt x="780" y="1717"/>
                    <a:pt x="787" y="1744"/>
                    <a:pt x="802" y="1738"/>
                  </a:cubicBezTo>
                  <a:cubicBezTo>
                    <a:pt x="799" y="1746"/>
                    <a:pt x="794" y="1751"/>
                    <a:pt x="792" y="1758"/>
                  </a:cubicBezTo>
                  <a:cubicBezTo>
                    <a:pt x="789" y="1751"/>
                    <a:pt x="772" y="1757"/>
                    <a:pt x="772" y="1748"/>
                  </a:cubicBezTo>
                  <a:cubicBezTo>
                    <a:pt x="758" y="1804"/>
                    <a:pt x="773" y="1874"/>
                    <a:pt x="777" y="1929"/>
                  </a:cubicBezTo>
                  <a:cubicBezTo>
                    <a:pt x="747" y="1929"/>
                    <a:pt x="717" y="1929"/>
                    <a:pt x="686" y="1929"/>
                  </a:cubicBezTo>
                  <a:cubicBezTo>
                    <a:pt x="697" y="1852"/>
                    <a:pt x="705" y="1774"/>
                    <a:pt x="702" y="1683"/>
                  </a:cubicBezTo>
                  <a:cubicBezTo>
                    <a:pt x="702" y="1674"/>
                    <a:pt x="698" y="1670"/>
                    <a:pt x="691" y="1668"/>
                  </a:cubicBezTo>
                  <a:cubicBezTo>
                    <a:pt x="699" y="1653"/>
                    <a:pt x="687" y="1651"/>
                    <a:pt x="696" y="1638"/>
                  </a:cubicBezTo>
                  <a:cubicBezTo>
                    <a:pt x="692" y="1637"/>
                    <a:pt x="692" y="1640"/>
                    <a:pt x="691" y="1643"/>
                  </a:cubicBezTo>
                  <a:cubicBezTo>
                    <a:pt x="683" y="1640"/>
                    <a:pt x="688" y="1631"/>
                    <a:pt x="696" y="1633"/>
                  </a:cubicBezTo>
                  <a:cubicBezTo>
                    <a:pt x="693" y="1614"/>
                    <a:pt x="703" y="1583"/>
                    <a:pt x="691" y="1573"/>
                  </a:cubicBezTo>
                  <a:cubicBezTo>
                    <a:pt x="677" y="1573"/>
                    <a:pt x="703" y="1586"/>
                    <a:pt x="681" y="1583"/>
                  </a:cubicBezTo>
                  <a:cubicBezTo>
                    <a:pt x="681" y="1589"/>
                    <a:pt x="683" y="1592"/>
                    <a:pt x="686" y="1593"/>
                  </a:cubicBezTo>
                  <a:cubicBezTo>
                    <a:pt x="671" y="1595"/>
                    <a:pt x="678" y="1621"/>
                    <a:pt x="656" y="1618"/>
                  </a:cubicBezTo>
                  <a:cubicBezTo>
                    <a:pt x="660" y="1623"/>
                    <a:pt x="668" y="1623"/>
                    <a:pt x="666" y="1633"/>
                  </a:cubicBezTo>
                  <a:cubicBezTo>
                    <a:pt x="653" y="1619"/>
                    <a:pt x="656" y="1639"/>
                    <a:pt x="641" y="1638"/>
                  </a:cubicBezTo>
                  <a:cubicBezTo>
                    <a:pt x="656" y="1652"/>
                    <a:pt x="629" y="1666"/>
                    <a:pt x="636" y="1678"/>
                  </a:cubicBezTo>
                  <a:cubicBezTo>
                    <a:pt x="633" y="1687"/>
                    <a:pt x="625" y="1681"/>
                    <a:pt x="626" y="1673"/>
                  </a:cubicBezTo>
                  <a:cubicBezTo>
                    <a:pt x="612" y="1679"/>
                    <a:pt x="591" y="1678"/>
                    <a:pt x="576" y="1683"/>
                  </a:cubicBezTo>
                  <a:cubicBezTo>
                    <a:pt x="591" y="1659"/>
                    <a:pt x="560" y="1635"/>
                    <a:pt x="571" y="1603"/>
                  </a:cubicBezTo>
                  <a:cubicBezTo>
                    <a:pt x="584" y="1604"/>
                    <a:pt x="588" y="1596"/>
                    <a:pt x="586" y="1583"/>
                  </a:cubicBezTo>
                  <a:cubicBezTo>
                    <a:pt x="595" y="1590"/>
                    <a:pt x="598" y="1587"/>
                    <a:pt x="596" y="1573"/>
                  </a:cubicBezTo>
                  <a:cubicBezTo>
                    <a:pt x="610" y="1572"/>
                    <a:pt x="606" y="1581"/>
                    <a:pt x="616" y="1573"/>
                  </a:cubicBezTo>
                  <a:cubicBezTo>
                    <a:pt x="615" y="1567"/>
                    <a:pt x="607" y="1569"/>
                    <a:pt x="601" y="1568"/>
                  </a:cubicBezTo>
                  <a:cubicBezTo>
                    <a:pt x="608" y="1559"/>
                    <a:pt x="624" y="1560"/>
                    <a:pt x="631" y="1553"/>
                  </a:cubicBezTo>
                  <a:cubicBezTo>
                    <a:pt x="620" y="1542"/>
                    <a:pt x="632" y="1537"/>
                    <a:pt x="636" y="1528"/>
                  </a:cubicBezTo>
                  <a:cubicBezTo>
                    <a:pt x="617" y="1527"/>
                    <a:pt x="623" y="1551"/>
                    <a:pt x="601" y="1548"/>
                  </a:cubicBezTo>
                  <a:cubicBezTo>
                    <a:pt x="604" y="1527"/>
                    <a:pt x="591" y="1550"/>
                    <a:pt x="576" y="1543"/>
                  </a:cubicBezTo>
                  <a:cubicBezTo>
                    <a:pt x="565" y="1552"/>
                    <a:pt x="574" y="1556"/>
                    <a:pt x="566" y="1563"/>
                  </a:cubicBezTo>
                  <a:cubicBezTo>
                    <a:pt x="557" y="1571"/>
                    <a:pt x="542" y="1556"/>
                    <a:pt x="541" y="1573"/>
                  </a:cubicBezTo>
                  <a:cubicBezTo>
                    <a:pt x="528" y="1576"/>
                    <a:pt x="531" y="1562"/>
                    <a:pt x="526" y="1558"/>
                  </a:cubicBezTo>
                  <a:cubicBezTo>
                    <a:pt x="520" y="1559"/>
                    <a:pt x="523" y="1563"/>
                    <a:pt x="526" y="1563"/>
                  </a:cubicBezTo>
                  <a:cubicBezTo>
                    <a:pt x="519" y="1570"/>
                    <a:pt x="504" y="1576"/>
                    <a:pt x="496" y="1568"/>
                  </a:cubicBezTo>
                  <a:cubicBezTo>
                    <a:pt x="502" y="1574"/>
                    <a:pt x="498" y="1576"/>
                    <a:pt x="496" y="1583"/>
                  </a:cubicBezTo>
                  <a:cubicBezTo>
                    <a:pt x="489" y="1582"/>
                    <a:pt x="494" y="1568"/>
                    <a:pt x="486" y="1568"/>
                  </a:cubicBezTo>
                  <a:cubicBezTo>
                    <a:pt x="478" y="1564"/>
                    <a:pt x="478" y="1591"/>
                    <a:pt x="486" y="1588"/>
                  </a:cubicBezTo>
                  <a:cubicBezTo>
                    <a:pt x="477" y="1587"/>
                    <a:pt x="470" y="1606"/>
                    <a:pt x="466" y="1623"/>
                  </a:cubicBezTo>
                  <a:cubicBezTo>
                    <a:pt x="454" y="1623"/>
                    <a:pt x="451" y="1614"/>
                    <a:pt x="436" y="1618"/>
                  </a:cubicBezTo>
                  <a:cubicBezTo>
                    <a:pt x="442" y="1605"/>
                    <a:pt x="444" y="1589"/>
                    <a:pt x="456" y="1583"/>
                  </a:cubicBezTo>
                  <a:cubicBezTo>
                    <a:pt x="438" y="1573"/>
                    <a:pt x="432" y="1563"/>
                    <a:pt x="441" y="1548"/>
                  </a:cubicBezTo>
                  <a:cubicBezTo>
                    <a:pt x="434" y="1554"/>
                    <a:pt x="433" y="1550"/>
                    <a:pt x="426" y="1548"/>
                  </a:cubicBezTo>
                  <a:cubicBezTo>
                    <a:pt x="426" y="1562"/>
                    <a:pt x="435" y="1565"/>
                    <a:pt x="421" y="1558"/>
                  </a:cubicBezTo>
                  <a:cubicBezTo>
                    <a:pt x="421" y="1566"/>
                    <a:pt x="421" y="1574"/>
                    <a:pt x="421" y="1583"/>
                  </a:cubicBezTo>
                  <a:cubicBezTo>
                    <a:pt x="418" y="1580"/>
                    <a:pt x="397" y="1571"/>
                    <a:pt x="396" y="1583"/>
                  </a:cubicBezTo>
                  <a:cubicBezTo>
                    <a:pt x="384" y="1582"/>
                    <a:pt x="395" y="1566"/>
                    <a:pt x="401" y="1568"/>
                  </a:cubicBezTo>
                  <a:cubicBezTo>
                    <a:pt x="401" y="1554"/>
                    <a:pt x="385" y="1557"/>
                    <a:pt x="386" y="1543"/>
                  </a:cubicBezTo>
                  <a:cubicBezTo>
                    <a:pt x="410" y="1544"/>
                    <a:pt x="410" y="1516"/>
                    <a:pt x="406" y="1503"/>
                  </a:cubicBezTo>
                  <a:cubicBezTo>
                    <a:pt x="427" y="1509"/>
                    <a:pt x="412" y="1479"/>
                    <a:pt x="431" y="1483"/>
                  </a:cubicBezTo>
                  <a:cubicBezTo>
                    <a:pt x="423" y="1464"/>
                    <a:pt x="399" y="1516"/>
                    <a:pt x="401" y="1478"/>
                  </a:cubicBezTo>
                  <a:cubicBezTo>
                    <a:pt x="364" y="1471"/>
                    <a:pt x="402" y="1511"/>
                    <a:pt x="371" y="1513"/>
                  </a:cubicBezTo>
                  <a:cubicBezTo>
                    <a:pt x="369" y="1504"/>
                    <a:pt x="375" y="1503"/>
                    <a:pt x="381" y="1503"/>
                  </a:cubicBezTo>
                  <a:cubicBezTo>
                    <a:pt x="372" y="1495"/>
                    <a:pt x="382" y="1468"/>
                    <a:pt x="361" y="1473"/>
                  </a:cubicBezTo>
                  <a:cubicBezTo>
                    <a:pt x="360" y="1487"/>
                    <a:pt x="378" y="1482"/>
                    <a:pt x="371" y="1503"/>
                  </a:cubicBezTo>
                  <a:cubicBezTo>
                    <a:pt x="363" y="1511"/>
                    <a:pt x="345" y="1493"/>
                    <a:pt x="346" y="1518"/>
                  </a:cubicBezTo>
                  <a:cubicBezTo>
                    <a:pt x="327" y="1496"/>
                    <a:pt x="305" y="1526"/>
                    <a:pt x="301" y="1548"/>
                  </a:cubicBezTo>
                  <a:cubicBezTo>
                    <a:pt x="268" y="1542"/>
                    <a:pt x="262" y="1563"/>
                    <a:pt x="255" y="1583"/>
                  </a:cubicBezTo>
                  <a:cubicBezTo>
                    <a:pt x="251" y="1582"/>
                    <a:pt x="250" y="1578"/>
                    <a:pt x="245" y="1578"/>
                  </a:cubicBezTo>
                  <a:cubicBezTo>
                    <a:pt x="246" y="1574"/>
                    <a:pt x="243" y="1573"/>
                    <a:pt x="240" y="1573"/>
                  </a:cubicBezTo>
                  <a:cubicBezTo>
                    <a:pt x="238" y="1563"/>
                    <a:pt x="270" y="1559"/>
                    <a:pt x="245" y="1558"/>
                  </a:cubicBezTo>
                  <a:cubicBezTo>
                    <a:pt x="255" y="1548"/>
                    <a:pt x="255" y="1554"/>
                    <a:pt x="250" y="1538"/>
                  </a:cubicBezTo>
                  <a:cubicBezTo>
                    <a:pt x="265" y="1542"/>
                    <a:pt x="263" y="1531"/>
                    <a:pt x="275" y="1533"/>
                  </a:cubicBezTo>
                  <a:cubicBezTo>
                    <a:pt x="275" y="1542"/>
                    <a:pt x="259" y="1536"/>
                    <a:pt x="260" y="1548"/>
                  </a:cubicBezTo>
                  <a:cubicBezTo>
                    <a:pt x="277" y="1551"/>
                    <a:pt x="286" y="1527"/>
                    <a:pt x="286" y="1503"/>
                  </a:cubicBezTo>
                  <a:cubicBezTo>
                    <a:pt x="270" y="1506"/>
                    <a:pt x="265" y="1519"/>
                    <a:pt x="255" y="1528"/>
                  </a:cubicBezTo>
                  <a:cubicBezTo>
                    <a:pt x="240" y="1529"/>
                    <a:pt x="245" y="1511"/>
                    <a:pt x="240" y="1503"/>
                  </a:cubicBezTo>
                  <a:cubicBezTo>
                    <a:pt x="255" y="1520"/>
                    <a:pt x="250" y="1479"/>
                    <a:pt x="230" y="1488"/>
                  </a:cubicBezTo>
                  <a:cubicBezTo>
                    <a:pt x="235" y="1479"/>
                    <a:pt x="242" y="1468"/>
                    <a:pt x="250" y="1478"/>
                  </a:cubicBezTo>
                  <a:cubicBezTo>
                    <a:pt x="244" y="1471"/>
                    <a:pt x="248" y="1470"/>
                    <a:pt x="250" y="1463"/>
                  </a:cubicBezTo>
                  <a:cubicBezTo>
                    <a:pt x="241" y="1457"/>
                    <a:pt x="230" y="1452"/>
                    <a:pt x="220" y="1447"/>
                  </a:cubicBezTo>
                  <a:cubicBezTo>
                    <a:pt x="220" y="1423"/>
                    <a:pt x="243" y="1403"/>
                    <a:pt x="265" y="1417"/>
                  </a:cubicBezTo>
                  <a:cubicBezTo>
                    <a:pt x="268" y="1429"/>
                    <a:pt x="256" y="1428"/>
                    <a:pt x="260" y="1442"/>
                  </a:cubicBezTo>
                  <a:cubicBezTo>
                    <a:pt x="282" y="1440"/>
                    <a:pt x="277" y="1412"/>
                    <a:pt x="306" y="1417"/>
                  </a:cubicBezTo>
                  <a:cubicBezTo>
                    <a:pt x="319" y="1421"/>
                    <a:pt x="302" y="1394"/>
                    <a:pt x="316" y="1397"/>
                  </a:cubicBezTo>
                  <a:cubicBezTo>
                    <a:pt x="310" y="1386"/>
                    <a:pt x="281" y="1417"/>
                    <a:pt x="296" y="1387"/>
                  </a:cubicBezTo>
                  <a:cubicBezTo>
                    <a:pt x="277" y="1388"/>
                    <a:pt x="276" y="1394"/>
                    <a:pt x="260" y="1387"/>
                  </a:cubicBezTo>
                  <a:cubicBezTo>
                    <a:pt x="264" y="1392"/>
                    <a:pt x="272" y="1393"/>
                    <a:pt x="270" y="1402"/>
                  </a:cubicBezTo>
                  <a:cubicBezTo>
                    <a:pt x="255" y="1397"/>
                    <a:pt x="243" y="1407"/>
                    <a:pt x="230" y="1392"/>
                  </a:cubicBezTo>
                  <a:cubicBezTo>
                    <a:pt x="225" y="1407"/>
                    <a:pt x="229" y="1430"/>
                    <a:pt x="200" y="1432"/>
                  </a:cubicBezTo>
                  <a:cubicBezTo>
                    <a:pt x="203" y="1422"/>
                    <a:pt x="193" y="1423"/>
                    <a:pt x="185" y="1422"/>
                  </a:cubicBezTo>
                  <a:cubicBezTo>
                    <a:pt x="190" y="1405"/>
                    <a:pt x="183" y="1407"/>
                    <a:pt x="195" y="1397"/>
                  </a:cubicBezTo>
                  <a:cubicBezTo>
                    <a:pt x="189" y="1387"/>
                    <a:pt x="171" y="1388"/>
                    <a:pt x="175" y="1367"/>
                  </a:cubicBezTo>
                  <a:cubicBezTo>
                    <a:pt x="187" y="1369"/>
                    <a:pt x="194" y="1366"/>
                    <a:pt x="195" y="1357"/>
                  </a:cubicBezTo>
                  <a:cubicBezTo>
                    <a:pt x="189" y="1350"/>
                    <a:pt x="162" y="1364"/>
                    <a:pt x="155" y="1372"/>
                  </a:cubicBezTo>
                  <a:cubicBezTo>
                    <a:pt x="157" y="1380"/>
                    <a:pt x="162" y="1370"/>
                    <a:pt x="170" y="1372"/>
                  </a:cubicBezTo>
                  <a:cubicBezTo>
                    <a:pt x="170" y="1379"/>
                    <a:pt x="169" y="1386"/>
                    <a:pt x="175" y="1387"/>
                  </a:cubicBezTo>
                  <a:cubicBezTo>
                    <a:pt x="175" y="1397"/>
                    <a:pt x="156" y="1379"/>
                    <a:pt x="155" y="1397"/>
                  </a:cubicBezTo>
                  <a:cubicBezTo>
                    <a:pt x="148" y="1388"/>
                    <a:pt x="151" y="1368"/>
                    <a:pt x="135" y="1367"/>
                  </a:cubicBezTo>
                  <a:cubicBezTo>
                    <a:pt x="133" y="1373"/>
                    <a:pt x="132" y="1384"/>
                    <a:pt x="115" y="1387"/>
                  </a:cubicBezTo>
                  <a:cubicBezTo>
                    <a:pt x="126" y="1398"/>
                    <a:pt x="111" y="1404"/>
                    <a:pt x="115" y="1422"/>
                  </a:cubicBezTo>
                  <a:cubicBezTo>
                    <a:pt x="108" y="1419"/>
                    <a:pt x="106" y="1412"/>
                    <a:pt x="105" y="1402"/>
                  </a:cubicBezTo>
                  <a:cubicBezTo>
                    <a:pt x="111" y="1403"/>
                    <a:pt x="114" y="1401"/>
                    <a:pt x="115" y="1397"/>
                  </a:cubicBezTo>
                  <a:cubicBezTo>
                    <a:pt x="114" y="1387"/>
                    <a:pt x="102" y="1387"/>
                    <a:pt x="95" y="1382"/>
                  </a:cubicBezTo>
                  <a:cubicBezTo>
                    <a:pt x="84" y="1385"/>
                    <a:pt x="101" y="1390"/>
                    <a:pt x="90" y="1397"/>
                  </a:cubicBezTo>
                  <a:cubicBezTo>
                    <a:pt x="80" y="1395"/>
                    <a:pt x="90" y="1374"/>
                    <a:pt x="70" y="1382"/>
                  </a:cubicBezTo>
                  <a:cubicBezTo>
                    <a:pt x="70" y="1377"/>
                    <a:pt x="76" y="1378"/>
                    <a:pt x="80" y="1377"/>
                  </a:cubicBezTo>
                  <a:cubicBezTo>
                    <a:pt x="79" y="1373"/>
                    <a:pt x="75" y="1372"/>
                    <a:pt x="75" y="1367"/>
                  </a:cubicBezTo>
                  <a:cubicBezTo>
                    <a:pt x="61" y="1370"/>
                    <a:pt x="49" y="1375"/>
                    <a:pt x="35" y="1377"/>
                  </a:cubicBezTo>
                  <a:cubicBezTo>
                    <a:pt x="34" y="1359"/>
                    <a:pt x="28" y="1365"/>
                    <a:pt x="15" y="1367"/>
                  </a:cubicBezTo>
                  <a:cubicBezTo>
                    <a:pt x="20" y="1346"/>
                    <a:pt x="1" y="1348"/>
                    <a:pt x="0" y="1332"/>
                  </a:cubicBezTo>
                  <a:cubicBezTo>
                    <a:pt x="4" y="1331"/>
                    <a:pt x="5" y="1334"/>
                    <a:pt x="5" y="1337"/>
                  </a:cubicBezTo>
                  <a:cubicBezTo>
                    <a:pt x="11" y="1336"/>
                    <a:pt x="9" y="1328"/>
                    <a:pt x="10" y="1322"/>
                  </a:cubicBezTo>
                  <a:cubicBezTo>
                    <a:pt x="20" y="1316"/>
                    <a:pt x="17" y="1331"/>
                    <a:pt x="20" y="1332"/>
                  </a:cubicBezTo>
                  <a:cubicBezTo>
                    <a:pt x="35" y="1339"/>
                    <a:pt x="61" y="1331"/>
                    <a:pt x="75" y="1342"/>
                  </a:cubicBezTo>
                  <a:cubicBezTo>
                    <a:pt x="71" y="1318"/>
                    <a:pt x="41" y="1319"/>
                    <a:pt x="20" y="1312"/>
                  </a:cubicBezTo>
                  <a:cubicBezTo>
                    <a:pt x="32" y="1299"/>
                    <a:pt x="71" y="1313"/>
                    <a:pt x="65" y="1282"/>
                  </a:cubicBezTo>
                  <a:cubicBezTo>
                    <a:pt x="76" y="1293"/>
                    <a:pt x="98" y="1286"/>
                    <a:pt x="105" y="1277"/>
                  </a:cubicBezTo>
                  <a:cubicBezTo>
                    <a:pt x="83" y="1266"/>
                    <a:pt x="111" y="1256"/>
                    <a:pt x="110" y="1237"/>
                  </a:cubicBezTo>
                  <a:cubicBezTo>
                    <a:pt x="120" y="1237"/>
                    <a:pt x="116" y="1251"/>
                    <a:pt x="130" y="1247"/>
                  </a:cubicBezTo>
                  <a:cubicBezTo>
                    <a:pt x="132" y="1255"/>
                    <a:pt x="125" y="1256"/>
                    <a:pt x="125" y="1262"/>
                  </a:cubicBezTo>
                  <a:cubicBezTo>
                    <a:pt x="126" y="1269"/>
                    <a:pt x="140" y="1264"/>
                    <a:pt x="140" y="1272"/>
                  </a:cubicBezTo>
                  <a:cubicBezTo>
                    <a:pt x="154" y="1278"/>
                    <a:pt x="149" y="1228"/>
                    <a:pt x="155" y="1257"/>
                  </a:cubicBezTo>
                  <a:cubicBezTo>
                    <a:pt x="169" y="1253"/>
                    <a:pt x="153" y="1237"/>
                    <a:pt x="140" y="1242"/>
                  </a:cubicBezTo>
                  <a:cubicBezTo>
                    <a:pt x="136" y="1222"/>
                    <a:pt x="135" y="1216"/>
                    <a:pt x="145" y="1202"/>
                  </a:cubicBezTo>
                  <a:cubicBezTo>
                    <a:pt x="158" y="1210"/>
                    <a:pt x="161" y="1230"/>
                    <a:pt x="170" y="1242"/>
                  </a:cubicBezTo>
                  <a:cubicBezTo>
                    <a:pt x="174" y="1239"/>
                    <a:pt x="178" y="1237"/>
                    <a:pt x="185" y="1237"/>
                  </a:cubicBezTo>
                  <a:cubicBezTo>
                    <a:pt x="186" y="1233"/>
                    <a:pt x="183" y="1232"/>
                    <a:pt x="180" y="1232"/>
                  </a:cubicBezTo>
                  <a:cubicBezTo>
                    <a:pt x="184" y="1223"/>
                    <a:pt x="192" y="1229"/>
                    <a:pt x="190" y="1237"/>
                  </a:cubicBezTo>
                  <a:cubicBezTo>
                    <a:pt x="196" y="1233"/>
                    <a:pt x="204" y="1230"/>
                    <a:pt x="215" y="1232"/>
                  </a:cubicBezTo>
                  <a:cubicBezTo>
                    <a:pt x="214" y="1245"/>
                    <a:pt x="222" y="1248"/>
                    <a:pt x="235" y="1247"/>
                  </a:cubicBezTo>
                  <a:cubicBezTo>
                    <a:pt x="230" y="1266"/>
                    <a:pt x="236" y="1303"/>
                    <a:pt x="260" y="1307"/>
                  </a:cubicBezTo>
                  <a:cubicBezTo>
                    <a:pt x="251" y="1319"/>
                    <a:pt x="271" y="1334"/>
                    <a:pt x="286" y="1337"/>
                  </a:cubicBezTo>
                  <a:cubicBezTo>
                    <a:pt x="299" y="1331"/>
                    <a:pt x="272" y="1324"/>
                    <a:pt x="270" y="1317"/>
                  </a:cubicBezTo>
                  <a:cubicBezTo>
                    <a:pt x="260" y="1307"/>
                    <a:pt x="293" y="1328"/>
                    <a:pt x="306" y="1327"/>
                  </a:cubicBezTo>
                  <a:cubicBezTo>
                    <a:pt x="306" y="1331"/>
                    <a:pt x="306" y="1334"/>
                    <a:pt x="306" y="1337"/>
                  </a:cubicBezTo>
                  <a:cubicBezTo>
                    <a:pt x="317" y="1336"/>
                    <a:pt x="324" y="1338"/>
                    <a:pt x="326" y="1347"/>
                  </a:cubicBezTo>
                  <a:cubicBezTo>
                    <a:pt x="330" y="1345"/>
                    <a:pt x="334" y="1342"/>
                    <a:pt x="341" y="1342"/>
                  </a:cubicBezTo>
                  <a:cubicBezTo>
                    <a:pt x="337" y="1326"/>
                    <a:pt x="314" y="1332"/>
                    <a:pt x="326" y="1312"/>
                  </a:cubicBezTo>
                  <a:cubicBezTo>
                    <a:pt x="321" y="1299"/>
                    <a:pt x="316" y="1326"/>
                    <a:pt x="301" y="1317"/>
                  </a:cubicBezTo>
                  <a:cubicBezTo>
                    <a:pt x="301" y="1304"/>
                    <a:pt x="303" y="1293"/>
                    <a:pt x="311" y="1287"/>
                  </a:cubicBezTo>
                  <a:cubicBezTo>
                    <a:pt x="310" y="1278"/>
                    <a:pt x="294" y="1284"/>
                    <a:pt x="296" y="1272"/>
                  </a:cubicBezTo>
                  <a:cubicBezTo>
                    <a:pt x="284" y="1282"/>
                    <a:pt x="276" y="1296"/>
                    <a:pt x="250" y="1292"/>
                  </a:cubicBezTo>
                  <a:cubicBezTo>
                    <a:pt x="252" y="1284"/>
                    <a:pt x="247" y="1283"/>
                    <a:pt x="240" y="1282"/>
                  </a:cubicBezTo>
                  <a:cubicBezTo>
                    <a:pt x="251" y="1265"/>
                    <a:pt x="243" y="1260"/>
                    <a:pt x="250" y="1242"/>
                  </a:cubicBezTo>
                  <a:cubicBezTo>
                    <a:pt x="273" y="1238"/>
                    <a:pt x="275" y="1254"/>
                    <a:pt x="291" y="1257"/>
                  </a:cubicBezTo>
                  <a:cubicBezTo>
                    <a:pt x="302" y="1256"/>
                    <a:pt x="293" y="1236"/>
                    <a:pt x="296" y="1227"/>
                  </a:cubicBezTo>
                  <a:cubicBezTo>
                    <a:pt x="306" y="1243"/>
                    <a:pt x="306" y="1213"/>
                    <a:pt x="311" y="1227"/>
                  </a:cubicBezTo>
                  <a:cubicBezTo>
                    <a:pt x="324" y="1222"/>
                    <a:pt x="299" y="1216"/>
                    <a:pt x="301" y="1207"/>
                  </a:cubicBezTo>
                  <a:cubicBezTo>
                    <a:pt x="300" y="1198"/>
                    <a:pt x="309" y="1194"/>
                    <a:pt x="301" y="1192"/>
                  </a:cubicBezTo>
                  <a:cubicBezTo>
                    <a:pt x="309" y="1176"/>
                    <a:pt x="314" y="1205"/>
                    <a:pt x="331" y="1197"/>
                  </a:cubicBezTo>
                  <a:cubicBezTo>
                    <a:pt x="332" y="1205"/>
                    <a:pt x="338" y="1220"/>
                    <a:pt x="346" y="1227"/>
                  </a:cubicBezTo>
                  <a:cubicBezTo>
                    <a:pt x="349" y="1229"/>
                    <a:pt x="363" y="1227"/>
                    <a:pt x="371" y="1232"/>
                  </a:cubicBezTo>
                  <a:cubicBezTo>
                    <a:pt x="372" y="1232"/>
                    <a:pt x="376" y="1242"/>
                    <a:pt x="376" y="1242"/>
                  </a:cubicBezTo>
                  <a:cubicBezTo>
                    <a:pt x="380" y="1243"/>
                    <a:pt x="386" y="1234"/>
                    <a:pt x="391" y="1232"/>
                  </a:cubicBezTo>
                  <a:cubicBezTo>
                    <a:pt x="391" y="1232"/>
                    <a:pt x="397" y="1237"/>
                    <a:pt x="401" y="1232"/>
                  </a:cubicBezTo>
                  <a:cubicBezTo>
                    <a:pt x="393" y="1229"/>
                    <a:pt x="383" y="1204"/>
                    <a:pt x="391" y="1202"/>
                  </a:cubicBezTo>
                  <a:cubicBezTo>
                    <a:pt x="382" y="1194"/>
                    <a:pt x="373" y="1187"/>
                    <a:pt x="376" y="1167"/>
                  </a:cubicBezTo>
                  <a:cubicBezTo>
                    <a:pt x="394" y="1167"/>
                    <a:pt x="403" y="1157"/>
                    <a:pt x="411" y="1147"/>
                  </a:cubicBezTo>
                  <a:cubicBezTo>
                    <a:pt x="416" y="1147"/>
                    <a:pt x="415" y="1153"/>
                    <a:pt x="416" y="1157"/>
                  </a:cubicBezTo>
                  <a:cubicBezTo>
                    <a:pt x="416" y="1160"/>
                    <a:pt x="416" y="1163"/>
                    <a:pt x="416" y="1167"/>
                  </a:cubicBezTo>
                  <a:cubicBezTo>
                    <a:pt x="412" y="1164"/>
                    <a:pt x="408" y="1162"/>
                    <a:pt x="401" y="1162"/>
                  </a:cubicBezTo>
                  <a:cubicBezTo>
                    <a:pt x="403" y="1171"/>
                    <a:pt x="420" y="1166"/>
                    <a:pt x="416" y="1182"/>
                  </a:cubicBezTo>
                  <a:cubicBezTo>
                    <a:pt x="411" y="1182"/>
                    <a:pt x="406" y="1182"/>
                    <a:pt x="401" y="1182"/>
                  </a:cubicBezTo>
                  <a:cubicBezTo>
                    <a:pt x="400" y="1187"/>
                    <a:pt x="422" y="1192"/>
                    <a:pt x="406" y="1197"/>
                  </a:cubicBezTo>
                  <a:cubicBezTo>
                    <a:pt x="420" y="1199"/>
                    <a:pt x="411" y="1225"/>
                    <a:pt x="426" y="1227"/>
                  </a:cubicBezTo>
                  <a:cubicBezTo>
                    <a:pt x="432" y="1226"/>
                    <a:pt x="431" y="1217"/>
                    <a:pt x="426" y="1217"/>
                  </a:cubicBezTo>
                  <a:cubicBezTo>
                    <a:pt x="435" y="1201"/>
                    <a:pt x="447" y="1203"/>
                    <a:pt x="446" y="1187"/>
                  </a:cubicBezTo>
                  <a:cubicBezTo>
                    <a:pt x="458" y="1188"/>
                    <a:pt x="465" y="1195"/>
                    <a:pt x="481" y="1192"/>
                  </a:cubicBezTo>
                  <a:cubicBezTo>
                    <a:pt x="471" y="1182"/>
                    <a:pt x="458" y="1175"/>
                    <a:pt x="436" y="1177"/>
                  </a:cubicBezTo>
                  <a:cubicBezTo>
                    <a:pt x="442" y="1168"/>
                    <a:pt x="440" y="1150"/>
                    <a:pt x="451" y="1147"/>
                  </a:cubicBezTo>
                  <a:cubicBezTo>
                    <a:pt x="446" y="1133"/>
                    <a:pt x="433" y="1156"/>
                    <a:pt x="426" y="1142"/>
                  </a:cubicBezTo>
                  <a:cubicBezTo>
                    <a:pt x="428" y="1134"/>
                    <a:pt x="433" y="1129"/>
                    <a:pt x="436" y="1122"/>
                  </a:cubicBezTo>
                  <a:cubicBezTo>
                    <a:pt x="434" y="1112"/>
                    <a:pt x="422" y="1113"/>
                    <a:pt x="426" y="1097"/>
                  </a:cubicBezTo>
                  <a:cubicBezTo>
                    <a:pt x="416" y="1106"/>
                    <a:pt x="413" y="1097"/>
                    <a:pt x="401" y="1097"/>
                  </a:cubicBezTo>
                  <a:cubicBezTo>
                    <a:pt x="397" y="1097"/>
                    <a:pt x="386" y="1113"/>
                    <a:pt x="396" y="1112"/>
                  </a:cubicBezTo>
                  <a:cubicBezTo>
                    <a:pt x="386" y="1124"/>
                    <a:pt x="378" y="1107"/>
                    <a:pt x="366" y="1117"/>
                  </a:cubicBezTo>
                  <a:cubicBezTo>
                    <a:pt x="368" y="1106"/>
                    <a:pt x="356" y="1105"/>
                    <a:pt x="356" y="1112"/>
                  </a:cubicBezTo>
                  <a:cubicBezTo>
                    <a:pt x="350" y="1109"/>
                    <a:pt x="345" y="1079"/>
                    <a:pt x="351" y="1082"/>
                  </a:cubicBezTo>
                  <a:cubicBezTo>
                    <a:pt x="334" y="1060"/>
                    <a:pt x="307" y="1079"/>
                    <a:pt x="296" y="1057"/>
                  </a:cubicBezTo>
                  <a:cubicBezTo>
                    <a:pt x="287" y="1069"/>
                    <a:pt x="255" y="1079"/>
                    <a:pt x="250" y="1057"/>
                  </a:cubicBezTo>
                  <a:cubicBezTo>
                    <a:pt x="246" y="1059"/>
                    <a:pt x="242" y="1062"/>
                    <a:pt x="235" y="1062"/>
                  </a:cubicBezTo>
                  <a:cubicBezTo>
                    <a:pt x="238" y="1046"/>
                    <a:pt x="229" y="1041"/>
                    <a:pt x="220" y="1037"/>
                  </a:cubicBezTo>
                  <a:cubicBezTo>
                    <a:pt x="225" y="1030"/>
                    <a:pt x="234" y="1027"/>
                    <a:pt x="235" y="1016"/>
                  </a:cubicBezTo>
                  <a:cubicBezTo>
                    <a:pt x="241" y="1017"/>
                    <a:pt x="240" y="1026"/>
                    <a:pt x="240" y="1031"/>
                  </a:cubicBezTo>
                  <a:cubicBezTo>
                    <a:pt x="255" y="1017"/>
                    <a:pt x="271" y="1059"/>
                    <a:pt x="286" y="1031"/>
                  </a:cubicBezTo>
                  <a:cubicBezTo>
                    <a:pt x="289" y="1052"/>
                    <a:pt x="310" y="1025"/>
                    <a:pt x="311" y="1047"/>
                  </a:cubicBezTo>
                  <a:cubicBezTo>
                    <a:pt x="318" y="1044"/>
                    <a:pt x="323" y="1039"/>
                    <a:pt x="331" y="1037"/>
                  </a:cubicBezTo>
                  <a:cubicBezTo>
                    <a:pt x="328" y="1026"/>
                    <a:pt x="316" y="1027"/>
                    <a:pt x="326" y="1016"/>
                  </a:cubicBezTo>
                  <a:cubicBezTo>
                    <a:pt x="337" y="1015"/>
                    <a:pt x="345" y="1017"/>
                    <a:pt x="351" y="1021"/>
                  </a:cubicBezTo>
                  <a:cubicBezTo>
                    <a:pt x="355" y="1021"/>
                    <a:pt x="356" y="1016"/>
                    <a:pt x="361" y="1016"/>
                  </a:cubicBezTo>
                  <a:cubicBezTo>
                    <a:pt x="350" y="1003"/>
                    <a:pt x="333" y="994"/>
                    <a:pt x="311" y="991"/>
                  </a:cubicBezTo>
                  <a:cubicBezTo>
                    <a:pt x="311" y="995"/>
                    <a:pt x="311" y="998"/>
                    <a:pt x="311" y="1001"/>
                  </a:cubicBezTo>
                  <a:cubicBezTo>
                    <a:pt x="304" y="1000"/>
                    <a:pt x="306" y="991"/>
                    <a:pt x="311" y="991"/>
                  </a:cubicBezTo>
                  <a:cubicBezTo>
                    <a:pt x="310" y="982"/>
                    <a:pt x="294" y="988"/>
                    <a:pt x="291" y="981"/>
                  </a:cubicBezTo>
                  <a:cubicBezTo>
                    <a:pt x="278" y="972"/>
                    <a:pt x="299" y="981"/>
                    <a:pt x="306" y="981"/>
                  </a:cubicBezTo>
                  <a:cubicBezTo>
                    <a:pt x="312" y="959"/>
                    <a:pt x="288" y="966"/>
                    <a:pt x="286" y="951"/>
                  </a:cubicBezTo>
                  <a:cubicBezTo>
                    <a:pt x="279" y="953"/>
                    <a:pt x="280" y="961"/>
                    <a:pt x="286" y="961"/>
                  </a:cubicBezTo>
                  <a:cubicBezTo>
                    <a:pt x="257" y="976"/>
                    <a:pt x="272" y="929"/>
                    <a:pt x="250" y="926"/>
                  </a:cubicBezTo>
                  <a:cubicBezTo>
                    <a:pt x="242" y="933"/>
                    <a:pt x="220" y="956"/>
                    <a:pt x="240" y="961"/>
                  </a:cubicBezTo>
                  <a:cubicBezTo>
                    <a:pt x="235" y="966"/>
                    <a:pt x="201" y="957"/>
                    <a:pt x="200" y="941"/>
                  </a:cubicBezTo>
                  <a:cubicBezTo>
                    <a:pt x="187" y="945"/>
                    <a:pt x="183" y="958"/>
                    <a:pt x="170" y="961"/>
                  </a:cubicBezTo>
                  <a:cubicBezTo>
                    <a:pt x="155" y="957"/>
                    <a:pt x="182" y="954"/>
                    <a:pt x="175" y="941"/>
                  </a:cubicBezTo>
                  <a:cubicBezTo>
                    <a:pt x="172" y="936"/>
                    <a:pt x="164" y="936"/>
                    <a:pt x="165" y="926"/>
                  </a:cubicBezTo>
                  <a:cubicBezTo>
                    <a:pt x="180" y="928"/>
                    <a:pt x="176" y="910"/>
                    <a:pt x="180" y="901"/>
                  </a:cubicBezTo>
                  <a:cubicBezTo>
                    <a:pt x="175" y="901"/>
                    <a:pt x="176" y="907"/>
                    <a:pt x="175" y="911"/>
                  </a:cubicBezTo>
                  <a:cubicBezTo>
                    <a:pt x="166" y="905"/>
                    <a:pt x="158" y="898"/>
                    <a:pt x="150" y="891"/>
                  </a:cubicBezTo>
                  <a:cubicBezTo>
                    <a:pt x="139" y="897"/>
                    <a:pt x="130" y="904"/>
                    <a:pt x="110" y="901"/>
                  </a:cubicBezTo>
                  <a:cubicBezTo>
                    <a:pt x="110" y="894"/>
                    <a:pt x="110" y="888"/>
                    <a:pt x="110" y="881"/>
                  </a:cubicBezTo>
                  <a:cubicBezTo>
                    <a:pt x="129" y="883"/>
                    <a:pt x="133" y="871"/>
                    <a:pt x="140" y="861"/>
                  </a:cubicBezTo>
                  <a:cubicBezTo>
                    <a:pt x="146" y="862"/>
                    <a:pt x="144" y="870"/>
                    <a:pt x="145" y="876"/>
                  </a:cubicBezTo>
                  <a:cubicBezTo>
                    <a:pt x="162" y="885"/>
                    <a:pt x="155" y="861"/>
                    <a:pt x="155" y="861"/>
                  </a:cubicBezTo>
                  <a:cubicBezTo>
                    <a:pt x="156" y="859"/>
                    <a:pt x="178" y="841"/>
                    <a:pt x="165" y="831"/>
                  </a:cubicBezTo>
                  <a:cubicBezTo>
                    <a:pt x="168" y="817"/>
                    <a:pt x="186" y="819"/>
                    <a:pt x="185" y="801"/>
                  </a:cubicBezTo>
                  <a:cubicBezTo>
                    <a:pt x="201" y="805"/>
                    <a:pt x="212" y="815"/>
                    <a:pt x="215" y="831"/>
                  </a:cubicBezTo>
                  <a:cubicBezTo>
                    <a:pt x="201" y="829"/>
                    <a:pt x="204" y="809"/>
                    <a:pt x="190" y="806"/>
                  </a:cubicBezTo>
                  <a:cubicBezTo>
                    <a:pt x="187" y="820"/>
                    <a:pt x="200" y="816"/>
                    <a:pt x="200" y="826"/>
                  </a:cubicBezTo>
                  <a:cubicBezTo>
                    <a:pt x="190" y="859"/>
                    <a:pt x="216" y="883"/>
                    <a:pt x="250" y="886"/>
                  </a:cubicBezTo>
                  <a:cubicBezTo>
                    <a:pt x="249" y="890"/>
                    <a:pt x="245" y="891"/>
                    <a:pt x="245" y="896"/>
                  </a:cubicBezTo>
                  <a:cubicBezTo>
                    <a:pt x="245" y="903"/>
                    <a:pt x="252" y="898"/>
                    <a:pt x="250" y="896"/>
                  </a:cubicBezTo>
                  <a:cubicBezTo>
                    <a:pt x="260" y="906"/>
                    <a:pt x="254" y="918"/>
                    <a:pt x="265" y="926"/>
                  </a:cubicBezTo>
                  <a:cubicBezTo>
                    <a:pt x="274" y="927"/>
                    <a:pt x="276" y="920"/>
                    <a:pt x="286" y="921"/>
                  </a:cubicBezTo>
                  <a:cubicBezTo>
                    <a:pt x="279" y="906"/>
                    <a:pt x="279" y="881"/>
                    <a:pt x="286" y="866"/>
                  </a:cubicBezTo>
                  <a:cubicBezTo>
                    <a:pt x="276" y="856"/>
                    <a:pt x="268" y="858"/>
                    <a:pt x="255" y="861"/>
                  </a:cubicBezTo>
                  <a:cubicBezTo>
                    <a:pt x="256" y="855"/>
                    <a:pt x="254" y="852"/>
                    <a:pt x="250" y="851"/>
                  </a:cubicBezTo>
                  <a:cubicBezTo>
                    <a:pt x="258" y="843"/>
                    <a:pt x="278" y="834"/>
                    <a:pt x="286" y="841"/>
                  </a:cubicBezTo>
                  <a:cubicBezTo>
                    <a:pt x="293" y="827"/>
                    <a:pt x="272" y="816"/>
                    <a:pt x="286" y="811"/>
                  </a:cubicBezTo>
                  <a:cubicBezTo>
                    <a:pt x="273" y="808"/>
                    <a:pt x="282" y="783"/>
                    <a:pt x="265" y="796"/>
                  </a:cubicBezTo>
                  <a:cubicBezTo>
                    <a:pt x="256" y="783"/>
                    <a:pt x="254" y="764"/>
                    <a:pt x="240" y="756"/>
                  </a:cubicBezTo>
                  <a:cubicBezTo>
                    <a:pt x="243" y="737"/>
                    <a:pt x="260" y="762"/>
                    <a:pt x="255" y="736"/>
                  </a:cubicBezTo>
                  <a:cubicBezTo>
                    <a:pt x="270" y="749"/>
                    <a:pt x="275" y="722"/>
                    <a:pt x="301" y="731"/>
                  </a:cubicBezTo>
                  <a:cubicBezTo>
                    <a:pt x="293" y="714"/>
                    <a:pt x="270" y="679"/>
                    <a:pt x="306" y="676"/>
                  </a:cubicBezTo>
                  <a:cubicBezTo>
                    <a:pt x="290" y="667"/>
                    <a:pt x="264" y="670"/>
                    <a:pt x="255" y="656"/>
                  </a:cubicBezTo>
                  <a:cubicBezTo>
                    <a:pt x="254" y="641"/>
                    <a:pt x="267" y="640"/>
                    <a:pt x="265" y="626"/>
                  </a:cubicBezTo>
                  <a:cubicBezTo>
                    <a:pt x="276" y="629"/>
                    <a:pt x="267" y="651"/>
                    <a:pt x="286" y="646"/>
                  </a:cubicBezTo>
                  <a:cubicBezTo>
                    <a:pt x="280" y="668"/>
                    <a:pt x="301" y="664"/>
                    <a:pt x="311" y="671"/>
                  </a:cubicBezTo>
                  <a:cubicBezTo>
                    <a:pt x="296" y="686"/>
                    <a:pt x="322" y="692"/>
                    <a:pt x="336" y="696"/>
                  </a:cubicBezTo>
                  <a:cubicBezTo>
                    <a:pt x="335" y="710"/>
                    <a:pt x="327" y="717"/>
                    <a:pt x="311" y="716"/>
                  </a:cubicBezTo>
                  <a:cubicBezTo>
                    <a:pt x="314" y="729"/>
                    <a:pt x="325" y="735"/>
                    <a:pt x="331" y="746"/>
                  </a:cubicBezTo>
                  <a:cubicBezTo>
                    <a:pt x="338" y="746"/>
                    <a:pt x="338" y="716"/>
                    <a:pt x="341" y="741"/>
                  </a:cubicBezTo>
                  <a:cubicBezTo>
                    <a:pt x="345" y="740"/>
                    <a:pt x="346" y="736"/>
                    <a:pt x="351" y="736"/>
                  </a:cubicBezTo>
                  <a:cubicBezTo>
                    <a:pt x="347" y="712"/>
                    <a:pt x="340" y="718"/>
                    <a:pt x="346" y="691"/>
                  </a:cubicBezTo>
                  <a:cubicBezTo>
                    <a:pt x="355" y="695"/>
                    <a:pt x="364" y="699"/>
                    <a:pt x="376" y="701"/>
                  </a:cubicBezTo>
                  <a:cubicBezTo>
                    <a:pt x="380" y="692"/>
                    <a:pt x="394" y="693"/>
                    <a:pt x="391" y="676"/>
                  </a:cubicBezTo>
                  <a:cubicBezTo>
                    <a:pt x="389" y="669"/>
                    <a:pt x="378" y="671"/>
                    <a:pt x="371" y="671"/>
                  </a:cubicBezTo>
                  <a:cubicBezTo>
                    <a:pt x="363" y="660"/>
                    <a:pt x="376" y="656"/>
                    <a:pt x="361" y="646"/>
                  </a:cubicBezTo>
                  <a:cubicBezTo>
                    <a:pt x="351" y="639"/>
                    <a:pt x="323" y="649"/>
                    <a:pt x="321" y="631"/>
                  </a:cubicBezTo>
                  <a:cubicBezTo>
                    <a:pt x="315" y="631"/>
                    <a:pt x="316" y="640"/>
                    <a:pt x="316" y="646"/>
                  </a:cubicBezTo>
                  <a:cubicBezTo>
                    <a:pt x="292" y="640"/>
                    <a:pt x="277" y="628"/>
                    <a:pt x="260" y="616"/>
                  </a:cubicBezTo>
                  <a:cubicBezTo>
                    <a:pt x="269" y="609"/>
                    <a:pt x="280" y="605"/>
                    <a:pt x="286" y="595"/>
                  </a:cubicBezTo>
                  <a:cubicBezTo>
                    <a:pt x="291" y="605"/>
                    <a:pt x="298" y="607"/>
                    <a:pt x="306" y="595"/>
                  </a:cubicBezTo>
                  <a:cubicBezTo>
                    <a:pt x="316" y="597"/>
                    <a:pt x="307" y="617"/>
                    <a:pt x="316" y="621"/>
                  </a:cubicBezTo>
                  <a:cubicBezTo>
                    <a:pt x="324" y="621"/>
                    <a:pt x="319" y="585"/>
                    <a:pt x="331" y="605"/>
                  </a:cubicBezTo>
                  <a:cubicBezTo>
                    <a:pt x="340" y="610"/>
                    <a:pt x="334" y="577"/>
                    <a:pt x="341" y="595"/>
                  </a:cubicBezTo>
                  <a:cubicBezTo>
                    <a:pt x="352" y="595"/>
                    <a:pt x="334" y="583"/>
                    <a:pt x="341" y="570"/>
                  </a:cubicBezTo>
                  <a:cubicBezTo>
                    <a:pt x="340" y="561"/>
                    <a:pt x="324" y="567"/>
                    <a:pt x="321" y="560"/>
                  </a:cubicBezTo>
                  <a:cubicBezTo>
                    <a:pt x="323" y="548"/>
                    <a:pt x="325" y="535"/>
                    <a:pt x="341" y="535"/>
                  </a:cubicBezTo>
                  <a:cubicBezTo>
                    <a:pt x="337" y="525"/>
                    <a:pt x="325" y="498"/>
                    <a:pt x="321" y="505"/>
                  </a:cubicBezTo>
                  <a:cubicBezTo>
                    <a:pt x="305" y="500"/>
                    <a:pt x="323" y="488"/>
                    <a:pt x="326" y="485"/>
                  </a:cubicBezTo>
                  <a:cubicBezTo>
                    <a:pt x="324" y="471"/>
                    <a:pt x="310" y="477"/>
                    <a:pt x="306" y="485"/>
                  </a:cubicBezTo>
                  <a:cubicBezTo>
                    <a:pt x="290" y="473"/>
                    <a:pt x="307" y="455"/>
                    <a:pt x="296" y="445"/>
                  </a:cubicBezTo>
                  <a:cubicBezTo>
                    <a:pt x="310" y="431"/>
                    <a:pt x="316" y="467"/>
                    <a:pt x="341" y="460"/>
                  </a:cubicBezTo>
                  <a:cubicBezTo>
                    <a:pt x="339" y="472"/>
                    <a:pt x="350" y="471"/>
                    <a:pt x="346" y="485"/>
                  </a:cubicBezTo>
                  <a:cubicBezTo>
                    <a:pt x="357" y="486"/>
                    <a:pt x="348" y="467"/>
                    <a:pt x="351" y="460"/>
                  </a:cubicBezTo>
                  <a:cubicBezTo>
                    <a:pt x="357" y="462"/>
                    <a:pt x="361" y="467"/>
                    <a:pt x="361" y="475"/>
                  </a:cubicBezTo>
                  <a:cubicBezTo>
                    <a:pt x="377" y="462"/>
                    <a:pt x="389" y="484"/>
                    <a:pt x="396" y="495"/>
                  </a:cubicBezTo>
                  <a:cubicBezTo>
                    <a:pt x="411" y="492"/>
                    <a:pt x="414" y="500"/>
                    <a:pt x="426" y="500"/>
                  </a:cubicBezTo>
                  <a:cubicBezTo>
                    <a:pt x="429" y="492"/>
                    <a:pt x="416" y="478"/>
                    <a:pt x="416" y="490"/>
                  </a:cubicBezTo>
                  <a:cubicBezTo>
                    <a:pt x="404" y="478"/>
                    <a:pt x="392" y="467"/>
                    <a:pt x="381" y="455"/>
                  </a:cubicBezTo>
                  <a:cubicBezTo>
                    <a:pt x="382" y="443"/>
                    <a:pt x="387" y="434"/>
                    <a:pt x="391" y="425"/>
                  </a:cubicBezTo>
                  <a:cubicBezTo>
                    <a:pt x="413" y="423"/>
                    <a:pt x="407" y="440"/>
                    <a:pt x="426" y="430"/>
                  </a:cubicBezTo>
                  <a:cubicBezTo>
                    <a:pt x="427" y="438"/>
                    <a:pt x="447" y="452"/>
                    <a:pt x="451" y="440"/>
                  </a:cubicBezTo>
                  <a:cubicBezTo>
                    <a:pt x="477" y="452"/>
                    <a:pt x="435" y="476"/>
                    <a:pt x="451" y="490"/>
                  </a:cubicBezTo>
                  <a:cubicBezTo>
                    <a:pt x="451" y="495"/>
                    <a:pt x="445" y="494"/>
                    <a:pt x="441" y="495"/>
                  </a:cubicBezTo>
                  <a:cubicBezTo>
                    <a:pt x="439" y="507"/>
                    <a:pt x="455" y="501"/>
                    <a:pt x="456" y="510"/>
                  </a:cubicBezTo>
                  <a:cubicBezTo>
                    <a:pt x="457" y="529"/>
                    <a:pt x="452" y="512"/>
                    <a:pt x="441" y="515"/>
                  </a:cubicBezTo>
                  <a:cubicBezTo>
                    <a:pt x="440" y="536"/>
                    <a:pt x="461" y="536"/>
                    <a:pt x="461" y="555"/>
                  </a:cubicBezTo>
                  <a:cubicBezTo>
                    <a:pt x="476" y="559"/>
                    <a:pt x="471" y="542"/>
                    <a:pt x="486" y="545"/>
                  </a:cubicBezTo>
                  <a:cubicBezTo>
                    <a:pt x="497" y="563"/>
                    <a:pt x="478" y="579"/>
                    <a:pt x="496" y="595"/>
                  </a:cubicBezTo>
                  <a:cubicBezTo>
                    <a:pt x="501" y="575"/>
                    <a:pt x="513" y="593"/>
                    <a:pt x="516" y="570"/>
                  </a:cubicBezTo>
                  <a:cubicBezTo>
                    <a:pt x="520" y="574"/>
                    <a:pt x="541" y="583"/>
                    <a:pt x="536" y="565"/>
                  </a:cubicBezTo>
                  <a:cubicBezTo>
                    <a:pt x="532" y="560"/>
                    <a:pt x="525" y="566"/>
                    <a:pt x="516" y="555"/>
                  </a:cubicBezTo>
                  <a:cubicBezTo>
                    <a:pt x="517" y="543"/>
                    <a:pt x="517" y="531"/>
                    <a:pt x="511" y="525"/>
                  </a:cubicBezTo>
                  <a:cubicBezTo>
                    <a:pt x="505" y="527"/>
                    <a:pt x="501" y="532"/>
                    <a:pt x="501" y="540"/>
                  </a:cubicBezTo>
                  <a:cubicBezTo>
                    <a:pt x="491" y="536"/>
                    <a:pt x="486" y="526"/>
                    <a:pt x="486" y="510"/>
                  </a:cubicBezTo>
                  <a:cubicBezTo>
                    <a:pt x="483" y="505"/>
                    <a:pt x="474" y="505"/>
                    <a:pt x="476" y="495"/>
                  </a:cubicBezTo>
                  <a:cubicBezTo>
                    <a:pt x="469" y="499"/>
                    <a:pt x="467" y="506"/>
                    <a:pt x="466" y="515"/>
                  </a:cubicBezTo>
                  <a:cubicBezTo>
                    <a:pt x="455" y="508"/>
                    <a:pt x="470" y="503"/>
                    <a:pt x="461" y="490"/>
                  </a:cubicBezTo>
                  <a:cubicBezTo>
                    <a:pt x="468" y="491"/>
                    <a:pt x="475" y="491"/>
                    <a:pt x="476" y="485"/>
                  </a:cubicBezTo>
                  <a:cubicBezTo>
                    <a:pt x="485" y="505"/>
                    <a:pt x="513" y="483"/>
                    <a:pt x="516" y="465"/>
                  </a:cubicBezTo>
                  <a:cubicBezTo>
                    <a:pt x="528" y="475"/>
                    <a:pt x="539" y="484"/>
                    <a:pt x="531" y="500"/>
                  </a:cubicBezTo>
                  <a:cubicBezTo>
                    <a:pt x="544" y="503"/>
                    <a:pt x="549" y="498"/>
                    <a:pt x="546" y="485"/>
                  </a:cubicBezTo>
                  <a:cubicBezTo>
                    <a:pt x="551" y="502"/>
                    <a:pt x="566" y="481"/>
                    <a:pt x="571" y="500"/>
                  </a:cubicBezTo>
                  <a:cubicBezTo>
                    <a:pt x="587" y="491"/>
                    <a:pt x="574" y="485"/>
                    <a:pt x="576" y="465"/>
                  </a:cubicBezTo>
                  <a:cubicBezTo>
                    <a:pt x="563" y="464"/>
                    <a:pt x="560" y="472"/>
                    <a:pt x="561" y="485"/>
                  </a:cubicBezTo>
                  <a:cubicBezTo>
                    <a:pt x="551" y="477"/>
                    <a:pt x="546" y="463"/>
                    <a:pt x="531" y="460"/>
                  </a:cubicBezTo>
                  <a:cubicBezTo>
                    <a:pt x="534" y="451"/>
                    <a:pt x="525" y="431"/>
                    <a:pt x="536" y="430"/>
                  </a:cubicBezTo>
                  <a:cubicBezTo>
                    <a:pt x="532" y="415"/>
                    <a:pt x="510" y="417"/>
                    <a:pt x="511" y="395"/>
                  </a:cubicBezTo>
                  <a:cubicBezTo>
                    <a:pt x="505" y="383"/>
                    <a:pt x="481" y="388"/>
                    <a:pt x="481" y="370"/>
                  </a:cubicBezTo>
                  <a:cubicBezTo>
                    <a:pt x="456" y="374"/>
                    <a:pt x="456" y="373"/>
                    <a:pt x="441" y="360"/>
                  </a:cubicBezTo>
                  <a:cubicBezTo>
                    <a:pt x="454" y="348"/>
                    <a:pt x="465" y="312"/>
                    <a:pt x="456" y="290"/>
                  </a:cubicBezTo>
                  <a:cubicBezTo>
                    <a:pt x="460" y="292"/>
                    <a:pt x="464" y="295"/>
                    <a:pt x="471" y="295"/>
                  </a:cubicBezTo>
                  <a:cubicBezTo>
                    <a:pt x="449" y="281"/>
                    <a:pt x="431" y="288"/>
                    <a:pt x="411" y="265"/>
                  </a:cubicBezTo>
                  <a:cubicBezTo>
                    <a:pt x="409" y="253"/>
                    <a:pt x="434" y="267"/>
                    <a:pt x="426" y="250"/>
                  </a:cubicBezTo>
                  <a:cubicBezTo>
                    <a:pt x="443" y="258"/>
                    <a:pt x="463" y="253"/>
                    <a:pt x="481" y="250"/>
                  </a:cubicBezTo>
                  <a:cubicBezTo>
                    <a:pt x="486" y="263"/>
                    <a:pt x="495" y="273"/>
                    <a:pt x="501" y="285"/>
                  </a:cubicBezTo>
                  <a:cubicBezTo>
                    <a:pt x="517" y="278"/>
                    <a:pt x="518" y="284"/>
                    <a:pt x="536" y="285"/>
                  </a:cubicBezTo>
                  <a:cubicBezTo>
                    <a:pt x="534" y="295"/>
                    <a:pt x="540" y="298"/>
                    <a:pt x="541" y="305"/>
                  </a:cubicBezTo>
                  <a:cubicBezTo>
                    <a:pt x="555" y="307"/>
                    <a:pt x="575" y="287"/>
                    <a:pt x="571" y="315"/>
                  </a:cubicBezTo>
                  <a:cubicBezTo>
                    <a:pt x="580" y="315"/>
                    <a:pt x="588" y="315"/>
                    <a:pt x="596" y="315"/>
                  </a:cubicBezTo>
                  <a:cubicBezTo>
                    <a:pt x="599" y="304"/>
                    <a:pt x="589" y="305"/>
                    <a:pt x="581" y="305"/>
                  </a:cubicBezTo>
                  <a:cubicBezTo>
                    <a:pt x="579" y="295"/>
                    <a:pt x="588" y="275"/>
                    <a:pt x="571" y="280"/>
                  </a:cubicBezTo>
                  <a:cubicBezTo>
                    <a:pt x="594" y="254"/>
                    <a:pt x="555" y="247"/>
                    <a:pt x="576" y="225"/>
                  </a:cubicBezTo>
                  <a:cubicBezTo>
                    <a:pt x="585" y="231"/>
                    <a:pt x="595" y="242"/>
                    <a:pt x="606" y="235"/>
                  </a:cubicBezTo>
                  <a:cubicBezTo>
                    <a:pt x="612" y="236"/>
                    <a:pt x="610" y="245"/>
                    <a:pt x="616" y="245"/>
                  </a:cubicBezTo>
                  <a:cubicBezTo>
                    <a:pt x="612" y="263"/>
                    <a:pt x="602" y="248"/>
                    <a:pt x="586" y="250"/>
                  </a:cubicBezTo>
                  <a:cubicBezTo>
                    <a:pt x="586" y="253"/>
                    <a:pt x="586" y="256"/>
                    <a:pt x="586" y="260"/>
                  </a:cubicBezTo>
                  <a:cubicBezTo>
                    <a:pt x="601" y="276"/>
                    <a:pt x="619" y="253"/>
                    <a:pt x="631" y="250"/>
                  </a:cubicBezTo>
                  <a:cubicBezTo>
                    <a:pt x="635" y="217"/>
                    <a:pt x="621" y="221"/>
                    <a:pt x="621" y="200"/>
                  </a:cubicBezTo>
                  <a:cubicBezTo>
                    <a:pt x="604" y="183"/>
                    <a:pt x="563" y="191"/>
                    <a:pt x="571" y="149"/>
                  </a:cubicBezTo>
                  <a:cubicBezTo>
                    <a:pt x="581" y="157"/>
                    <a:pt x="594" y="136"/>
                    <a:pt x="601" y="139"/>
                  </a:cubicBezTo>
                  <a:cubicBezTo>
                    <a:pt x="611" y="145"/>
                    <a:pt x="591" y="170"/>
                    <a:pt x="621" y="164"/>
                  </a:cubicBezTo>
                  <a:cubicBezTo>
                    <a:pt x="627" y="186"/>
                    <a:pt x="635" y="204"/>
                    <a:pt x="636" y="230"/>
                  </a:cubicBezTo>
                  <a:cubicBezTo>
                    <a:pt x="634" y="214"/>
                    <a:pt x="672" y="212"/>
                    <a:pt x="661" y="205"/>
                  </a:cubicBezTo>
                  <a:cubicBezTo>
                    <a:pt x="669" y="193"/>
                    <a:pt x="674" y="197"/>
                    <a:pt x="686" y="200"/>
                  </a:cubicBezTo>
                  <a:cubicBezTo>
                    <a:pt x="688" y="188"/>
                    <a:pt x="685" y="181"/>
                    <a:pt x="676" y="179"/>
                  </a:cubicBezTo>
                  <a:cubicBezTo>
                    <a:pt x="684" y="167"/>
                    <a:pt x="689" y="160"/>
                    <a:pt x="681" y="144"/>
                  </a:cubicBezTo>
                  <a:cubicBezTo>
                    <a:pt x="708" y="130"/>
                    <a:pt x="720" y="158"/>
                    <a:pt x="742" y="139"/>
                  </a:cubicBezTo>
                  <a:cubicBezTo>
                    <a:pt x="741" y="126"/>
                    <a:pt x="720" y="134"/>
                    <a:pt x="727" y="114"/>
                  </a:cubicBezTo>
                  <a:cubicBezTo>
                    <a:pt x="735" y="114"/>
                    <a:pt x="743" y="114"/>
                    <a:pt x="752" y="114"/>
                  </a:cubicBezTo>
                  <a:cubicBezTo>
                    <a:pt x="753" y="122"/>
                    <a:pt x="747" y="123"/>
                    <a:pt x="747" y="129"/>
                  </a:cubicBezTo>
                  <a:cubicBezTo>
                    <a:pt x="762" y="132"/>
                    <a:pt x="760" y="116"/>
                    <a:pt x="772" y="114"/>
                  </a:cubicBezTo>
                  <a:cubicBezTo>
                    <a:pt x="762" y="99"/>
                    <a:pt x="754" y="82"/>
                    <a:pt x="737" y="74"/>
                  </a:cubicBezTo>
                  <a:cubicBezTo>
                    <a:pt x="741" y="65"/>
                    <a:pt x="749" y="60"/>
                    <a:pt x="752" y="49"/>
                  </a:cubicBezTo>
                  <a:cubicBezTo>
                    <a:pt x="756" y="49"/>
                    <a:pt x="756" y="55"/>
                    <a:pt x="757" y="59"/>
                  </a:cubicBezTo>
                  <a:cubicBezTo>
                    <a:pt x="767" y="58"/>
                    <a:pt x="767" y="46"/>
                    <a:pt x="772" y="39"/>
                  </a:cubicBezTo>
                  <a:cubicBezTo>
                    <a:pt x="760" y="29"/>
                    <a:pt x="767" y="31"/>
                    <a:pt x="762" y="14"/>
                  </a:cubicBezTo>
                  <a:cubicBezTo>
                    <a:pt x="785" y="0"/>
                    <a:pt x="800" y="8"/>
                    <a:pt x="827" y="14"/>
                  </a:cubicBezTo>
                  <a:cubicBezTo>
                    <a:pt x="825" y="21"/>
                    <a:pt x="818" y="22"/>
                    <a:pt x="817" y="29"/>
                  </a:cubicBezTo>
                  <a:cubicBezTo>
                    <a:pt x="820" y="44"/>
                    <a:pt x="827" y="24"/>
                    <a:pt x="837" y="29"/>
                  </a:cubicBezTo>
                  <a:cubicBezTo>
                    <a:pt x="827" y="38"/>
                    <a:pt x="841" y="42"/>
                    <a:pt x="837" y="59"/>
                  </a:cubicBezTo>
                  <a:cubicBezTo>
                    <a:pt x="819" y="75"/>
                    <a:pt x="810" y="99"/>
                    <a:pt x="797" y="119"/>
                  </a:cubicBezTo>
                  <a:cubicBezTo>
                    <a:pt x="797" y="124"/>
                    <a:pt x="803" y="123"/>
                    <a:pt x="807" y="124"/>
                  </a:cubicBezTo>
                  <a:cubicBezTo>
                    <a:pt x="796" y="129"/>
                    <a:pt x="802" y="150"/>
                    <a:pt x="787" y="149"/>
                  </a:cubicBezTo>
                  <a:cubicBezTo>
                    <a:pt x="789" y="173"/>
                    <a:pt x="788" y="177"/>
                    <a:pt x="792" y="205"/>
                  </a:cubicBezTo>
                  <a:cubicBezTo>
                    <a:pt x="803" y="206"/>
                    <a:pt x="811" y="203"/>
                    <a:pt x="812" y="195"/>
                  </a:cubicBezTo>
                  <a:cubicBezTo>
                    <a:pt x="816" y="199"/>
                    <a:pt x="812" y="210"/>
                    <a:pt x="832" y="210"/>
                  </a:cubicBezTo>
                  <a:close/>
                  <a:moveTo>
                    <a:pt x="215" y="1407"/>
                  </a:moveTo>
                  <a:cubicBezTo>
                    <a:pt x="215" y="1412"/>
                    <a:pt x="224" y="1414"/>
                    <a:pt x="225" y="1407"/>
                  </a:cubicBezTo>
                  <a:cubicBezTo>
                    <a:pt x="220" y="1408"/>
                    <a:pt x="218" y="1400"/>
                    <a:pt x="215" y="1407"/>
                  </a:cubicBezTo>
                  <a:close/>
                  <a:moveTo>
                    <a:pt x="175" y="1347"/>
                  </a:moveTo>
                  <a:cubicBezTo>
                    <a:pt x="172" y="1347"/>
                    <a:pt x="169" y="1347"/>
                    <a:pt x="165" y="1347"/>
                  </a:cubicBezTo>
                  <a:cubicBezTo>
                    <a:pt x="165" y="1351"/>
                    <a:pt x="165" y="1354"/>
                    <a:pt x="165" y="1357"/>
                  </a:cubicBezTo>
                  <a:cubicBezTo>
                    <a:pt x="169" y="1357"/>
                    <a:pt x="172" y="1357"/>
                    <a:pt x="175" y="1357"/>
                  </a:cubicBezTo>
                  <a:cubicBezTo>
                    <a:pt x="175" y="1354"/>
                    <a:pt x="175" y="1351"/>
                    <a:pt x="175" y="1347"/>
                  </a:cubicBezTo>
                  <a:close/>
                  <a:moveTo>
                    <a:pt x="225" y="1317"/>
                  </a:moveTo>
                  <a:cubicBezTo>
                    <a:pt x="221" y="1303"/>
                    <a:pt x="202" y="1303"/>
                    <a:pt x="200" y="1287"/>
                  </a:cubicBezTo>
                  <a:cubicBezTo>
                    <a:pt x="187" y="1292"/>
                    <a:pt x="183" y="1301"/>
                    <a:pt x="170" y="1287"/>
                  </a:cubicBezTo>
                  <a:cubicBezTo>
                    <a:pt x="176" y="1271"/>
                    <a:pt x="169" y="1274"/>
                    <a:pt x="175" y="1262"/>
                  </a:cubicBezTo>
                  <a:cubicBezTo>
                    <a:pt x="152" y="1259"/>
                    <a:pt x="158" y="1285"/>
                    <a:pt x="145" y="1292"/>
                  </a:cubicBezTo>
                  <a:cubicBezTo>
                    <a:pt x="139" y="1290"/>
                    <a:pt x="125" y="1288"/>
                    <a:pt x="120" y="1272"/>
                  </a:cubicBezTo>
                  <a:cubicBezTo>
                    <a:pt x="120" y="1275"/>
                    <a:pt x="119" y="1278"/>
                    <a:pt x="115" y="1277"/>
                  </a:cubicBezTo>
                  <a:cubicBezTo>
                    <a:pt x="115" y="1282"/>
                    <a:pt x="111" y="1283"/>
                    <a:pt x="110" y="1287"/>
                  </a:cubicBezTo>
                  <a:cubicBezTo>
                    <a:pt x="128" y="1294"/>
                    <a:pt x="136" y="1311"/>
                    <a:pt x="140" y="1332"/>
                  </a:cubicBezTo>
                  <a:cubicBezTo>
                    <a:pt x="160" y="1331"/>
                    <a:pt x="168" y="1341"/>
                    <a:pt x="190" y="1337"/>
                  </a:cubicBezTo>
                  <a:cubicBezTo>
                    <a:pt x="191" y="1331"/>
                    <a:pt x="189" y="1323"/>
                    <a:pt x="195" y="1322"/>
                  </a:cubicBezTo>
                  <a:cubicBezTo>
                    <a:pt x="205" y="1321"/>
                    <a:pt x="205" y="1329"/>
                    <a:pt x="210" y="1332"/>
                  </a:cubicBezTo>
                  <a:cubicBezTo>
                    <a:pt x="211" y="1328"/>
                    <a:pt x="215" y="1326"/>
                    <a:pt x="220" y="1327"/>
                  </a:cubicBezTo>
                  <a:cubicBezTo>
                    <a:pt x="233" y="1348"/>
                    <a:pt x="250" y="1342"/>
                    <a:pt x="270" y="1347"/>
                  </a:cubicBezTo>
                  <a:cubicBezTo>
                    <a:pt x="266" y="1326"/>
                    <a:pt x="246" y="1308"/>
                    <a:pt x="225" y="1317"/>
                  </a:cubicBezTo>
                  <a:close/>
                  <a:moveTo>
                    <a:pt x="782" y="44"/>
                  </a:moveTo>
                  <a:cubicBezTo>
                    <a:pt x="782" y="41"/>
                    <a:pt x="782" y="38"/>
                    <a:pt x="787" y="39"/>
                  </a:cubicBezTo>
                  <a:cubicBezTo>
                    <a:pt x="786" y="33"/>
                    <a:pt x="785" y="27"/>
                    <a:pt x="777" y="29"/>
                  </a:cubicBezTo>
                  <a:cubicBezTo>
                    <a:pt x="777" y="35"/>
                    <a:pt x="776" y="43"/>
                    <a:pt x="782" y="44"/>
                  </a:cubicBezTo>
                  <a:close/>
                  <a:moveTo>
                    <a:pt x="817" y="69"/>
                  </a:moveTo>
                  <a:cubicBezTo>
                    <a:pt x="815" y="58"/>
                    <a:pt x="807" y="49"/>
                    <a:pt x="817" y="39"/>
                  </a:cubicBezTo>
                  <a:cubicBezTo>
                    <a:pt x="790" y="38"/>
                    <a:pt x="784" y="73"/>
                    <a:pt x="817" y="69"/>
                  </a:cubicBezTo>
                  <a:close/>
                  <a:moveTo>
                    <a:pt x="787" y="84"/>
                  </a:moveTo>
                  <a:cubicBezTo>
                    <a:pt x="787" y="81"/>
                    <a:pt x="787" y="78"/>
                    <a:pt x="792" y="79"/>
                  </a:cubicBezTo>
                  <a:cubicBezTo>
                    <a:pt x="791" y="73"/>
                    <a:pt x="790" y="67"/>
                    <a:pt x="782" y="69"/>
                  </a:cubicBezTo>
                  <a:cubicBezTo>
                    <a:pt x="782" y="75"/>
                    <a:pt x="781" y="83"/>
                    <a:pt x="787" y="84"/>
                  </a:cubicBezTo>
                  <a:close/>
                  <a:moveTo>
                    <a:pt x="762" y="134"/>
                  </a:moveTo>
                  <a:cubicBezTo>
                    <a:pt x="750" y="151"/>
                    <a:pt x="778" y="122"/>
                    <a:pt x="762" y="134"/>
                  </a:cubicBezTo>
                  <a:close/>
                  <a:moveTo>
                    <a:pt x="747" y="164"/>
                  </a:moveTo>
                  <a:cubicBezTo>
                    <a:pt x="733" y="180"/>
                    <a:pt x="762" y="151"/>
                    <a:pt x="747" y="164"/>
                  </a:cubicBezTo>
                  <a:close/>
                  <a:moveTo>
                    <a:pt x="696" y="310"/>
                  </a:moveTo>
                  <a:cubicBezTo>
                    <a:pt x="696" y="304"/>
                    <a:pt x="689" y="304"/>
                    <a:pt x="681" y="305"/>
                  </a:cubicBezTo>
                  <a:cubicBezTo>
                    <a:pt x="682" y="311"/>
                    <a:pt x="689" y="310"/>
                    <a:pt x="696" y="310"/>
                  </a:cubicBezTo>
                  <a:close/>
                  <a:moveTo>
                    <a:pt x="767" y="205"/>
                  </a:moveTo>
                  <a:cubicBezTo>
                    <a:pt x="757" y="196"/>
                    <a:pt x="760" y="205"/>
                    <a:pt x="747" y="205"/>
                  </a:cubicBezTo>
                  <a:cubicBezTo>
                    <a:pt x="743" y="190"/>
                    <a:pt x="731" y="183"/>
                    <a:pt x="712" y="185"/>
                  </a:cubicBezTo>
                  <a:cubicBezTo>
                    <a:pt x="703" y="195"/>
                    <a:pt x="700" y="199"/>
                    <a:pt x="707" y="215"/>
                  </a:cubicBezTo>
                  <a:cubicBezTo>
                    <a:pt x="691" y="212"/>
                    <a:pt x="689" y="227"/>
                    <a:pt x="696" y="235"/>
                  </a:cubicBezTo>
                  <a:cubicBezTo>
                    <a:pt x="683" y="241"/>
                    <a:pt x="673" y="243"/>
                    <a:pt x="681" y="260"/>
                  </a:cubicBezTo>
                  <a:cubicBezTo>
                    <a:pt x="652" y="262"/>
                    <a:pt x="650" y="336"/>
                    <a:pt x="681" y="320"/>
                  </a:cubicBezTo>
                  <a:cubicBezTo>
                    <a:pt x="658" y="310"/>
                    <a:pt x="693" y="294"/>
                    <a:pt x="712" y="295"/>
                  </a:cubicBezTo>
                  <a:cubicBezTo>
                    <a:pt x="715" y="321"/>
                    <a:pt x="738" y="301"/>
                    <a:pt x="727" y="325"/>
                  </a:cubicBezTo>
                  <a:cubicBezTo>
                    <a:pt x="746" y="328"/>
                    <a:pt x="732" y="297"/>
                    <a:pt x="757" y="305"/>
                  </a:cubicBezTo>
                  <a:cubicBezTo>
                    <a:pt x="757" y="295"/>
                    <a:pt x="760" y="288"/>
                    <a:pt x="767" y="285"/>
                  </a:cubicBezTo>
                  <a:cubicBezTo>
                    <a:pt x="773" y="286"/>
                    <a:pt x="776" y="292"/>
                    <a:pt x="787" y="290"/>
                  </a:cubicBezTo>
                  <a:cubicBezTo>
                    <a:pt x="777" y="277"/>
                    <a:pt x="786" y="239"/>
                    <a:pt x="782" y="235"/>
                  </a:cubicBezTo>
                  <a:cubicBezTo>
                    <a:pt x="774" y="243"/>
                    <a:pt x="756" y="217"/>
                    <a:pt x="767" y="205"/>
                  </a:cubicBezTo>
                  <a:close/>
                  <a:moveTo>
                    <a:pt x="957" y="210"/>
                  </a:moveTo>
                  <a:cubicBezTo>
                    <a:pt x="957" y="205"/>
                    <a:pt x="948" y="203"/>
                    <a:pt x="947" y="210"/>
                  </a:cubicBezTo>
                  <a:cubicBezTo>
                    <a:pt x="953" y="209"/>
                    <a:pt x="955" y="217"/>
                    <a:pt x="957" y="210"/>
                  </a:cubicBezTo>
                  <a:close/>
                  <a:moveTo>
                    <a:pt x="797" y="215"/>
                  </a:moveTo>
                  <a:cubicBezTo>
                    <a:pt x="785" y="231"/>
                    <a:pt x="814" y="202"/>
                    <a:pt x="797" y="215"/>
                  </a:cubicBezTo>
                  <a:close/>
                  <a:moveTo>
                    <a:pt x="807" y="255"/>
                  </a:moveTo>
                  <a:cubicBezTo>
                    <a:pt x="808" y="243"/>
                    <a:pt x="806" y="236"/>
                    <a:pt x="797" y="235"/>
                  </a:cubicBezTo>
                  <a:cubicBezTo>
                    <a:pt x="798" y="244"/>
                    <a:pt x="792" y="260"/>
                    <a:pt x="807" y="255"/>
                  </a:cubicBezTo>
                  <a:close/>
                  <a:moveTo>
                    <a:pt x="817" y="295"/>
                  </a:moveTo>
                  <a:cubicBezTo>
                    <a:pt x="824" y="295"/>
                    <a:pt x="828" y="297"/>
                    <a:pt x="832" y="300"/>
                  </a:cubicBezTo>
                  <a:cubicBezTo>
                    <a:pt x="830" y="290"/>
                    <a:pt x="839" y="290"/>
                    <a:pt x="842" y="285"/>
                  </a:cubicBezTo>
                  <a:cubicBezTo>
                    <a:pt x="830" y="275"/>
                    <a:pt x="849" y="259"/>
                    <a:pt x="832" y="250"/>
                  </a:cubicBezTo>
                  <a:cubicBezTo>
                    <a:pt x="842" y="275"/>
                    <a:pt x="825" y="276"/>
                    <a:pt x="817" y="295"/>
                  </a:cubicBezTo>
                  <a:close/>
                  <a:moveTo>
                    <a:pt x="892" y="250"/>
                  </a:moveTo>
                  <a:cubicBezTo>
                    <a:pt x="888" y="251"/>
                    <a:pt x="882" y="250"/>
                    <a:pt x="882" y="255"/>
                  </a:cubicBezTo>
                  <a:cubicBezTo>
                    <a:pt x="886" y="254"/>
                    <a:pt x="892" y="255"/>
                    <a:pt x="892" y="250"/>
                  </a:cubicBezTo>
                  <a:close/>
                  <a:moveTo>
                    <a:pt x="927" y="265"/>
                  </a:moveTo>
                  <a:cubicBezTo>
                    <a:pt x="927" y="258"/>
                    <a:pt x="926" y="246"/>
                    <a:pt x="922" y="255"/>
                  </a:cubicBezTo>
                  <a:cubicBezTo>
                    <a:pt x="922" y="262"/>
                    <a:pt x="923" y="274"/>
                    <a:pt x="927" y="265"/>
                  </a:cubicBezTo>
                  <a:close/>
                  <a:moveTo>
                    <a:pt x="812" y="260"/>
                  </a:moveTo>
                  <a:cubicBezTo>
                    <a:pt x="806" y="260"/>
                    <a:pt x="798" y="259"/>
                    <a:pt x="797" y="265"/>
                  </a:cubicBezTo>
                  <a:cubicBezTo>
                    <a:pt x="803" y="264"/>
                    <a:pt x="811" y="266"/>
                    <a:pt x="812" y="260"/>
                  </a:cubicBezTo>
                  <a:close/>
                  <a:moveTo>
                    <a:pt x="902" y="295"/>
                  </a:moveTo>
                  <a:cubicBezTo>
                    <a:pt x="902" y="279"/>
                    <a:pt x="910" y="282"/>
                    <a:pt x="917" y="265"/>
                  </a:cubicBezTo>
                  <a:cubicBezTo>
                    <a:pt x="899" y="262"/>
                    <a:pt x="881" y="289"/>
                    <a:pt x="902" y="295"/>
                  </a:cubicBezTo>
                  <a:close/>
                  <a:moveTo>
                    <a:pt x="611" y="290"/>
                  </a:moveTo>
                  <a:cubicBezTo>
                    <a:pt x="616" y="290"/>
                    <a:pt x="617" y="294"/>
                    <a:pt x="621" y="295"/>
                  </a:cubicBezTo>
                  <a:cubicBezTo>
                    <a:pt x="621" y="287"/>
                    <a:pt x="622" y="277"/>
                    <a:pt x="611" y="280"/>
                  </a:cubicBezTo>
                  <a:cubicBezTo>
                    <a:pt x="611" y="283"/>
                    <a:pt x="611" y="286"/>
                    <a:pt x="611" y="290"/>
                  </a:cubicBezTo>
                  <a:close/>
                  <a:moveTo>
                    <a:pt x="937" y="290"/>
                  </a:moveTo>
                  <a:cubicBezTo>
                    <a:pt x="925" y="307"/>
                    <a:pt x="954" y="278"/>
                    <a:pt x="937" y="290"/>
                  </a:cubicBezTo>
                  <a:close/>
                  <a:moveTo>
                    <a:pt x="957" y="285"/>
                  </a:moveTo>
                  <a:cubicBezTo>
                    <a:pt x="953" y="286"/>
                    <a:pt x="947" y="285"/>
                    <a:pt x="947" y="290"/>
                  </a:cubicBezTo>
                  <a:cubicBezTo>
                    <a:pt x="951" y="289"/>
                    <a:pt x="957" y="290"/>
                    <a:pt x="957" y="285"/>
                  </a:cubicBezTo>
                  <a:close/>
                  <a:moveTo>
                    <a:pt x="842" y="295"/>
                  </a:moveTo>
                  <a:cubicBezTo>
                    <a:pt x="842" y="308"/>
                    <a:pt x="833" y="305"/>
                    <a:pt x="842" y="315"/>
                  </a:cubicBezTo>
                  <a:cubicBezTo>
                    <a:pt x="793" y="325"/>
                    <a:pt x="808" y="372"/>
                    <a:pt x="807" y="425"/>
                  </a:cubicBezTo>
                  <a:cubicBezTo>
                    <a:pt x="827" y="413"/>
                    <a:pt x="826" y="439"/>
                    <a:pt x="847" y="440"/>
                  </a:cubicBezTo>
                  <a:cubicBezTo>
                    <a:pt x="856" y="426"/>
                    <a:pt x="870" y="408"/>
                    <a:pt x="862" y="390"/>
                  </a:cubicBezTo>
                  <a:cubicBezTo>
                    <a:pt x="881" y="391"/>
                    <a:pt x="864" y="386"/>
                    <a:pt x="867" y="375"/>
                  </a:cubicBezTo>
                  <a:cubicBezTo>
                    <a:pt x="884" y="380"/>
                    <a:pt x="875" y="359"/>
                    <a:pt x="877" y="350"/>
                  </a:cubicBezTo>
                  <a:cubicBezTo>
                    <a:pt x="871" y="349"/>
                    <a:pt x="863" y="351"/>
                    <a:pt x="862" y="345"/>
                  </a:cubicBezTo>
                  <a:cubicBezTo>
                    <a:pt x="877" y="334"/>
                    <a:pt x="865" y="319"/>
                    <a:pt x="862" y="300"/>
                  </a:cubicBezTo>
                  <a:cubicBezTo>
                    <a:pt x="871" y="300"/>
                    <a:pt x="875" y="296"/>
                    <a:pt x="877" y="290"/>
                  </a:cubicBezTo>
                  <a:cubicBezTo>
                    <a:pt x="855" y="288"/>
                    <a:pt x="860" y="305"/>
                    <a:pt x="842" y="295"/>
                  </a:cubicBezTo>
                  <a:close/>
                  <a:moveTo>
                    <a:pt x="787" y="305"/>
                  </a:moveTo>
                  <a:cubicBezTo>
                    <a:pt x="787" y="300"/>
                    <a:pt x="783" y="292"/>
                    <a:pt x="782" y="300"/>
                  </a:cubicBezTo>
                  <a:cubicBezTo>
                    <a:pt x="781" y="305"/>
                    <a:pt x="786" y="313"/>
                    <a:pt x="787" y="305"/>
                  </a:cubicBezTo>
                  <a:close/>
                  <a:moveTo>
                    <a:pt x="807" y="300"/>
                  </a:moveTo>
                  <a:cubicBezTo>
                    <a:pt x="807" y="297"/>
                    <a:pt x="803" y="294"/>
                    <a:pt x="802" y="300"/>
                  </a:cubicBezTo>
                  <a:cubicBezTo>
                    <a:pt x="802" y="303"/>
                    <a:pt x="806" y="305"/>
                    <a:pt x="807" y="300"/>
                  </a:cubicBezTo>
                  <a:close/>
                  <a:moveTo>
                    <a:pt x="887" y="305"/>
                  </a:moveTo>
                  <a:cubicBezTo>
                    <a:pt x="914" y="315"/>
                    <a:pt x="903" y="287"/>
                    <a:pt x="887" y="305"/>
                  </a:cubicBezTo>
                  <a:close/>
                  <a:moveTo>
                    <a:pt x="506" y="340"/>
                  </a:moveTo>
                  <a:cubicBezTo>
                    <a:pt x="500" y="347"/>
                    <a:pt x="501" y="352"/>
                    <a:pt x="511" y="355"/>
                  </a:cubicBezTo>
                  <a:cubicBezTo>
                    <a:pt x="520" y="345"/>
                    <a:pt x="512" y="342"/>
                    <a:pt x="511" y="330"/>
                  </a:cubicBezTo>
                  <a:cubicBezTo>
                    <a:pt x="490" y="336"/>
                    <a:pt x="498" y="313"/>
                    <a:pt x="486" y="310"/>
                  </a:cubicBezTo>
                  <a:cubicBezTo>
                    <a:pt x="482" y="330"/>
                    <a:pt x="497" y="333"/>
                    <a:pt x="506" y="340"/>
                  </a:cubicBezTo>
                  <a:close/>
                  <a:moveTo>
                    <a:pt x="772" y="315"/>
                  </a:moveTo>
                  <a:cubicBezTo>
                    <a:pt x="772" y="310"/>
                    <a:pt x="763" y="308"/>
                    <a:pt x="762" y="315"/>
                  </a:cubicBezTo>
                  <a:cubicBezTo>
                    <a:pt x="767" y="314"/>
                    <a:pt x="769" y="322"/>
                    <a:pt x="772" y="315"/>
                  </a:cubicBezTo>
                  <a:close/>
                  <a:moveTo>
                    <a:pt x="591" y="325"/>
                  </a:moveTo>
                  <a:cubicBezTo>
                    <a:pt x="586" y="319"/>
                    <a:pt x="588" y="324"/>
                    <a:pt x="591" y="330"/>
                  </a:cubicBezTo>
                  <a:cubicBezTo>
                    <a:pt x="595" y="337"/>
                    <a:pt x="596" y="331"/>
                    <a:pt x="591" y="325"/>
                  </a:cubicBezTo>
                  <a:close/>
                  <a:moveTo>
                    <a:pt x="681" y="335"/>
                  </a:moveTo>
                  <a:cubicBezTo>
                    <a:pt x="681" y="330"/>
                    <a:pt x="673" y="329"/>
                    <a:pt x="671" y="335"/>
                  </a:cubicBezTo>
                  <a:cubicBezTo>
                    <a:pt x="677" y="334"/>
                    <a:pt x="679" y="342"/>
                    <a:pt x="681" y="335"/>
                  </a:cubicBezTo>
                  <a:close/>
                  <a:moveTo>
                    <a:pt x="772" y="365"/>
                  </a:moveTo>
                  <a:cubicBezTo>
                    <a:pt x="770" y="355"/>
                    <a:pt x="750" y="364"/>
                    <a:pt x="747" y="355"/>
                  </a:cubicBezTo>
                  <a:cubicBezTo>
                    <a:pt x="743" y="381"/>
                    <a:pt x="743" y="387"/>
                    <a:pt x="737" y="415"/>
                  </a:cubicBezTo>
                  <a:cubicBezTo>
                    <a:pt x="750" y="415"/>
                    <a:pt x="749" y="429"/>
                    <a:pt x="757" y="435"/>
                  </a:cubicBezTo>
                  <a:cubicBezTo>
                    <a:pt x="752" y="414"/>
                    <a:pt x="781" y="443"/>
                    <a:pt x="782" y="420"/>
                  </a:cubicBezTo>
                  <a:cubicBezTo>
                    <a:pt x="773" y="411"/>
                    <a:pt x="766" y="427"/>
                    <a:pt x="762" y="410"/>
                  </a:cubicBezTo>
                  <a:cubicBezTo>
                    <a:pt x="777" y="404"/>
                    <a:pt x="743" y="406"/>
                    <a:pt x="752" y="390"/>
                  </a:cubicBezTo>
                  <a:cubicBezTo>
                    <a:pt x="768" y="401"/>
                    <a:pt x="761" y="389"/>
                    <a:pt x="767" y="385"/>
                  </a:cubicBezTo>
                  <a:cubicBezTo>
                    <a:pt x="774" y="394"/>
                    <a:pt x="783" y="402"/>
                    <a:pt x="792" y="410"/>
                  </a:cubicBezTo>
                  <a:cubicBezTo>
                    <a:pt x="792" y="387"/>
                    <a:pt x="792" y="363"/>
                    <a:pt x="792" y="340"/>
                  </a:cubicBezTo>
                  <a:cubicBezTo>
                    <a:pt x="780" y="347"/>
                    <a:pt x="773" y="327"/>
                    <a:pt x="772" y="340"/>
                  </a:cubicBezTo>
                  <a:cubicBezTo>
                    <a:pt x="780" y="338"/>
                    <a:pt x="780" y="367"/>
                    <a:pt x="772" y="365"/>
                  </a:cubicBezTo>
                  <a:close/>
                  <a:moveTo>
                    <a:pt x="742" y="355"/>
                  </a:moveTo>
                  <a:cubicBezTo>
                    <a:pt x="738" y="355"/>
                    <a:pt x="735" y="355"/>
                    <a:pt x="732" y="355"/>
                  </a:cubicBezTo>
                  <a:cubicBezTo>
                    <a:pt x="732" y="358"/>
                    <a:pt x="732" y="362"/>
                    <a:pt x="732" y="365"/>
                  </a:cubicBezTo>
                  <a:cubicBezTo>
                    <a:pt x="738" y="364"/>
                    <a:pt x="743" y="363"/>
                    <a:pt x="742" y="355"/>
                  </a:cubicBezTo>
                  <a:close/>
                  <a:moveTo>
                    <a:pt x="887" y="355"/>
                  </a:moveTo>
                  <a:cubicBezTo>
                    <a:pt x="892" y="355"/>
                    <a:pt x="893" y="359"/>
                    <a:pt x="897" y="360"/>
                  </a:cubicBezTo>
                  <a:cubicBezTo>
                    <a:pt x="897" y="353"/>
                    <a:pt x="899" y="349"/>
                    <a:pt x="902" y="345"/>
                  </a:cubicBezTo>
                  <a:cubicBezTo>
                    <a:pt x="897" y="345"/>
                    <a:pt x="892" y="345"/>
                    <a:pt x="887" y="345"/>
                  </a:cubicBezTo>
                  <a:cubicBezTo>
                    <a:pt x="887" y="348"/>
                    <a:pt x="887" y="352"/>
                    <a:pt x="887" y="355"/>
                  </a:cubicBezTo>
                  <a:close/>
                  <a:moveTo>
                    <a:pt x="591" y="365"/>
                  </a:moveTo>
                  <a:cubicBezTo>
                    <a:pt x="597" y="360"/>
                    <a:pt x="592" y="361"/>
                    <a:pt x="586" y="365"/>
                  </a:cubicBezTo>
                  <a:cubicBezTo>
                    <a:pt x="579" y="369"/>
                    <a:pt x="585" y="370"/>
                    <a:pt x="591" y="365"/>
                  </a:cubicBezTo>
                  <a:close/>
                  <a:moveTo>
                    <a:pt x="702" y="390"/>
                  </a:moveTo>
                  <a:cubicBezTo>
                    <a:pt x="706" y="407"/>
                    <a:pt x="712" y="423"/>
                    <a:pt x="727" y="430"/>
                  </a:cubicBezTo>
                  <a:cubicBezTo>
                    <a:pt x="721" y="417"/>
                    <a:pt x="742" y="406"/>
                    <a:pt x="727" y="400"/>
                  </a:cubicBezTo>
                  <a:cubicBezTo>
                    <a:pt x="725" y="405"/>
                    <a:pt x="718" y="412"/>
                    <a:pt x="717" y="405"/>
                  </a:cubicBezTo>
                  <a:cubicBezTo>
                    <a:pt x="723" y="405"/>
                    <a:pt x="736" y="385"/>
                    <a:pt x="727" y="385"/>
                  </a:cubicBezTo>
                  <a:cubicBezTo>
                    <a:pt x="718" y="403"/>
                    <a:pt x="716" y="397"/>
                    <a:pt x="702" y="390"/>
                  </a:cubicBezTo>
                  <a:close/>
                  <a:moveTo>
                    <a:pt x="1007" y="390"/>
                  </a:moveTo>
                  <a:cubicBezTo>
                    <a:pt x="1003" y="391"/>
                    <a:pt x="997" y="390"/>
                    <a:pt x="997" y="395"/>
                  </a:cubicBezTo>
                  <a:cubicBezTo>
                    <a:pt x="1001" y="394"/>
                    <a:pt x="1007" y="395"/>
                    <a:pt x="1007" y="390"/>
                  </a:cubicBezTo>
                  <a:close/>
                  <a:moveTo>
                    <a:pt x="707" y="425"/>
                  </a:moveTo>
                  <a:cubicBezTo>
                    <a:pt x="698" y="420"/>
                    <a:pt x="697" y="408"/>
                    <a:pt x="691" y="400"/>
                  </a:cubicBezTo>
                  <a:cubicBezTo>
                    <a:pt x="679" y="398"/>
                    <a:pt x="681" y="409"/>
                    <a:pt x="666" y="405"/>
                  </a:cubicBezTo>
                  <a:cubicBezTo>
                    <a:pt x="667" y="420"/>
                    <a:pt x="656" y="425"/>
                    <a:pt x="651" y="435"/>
                  </a:cubicBezTo>
                  <a:cubicBezTo>
                    <a:pt x="666" y="439"/>
                    <a:pt x="657" y="443"/>
                    <a:pt x="656" y="455"/>
                  </a:cubicBezTo>
                  <a:cubicBezTo>
                    <a:pt x="670" y="461"/>
                    <a:pt x="680" y="463"/>
                    <a:pt x="686" y="465"/>
                  </a:cubicBezTo>
                  <a:cubicBezTo>
                    <a:pt x="688" y="469"/>
                    <a:pt x="687" y="475"/>
                    <a:pt x="691" y="475"/>
                  </a:cubicBezTo>
                  <a:cubicBezTo>
                    <a:pt x="690" y="467"/>
                    <a:pt x="698" y="462"/>
                    <a:pt x="702" y="470"/>
                  </a:cubicBezTo>
                  <a:cubicBezTo>
                    <a:pt x="701" y="490"/>
                    <a:pt x="671" y="480"/>
                    <a:pt x="661" y="490"/>
                  </a:cubicBezTo>
                  <a:cubicBezTo>
                    <a:pt x="665" y="491"/>
                    <a:pt x="671" y="490"/>
                    <a:pt x="671" y="495"/>
                  </a:cubicBezTo>
                  <a:cubicBezTo>
                    <a:pt x="668" y="496"/>
                    <a:pt x="666" y="499"/>
                    <a:pt x="666" y="505"/>
                  </a:cubicBezTo>
                  <a:cubicBezTo>
                    <a:pt x="678" y="505"/>
                    <a:pt x="681" y="514"/>
                    <a:pt x="696" y="510"/>
                  </a:cubicBezTo>
                  <a:cubicBezTo>
                    <a:pt x="695" y="500"/>
                    <a:pt x="703" y="500"/>
                    <a:pt x="707" y="495"/>
                  </a:cubicBezTo>
                  <a:cubicBezTo>
                    <a:pt x="698" y="496"/>
                    <a:pt x="694" y="490"/>
                    <a:pt x="707" y="490"/>
                  </a:cubicBezTo>
                  <a:cubicBezTo>
                    <a:pt x="698" y="473"/>
                    <a:pt x="711" y="466"/>
                    <a:pt x="717" y="450"/>
                  </a:cubicBezTo>
                  <a:cubicBezTo>
                    <a:pt x="706" y="444"/>
                    <a:pt x="689" y="444"/>
                    <a:pt x="686" y="430"/>
                  </a:cubicBezTo>
                  <a:cubicBezTo>
                    <a:pt x="693" y="418"/>
                    <a:pt x="705" y="436"/>
                    <a:pt x="707" y="425"/>
                  </a:cubicBezTo>
                  <a:close/>
                  <a:moveTo>
                    <a:pt x="1213" y="405"/>
                  </a:moveTo>
                  <a:cubicBezTo>
                    <a:pt x="1196" y="390"/>
                    <a:pt x="1198" y="424"/>
                    <a:pt x="1213" y="405"/>
                  </a:cubicBezTo>
                  <a:close/>
                  <a:moveTo>
                    <a:pt x="937" y="425"/>
                  </a:moveTo>
                  <a:cubicBezTo>
                    <a:pt x="937" y="418"/>
                    <a:pt x="939" y="414"/>
                    <a:pt x="942" y="410"/>
                  </a:cubicBezTo>
                  <a:cubicBezTo>
                    <a:pt x="939" y="410"/>
                    <a:pt x="935" y="410"/>
                    <a:pt x="932" y="410"/>
                  </a:cubicBezTo>
                  <a:cubicBezTo>
                    <a:pt x="926" y="417"/>
                    <a:pt x="927" y="422"/>
                    <a:pt x="937" y="425"/>
                  </a:cubicBezTo>
                  <a:close/>
                  <a:moveTo>
                    <a:pt x="606" y="450"/>
                  </a:moveTo>
                  <a:cubicBezTo>
                    <a:pt x="596" y="444"/>
                    <a:pt x="607" y="424"/>
                    <a:pt x="591" y="415"/>
                  </a:cubicBezTo>
                  <a:cubicBezTo>
                    <a:pt x="587" y="433"/>
                    <a:pt x="597" y="462"/>
                    <a:pt x="606" y="450"/>
                  </a:cubicBezTo>
                  <a:close/>
                  <a:moveTo>
                    <a:pt x="897" y="425"/>
                  </a:moveTo>
                  <a:cubicBezTo>
                    <a:pt x="895" y="414"/>
                    <a:pt x="869" y="420"/>
                    <a:pt x="872" y="430"/>
                  </a:cubicBezTo>
                  <a:cubicBezTo>
                    <a:pt x="881" y="421"/>
                    <a:pt x="910" y="432"/>
                    <a:pt x="897" y="425"/>
                  </a:cubicBezTo>
                  <a:close/>
                  <a:moveTo>
                    <a:pt x="892" y="475"/>
                  </a:moveTo>
                  <a:cubicBezTo>
                    <a:pt x="901" y="469"/>
                    <a:pt x="921" y="475"/>
                    <a:pt x="927" y="455"/>
                  </a:cubicBezTo>
                  <a:cubicBezTo>
                    <a:pt x="911" y="460"/>
                    <a:pt x="920" y="439"/>
                    <a:pt x="907" y="440"/>
                  </a:cubicBezTo>
                  <a:cubicBezTo>
                    <a:pt x="910" y="457"/>
                    <a:pt x="875" y="461"/>
                    <a:pt x="892" y="475"/>
                  </a:cubicBezTo>
                  <a:close/>
                  <a:moveTo>
                    <a:pt x="1128" y="460"/>
                  </a:moveTo>
                  <a:cubicBezTo>
                    <a:pt x="1128" y="463"/>
                    <a:pt x="1128" y="466"/>
                    <a:pt x="1133" y="465"/>
                  </a:cubicBezTo>
                  <a:cubicBezTo>
                    <a:pt x="1135" y="455"/>
                    <a:pt x="1143" y="449"/>
                    <a:pt x="1148" y="440"/>
                  </a:cubicBezTo>
                  <a:cubicBezTo>
                    <a:pt x="1140" y="441"/>
                    <a:pt x="1129" y="438"/>
                    <a:pt x="1128" y="445"/>
                  </a:cubicBezTo>
                  <a:cubicBezTo>
                    <a:pt x="1131" y="446"/>
                    <a:pt x="1133" y="449"/>
                    <a:pt x="1133" y="455"/>
                  </a:cubicBezTo>
                  <a:cubicBezTo>
                    <a:pt x="1118" y="447"/>
                    <a:pt x="1076" y="473"/>
                    <a:pt x="1087" y="490"/>
                  </a:cubicBezTo>
                  <a:cubicBezTo>
                    <a:pt x="1111" y="489"/>
                    <a:pt x="1127" y="470"/>
                    <a:pt x="1128" y="460"/>
                  </a:cubicBezTo>
                  <a:close/>
                  <a:moveTo>
                    <a:pt x="832" y="450"/>
                  </a:moveTo>
                  <a:cubicBezTo>
                    <a:pt x="828" y="451"/>
                    <a:pt x="822" y="450"/>
                    <a:pt x="822" y="455"/>
                  </a:cubicBezTo>
                  <a:cubicBezTo>
                    <a:pt x="826" y="454"/>
                    <a:pt x="832" y="455"/>
                    <a:pt x="832" y="450"/>
                  </a:cubicBezTo>
                  <a:close/>
                  <a:moveTo>
                    <a:pt x="997" y="485"/>
                  </a:moveTo>
                  <a:cubicBezTo>
                    <a:pt x="1002" y="475"/>
                    <a:pt x="1016" y="474"/>
                    <a:pt x="1022" y="465"/>
                  </a:cubicBezTo>
                  <a:cubicBezTo>
                    <a:pt x="1005" y="461"/>
                    <a:pt x="1001" y="475"/>
                    <a:pt x="992" y="465"/>
                  </a:cubicBezTo>
                  <a:cubicBezTo>
                    <a:pt x="1000" y="474"/>
                    <a:pt x="991" y="497"/>
                    <a:pt x="997" y="485"/>
                  </a:cubicBezTo>
                  <a:close/>
                  <a:moveTo>
                    <a:pt x="631" y="475"/>
                  </a:moveTo>
                  <a:cubicBezTo>
                    <a:pt x="647" y="489"/>
                    <a:pt x="618" y="460"/>
                    <a:pt x="631" y="475"/>
                  </a:cubicBezTo>
                  <a:close/>
                  <a:moveTo>
                    <a:pt x="737" y="490"/>
                  </a:moveTo>
                  <a:cubicBezTo>
                    <a:pt x="742" y="497"/>
                    <a:pt x="759" y="472"/>
                    <a:pt x="742" y="475"/>
                  </a:cubicBezTo>
                  <a:cubicBezTo>
                    <a:pt x="741" y="475"/>
                    <a:pt x="742" y="480"/>
                    <a:pt x="742" y="480"/>
                  </a:cubicBezTo>
                  <a:cubicBezTo>
                    <a:pt x="741" y="481"/>
                    <a:pt x="737" y="491"/>
                    <a:pt x="737" y="490"/>
                  </a:cubicBezTo>
                  <a:close/>
                  <a:moveTo>
                    <a:pt x="626" y="490"/>
                  </a:moveTo>
                  <a:cubicBezTo>
                    <a:pt x="616" y="490"/>
                    <a:pt x="620" y="477"/>
                    <a:pt x="606" y="480"/>
                  </a:cubicBezTo>
                  <a:cubicBezTo>
                    <a:pt x="605" y="499"/>
                    <a:pt x="623" y="494"/>
                    <a:pt x="626" y="490"/>
                  </a:cubicBezTo>
                  <a:close/>
                  <a:moveTo>
                    <a:pt x="1032" y="505"/>
                  </a:moveTo>
                  <a:cubicBezTo>
                    <a:pt x="1036" y="502"/>
                    <a:pt x="1045" y="475"/>
                    <a:pt x="1027" y="480"/>
                  </a:cubicBezTo>
                  <a:cubicBezTo>
                    <a:pt x="1030" y="487"/>
                    <a:pt x="1021" y="506"/>
                    <a:pt x="1032" y="505"/>
                  </a:cubicBezTo>
                  <a:close/>
                  <a:moveTo>
                    <a:pt x="366" y="500"/>
                  </a:moveTo>
                  <a:cubicBezTo>
                    <a:pt x="367" y="508"/>
                    <a:pt x="364" y="519"/>
                    <a:pt x="371" y="520"/>
                  </a:cubicBezTo>
                  <a:cubicBezTo>
                    <a:pt x="369" y="508"/>
                    <a:pt x="394" y="497"/>
                    <a:pt x="381" y="490"/>
                  </a:cubicBezTo>
                  <a:cubicBezTo>
                    <a:pt x="379" y="497"/>
                    <a:pt x="374" y="500"/>
                    <a:pt x="366" y="500"/>
                  </a:cubicBezTo>
                  <a:close/>
                  <a:moveTo>
                    <a:pt x="752" y="540"/>
                  </a:moveTo>
                  <a:cubicBezTo>
                    <a:pt x="760" y="537"/>
                    <a:pt x="781" y="546"/>
                    <a:pt x="782" y="535"/>
                  </a:cubicBezTo>
                  <a:cubicBezTo>
                    <a:pt x="773" y="529"/>
                    <a:pt x="787" y="505"/>
                    <a:pt x="762" y="505"/>
                  </a:cubicBezTo>
                  <a:cubicBezTo>
                    <a:pt x="756" y="515"/>
                    <a:pt x="755" y="529"/>
                    <a:pt x="752" y="540"/>
                  </a:cubicBezTo>
                  <a:close/>
                  <a:moveTo>
                    <a:pt x="767" y="495"/>
                  </a:moveTo>
                  <a:cubicBezTo>
                    <a:pt x="754" y="493"/>
                    <a:pt x="749" y="489"/>
                    <a:pt x="742" y="500"/>
                  </a:cubicBezTo>
                  <a:cubicBezTo>
                    <a:pt x="746" y="501"/>
                    <a:pt x="747" y="504"/>
                    <a:pt x="747" y="510"/>
                  </a:cubicBezTo>
                  <a:cubicBezTo>
                    <a:pt x="759" y="511"/>
                    <a:pt x="762" y="503"/>
                    <a:pt x="767" y="495"/>
                  </a:cubicBezTo>
                  <a:close/>
                  <a:moveTo>
                    <a:pt x="601" y="505"/>
                  </a:moveTo>
                  <a:cubicBezTo>
                    <a:pt x="581" y="488"/>
                    <a:pt x="589" y="521"/>
                    <a:pt x="601" y="505"/>
                  </a:cubicBezTo>
                  <a:close/>
                  <a:moveTo>
                    <a:pt x="646" y="505"/>
                  </a:moveTo>
                  <a:cubicBezTo>
                    <a:pt x="642" y="506"/>
                    <a:pt x="636" y="505"/>
                    <a:pt x="636" y="510"/>
                  </a:cubicBezTo>
                  <a:cubicBezTo>
                    <a:pt x="640" y="509"/>
                    <a:pt x="646" y="510"/>
                    <a:pt x="646" y="505"/>
                  </a:cubicBezTo>
                  <a:close/>
                  <a:moveTo>
                    <a:pt x="732" y="520"/>
                  </a:moveTo>
                  <a:cubicBezTo>
                    <a:pt x="732" y="514"/>
                    <a:pt x="740" y="516"/>
                    <a:pt x="742" y="510"/>
                  </a:cubicBezTo>
                  <a:cubicBezTo>
                    <a:pt x="735" y="510"/>
                    <a:pt x="735" y="504"/>
                    <a:pt x="727" y="505"/>
                  </a:cubicBezTo>
                  <a:cubicBezTo>
                    <a:pt x="727" y="511"/>
                    <a:pt x="726" y="519"/>
                    <a:pt x="732" y="520"/>
                  </a:cubicBezTo>
                  <a:close/>
                  <a:moveTo>
                    <a:pt x="1047" y="510"/>
                  </a:moveTo>
                  <a:cubicBezTo>
                    <a:pt x="1043" y="511"/>
                    <a:pt x="1037" y="510"/>
                    <a:pt x="1037" y="515"/>
                  </a:cubicBezTo>
                  <a:cubicBezTo>
                    <a:pt x="1041" y="514"/>
                    <a:pt x="1047" y="515"/>
                    <a:pt x="1047" y="510"/>
                  </a:cubicBezTo>
                  <a:close/>
                  <a:moveTo>
                    <a:pt x="822" y="520"/>
                  </a:moveTo>
                  <a:cubicBezTo>
                    <a:pt x="822" y="518"/>
                    <a:pt x="818" y="515"/>
                    <a:pt x="817" y="520"/>
                  </a:cubicBezTo>
                  <a:cubicBezTo>
                    <a:pt x="817" y="523"/>
                    <a:pt x="821" y="526"/>
                    <a:pt x="822" y="520"/>
                  </a:cubicBezTo>
                  <a:close/>
                  <a:moveTo>
                    <a:pt x="366" y="545"/>
                  </a:moveTo>
                  <a:cubicBezTo>
                    <a:pt x="372" y="552"/>
                    <a:pt x="387" y="550"/>
                    <a:pt x="401" y="550"/>
                  </a:cubicBezTo>
                  <a:cubicBezTo>
                    <a:pt x="393" y="564"/>
                    <a:pt x="422" y="564"/>
                    <a:pt x="421" y="555"/>
                  </a:cubicBezTo>
                  <a:cubicBezTo>
                    <a:pt x="409" y="544"/>
                    <a:pt x="415" y="515"/>
                    <a:pt x="386" y="520"/>
                  </a:cubicBezTo>
                  <a:cubicBezTo>
                    <a:pt x="385" y="535"/>
                    <a:pt x="379" y="534"/>
                    <a:pt x="366" y="545"/>
                  </a:cubicBezTo>
                  <a:close/>
                  <a:moveTo>
                    <a:pt x="1133" y="530"/>
                  </a:moveTo>
                  <a:cubicBezTo>
                    <a:pt x="1132" y="525"/>
                    <a:pt x="1124" y="524"/>
                    <a:pt x="1123" y="530"/>
                  </a:cubicBezTo>
                  <a:cubicBezTo>
                    <a:pt x="1124" y="536"/>
                    <a:pt x="1128" y="533"/>
                    <a:pt x="1133" y="530"/>
                  </a:cubicBezTo>
                  <a:close/>
                  <a:moveTo>
                    <a:pt x="1082" y="540"/>
                  </a:moveTo>
                  <a:cubicBezTo>
                    <a:pt x="1081" y="529"/>
                    <a:pt x="1069" y="529"/>
                    <a:pt x="1067" y="540"/>
                  </a:cubicBezTo>
                  <a:cubicBezTo>
                    <a:pt x="1071" y="541"/>
                    <a:pt x="1077" y="540"/>
                    <a:pt x="1077" y="545"/>
                  </a:cubicBezTo>
                  <a:cubicBezTo>
                    <a:pt x="1087" y="543"/>
                    <a:pt x="1099" y="544"/>
                    <a:pt x="1097" y="530"/>
                  </a:cubicBezTo>
                  <a:cubicBezTo>
                    <a:pt x="1088" y="529"/>
                    <a:pt x="1087" y="537"/>
                    <a:pt x="1082" y="540"/>
                  </a:cubicBezTo>
                  <a:close/>
                  <a:moveTo>
                    <a:pt x="1062" y="540"/>
                  </a:moveTo>
                  <a:cubicBezTo>
                    <a:pt x="1062" y="538"/>
                    <a:pt x="1058" y="535"/>
                    <a:pt x="1057" y="540"/>
                  </a:cubicBezTo>
                  <a:cubicBezTo>
                    <a:pt x="1057" y="543"/>
                    <a:pt x="1061" y="546"/>
                    <a:pt x="1062" y="540"/>
                  </a:cubicBezTo>
                  <a:close/>
                  <a:moveTo>
                    <a:pt x="1138" y="550"/>
                  </a:moveTo>
                  <a:cubicBezTo>
                    <a:pt x="1128" y="539"/>
                    <a:pt x="1107" y="539"/>
                    <a:pt x="1097" y="550"/>
                  </a:cubicBezTo>
                  <a:cubicBezTo>
                    <a:pt x="1104" y="551"/>
                    <a:pt x="1109" y="552"/>
                    <a:pt x="1107" y="560"/>
                  </a:cubicBezTo>
                  <a:cubicBezTo>
                    <a:pt x="1102" y="555"/>
                    <a:pt x="1090" y="555"/>
                    <a:pt x="1077" y="555"/>
                  </a:cubicBezTo>
                  <a:cubicBezTo>
                    <a:pt x="1078" y="563"/>
                    <a:pt x="1076" y="574"/>
                    <a:pt x="1082" y="575"/>
                  </a:cubicBezTo>
                  <a:cubicBezTo>
                    <a:pt x="1081" y="544"/>
                    <a:pt x="1104" y="590"/>
                    <a:pt x="1123" y="585"/>
                  </a:cubicBezTo>
                  <a:cubicBezTo>
                    <a:pt x="1129" y="562"/>
                    <a:pt x="1166" y="566"/>
                    <a:pt x="1178" y="560"/>
                  </a:cubicBezTo>
                  <a:cubicBezTo>
                    <a:pt x="1172" y="560"/>
                    <a:pt x="1172" y="552"/>
                    <a:pt x="1173" y="545"/>
                  </a:cubicBezTo>
                  <a:cubicBezTo>
                    <a:pt x="1156" y="537"/>
                    <a:pt x="1156" y="549"/>
                    <a:pt x="1138" y="550"/>
                  </a:cubicBezTo>
                  <a:close/>
                  <a:moveTo>
                    <a:pt x="707" y="565"/>
                  </a:moveTo>
                  <a:cubicBezTo>
                    <a:pt x="707" y="564"/>
                    <a:pt x="716" y="570"/>
                    <a:pt x="717" y="570"/>
                  </a:cubicBezTo>
                  <a:cubicBezTo>
                    <a:pt x="718" y="571"/>
                    <a:pt x="719" y="563"/>
                    <a:pt x="722" y="570"/>
                  </a:cubicBezTo>
                  <a:cubicBezTo>
                    <a:pt x="722" y="571"/>
                    <a:pt x="705" y="584"/>
                    <a:pt x="717" y="590"/>
                  </a:cubicBezTo>
                  <a:cubicBezTo>
                    <a:pt x="733" y="590"/>
                    <a:pt x="741" y="582"/>
                    <a:pt x="762" y="585"/>
                  </a:cubicBezTo>
                  <a:cubicBezTo>
                    <a:pt x="756" y="567"/>
                    <a:pt x="780" y="578"/>
                    <a:pt x="777" y="560"/>
                  </a:cubicBezTo>
                  <a:cubicBezTo>
                    <a:pt x="757" y="555"/>
                    <a:pt x="740" y="553"/>
                    <a:pt x="727" y="565"/>
                  </a:cubicBezTo>
                  <a:cubicBezTo>
                    <a:pt x="728" y="558"/>
                    <a:pt x="735" y="557"/>
                    <a:pt x="737" y="550"/>
                  </a:cubicBezTo>
                  <a:cubicBezTo>
                    <a:pt x="727" y="553"/>
                    <a:pt x="705" y="539"/>
                    <a:pt x="717" y="550"/>
                  </a:cubicBezTo>
                  <a:cubicBezTo>
                    <a:pt x="719" y="559"/>
                    <a:pt x="708" y="558"/>
                    <a:pt x="707" y="565"/>
                  </a:cubicBezTo>
                  <a:close/>
                  <a:moveTo>
                    <a:pt x="1052" y="545"/>
                  </a:moveTo>
                  <a:cubicBezTo>
                    <a:pt x="1048" y="546"/>
                    <a:pt x="1042" y="545"/>
                    <a:pt x="1042" y="550"/>
                  </a:cubicBezTo>
                  <a:cubicBezTo>
                    <a:pt x="1046" y="549"/>
                    <a:pt x="1052" y="550"/>
                    <a:pt x="1052" y="545"/>
                  </a:cubicBezTo>
                  <a:close/>
                  <a:moveTo>
                    <a:pt x="1072" y="555"/>
                  </a:moveTo>
                  <a:cubicBezTo>
                    <a:pt x="1065" y="558"/>
                    <a:pt x="1046" y="550"/>
                    <a:pt x="1047" y="560"/>
                  </a:cubicBezTo>
                  <a:cubicBezTo>
                    <a:pt x="1055" y="568"/>
                    <a:pt x="1073" y="578"/>
                    <a:pt x="1072" y="555"/>
                  </a:cubicBezTo>
                  <a:close/>
                  <a:moveTo>
                    <a:pt x="421" y="580"/>
                  </a:moveTo>
                  <a:cubicBezTo>
                    <a:pt x="422" y="569"/>
                    <a:pt x="417" y="564"/>
                    <a:pt x="406" y="565"/>
                  </a:cubicBezTo>
                  <a:cubicBezTo>
                    <a:pt x="411" y="585"/>
                    <a:pt x="378" y="567"/>
                    <a:pt x="381" y="585"/>
                  </a:cubicBezTo>
                  <a:cubicBezTo>
                    <a:pt x="405" y="576"/>
                    <a:pt x="406" y="590"/>
                    <a:pt x="411" y="610"/>
                  </a:cubicBezTo>
                  <a:cubicBezTo>
                    <a:pt x="434" y="615"/>
                    <a:pt x="472" y="617"/>
                    <a:pt x="456" y="646"/>
                  </a:cubicBezTo>
                  <a:cubicBezTo>
                    <a:pt x="472" y="645"/>
                    <a:pt x="472" y="629"/>
                    <a:pt x="486" y="626"/>
                  </a:cubicBezTo>
                  <a:cubicBezTo>
                    <a:pt x="468" y="633"/>
                    <a:pt x="483" y="609"/>
                    <a:pt x="471" y="610"/>
                  </a:cubicBezTo>
                  <a:cubicBezTo>
                    <a:pt x="453" y="621"/>
                    <a:pt x="453" y="572"/>
                    <a:pt x="441" y="560"/>
                  </a:cubicBezTo>
                  <a:cubicBezTo>
                    <a:pt x="435" y="568"/>
                    <a:pt x="437" y="583"/>
                    <a:pt x="421" y="580"/>
                  </a:cubicBezTo>
                  <a:close/>
                  <a:moveTo>
                    <a:pt x="832" y="590"/>
                  </a:moveTo>
                  <a:cubicBezTo>
                    <a:pt x="843" y="596"/>
                    <a:pt x="852" y="603"/>
                    <a:pt x="872" y="600"/>
                  </a:cubicBezTo>
                  <a:cubicBezTo>
                    <a:pt x="872" y="594"/>
                    <a:pt x="872" y="587"/>
                    <a:pt x="872" y="580"/>
                  </a:cubicBezTo>
                  <a:cubicBezTo>
                    <a:pt x="851" y="583"/>
                    <a:pt x="846" y="570"/>
                    <a:pt x="837" y="560"/>
                  </a:cubicBezTo>
                  <a:cubicBezTo>
                    <a:pt x="830" y="575"/>
                    <a:pt x="841" y="577"/>
                    <a:pt x="832" y="590"/>
                  </a:cubicBezTo>
                  <a:close/>
                  <a:moveTo>
                    <a:pt x="1037" y="570"/>
                  </a:moveTo>
                  <a:cubicBezTo>
                    <a:pt x="1029" y="570"/>
                    <a:pt x="1033" y="558"/>
                    <a:pt x="1022" y="560"/>
                  </a:cubicBezTo>
                  <a:cubicBezTo>
                    <a:pt x="1018" y="571"/>
                    <a:pt x="1035" y="583"/>
                    <a:pt x="1037" y="570"/>
                  </a:cubicBezTo>
                  <a:close/>
                  <a:moveTo>
                    <a:pt x="1228" y="626"/>
                  </a:moveTo>
                  <a:cubicBezTo>
                    <a:pt x="1229" y="605"/>
                    <a:pt x="1254" y="608"/>
                    <a:pt x="1263" y="595"/>
                  </a:cubicBezTo>
                  <a:cubicBezTo>
                    <a:pt x="1264" y="583"/>
                    <a:pt x="1264" y="571"/>
                    <a:pt x="1253" y="570"/>
                  </a:cubicBezTo>
                  <a:cubicBezTo>
                    <a:pt x="1250" y="591"/>
                    <a:pt x="1206" y="612"/>
                    <a:pt x="1228" y="626"/>
                  </a:cubicBezTo>
                  <a:close/>
                  <a:moveTo>
                    <a:pt x="376" y="600"/>
                  </a:moveTo>
                  <a:cubicBezTo>
                    <a:pt x="383" y="602"/>
                    <a:pt x="384" y="609"/>
                    <a:pt x="391" y="610"/>
                  </a:cubicBezTo>
                  <a:cubicBezTo>
                    <a:pt x="387" y="597"/>
                    <a:pt x="401" y="600"/>
                    <a:pt x="401" y="590"/>
                  </a:cubicBezTo>
                  <a:cubicBezTo>
                    <a:pt x="388" y="590"/>
                    <a:pt x="376" y="590"/>
                    <a:pt x="376" y="600"/>
                  </a:cubicBezTo>
                  <a:close/>
                  <a:moveTo>
                    <a:pt x="992" y="600"/>
                  </a:moveTo>
                  <a:cubicBezTo>
                    <a:pt x="995" y="598"/>
                    <a:pt x="992" y="590"/>
                    <a:pt x="987" y="595"/>
                  </a:cubicBezTo>
                  <a:cubicBezTo>
                    <a:pt x="984" y="598"/>
                    <a:pt x="987" y="606"/>
                    <a:pt x="992" y="600"/>
                  </a:cubicBezTo>
                  <a:close/>
                  <a:moveTo>
                    <a:pt x="1042" y="590"/>
                  </a:moveTo>
                  <a:cubicBezTo>
                    <a:pt x="1038" y="586"/>
                    <a:pt x="1028" y="595"/>
                    <a:pt x="1027" y="595"/>
                  </a:cubicBezTo>
                  <a:cubicBezTo>
                    <a:pt x="1011" y="611"/>
                    <a:pt x="1050" y="598"/>
                    <a:pt x="1042" y="590"/>
                  </a:cubicBezTo>
                  <a:close/>
                  <a:moveTo>
                    <a:pt x="606" y="616"/>
                  </a:moveTo>
                  <a:cubicBezTo>
                    <a:pt x="617" y="642"/>
                    <a:pt x="636" y="670"/>
                    <a:pt x="661" y="656"/>
                  </a:cubicBezTo>
                  <a:cubicBezTo>
                    <a:pt x="663" y="677"/>
                    <a:pt x="679" y="653"/>
                    <a:pt x="691" y="666"/>
                  </a:cubicBezTo>
                  <a:cubicBezTo>
                    <a:pt x="694" y="641"/>
                    <a:pt x="674" y="632"/>
                    <a:pt x="656" y="616"/>
                  </a:cubicBezTo>
                  <a:cubicBezTo>
                    <a:pt x="659" y="599"/>
                    <a:pt x="638" y="609"/>
                    <a:pt x="651" y="595"/>
                  </a:cubicBezTo>
                  <a:cubicBezTo>
                    <a:pt x="634" y="607"/>
                    <a:pt x="620" y="597"/>
                    <a:pt x="606" y="616"/>
                  </a:cubicBezTo>
                  <a:close/>
                  <a:moveTo>
                    <a:pt x="757" y="610"/>
                  </a:moveTo>
                  <a:cubicBezTo>
                    <a:pt x="760" y="610"/>
                    <a:pt x="763" y="610"/>
                    <a:pt x="767" y="610"/>
                  </a:cubicBezTo>
                  <a:cubicBezTo>
                    <a:pt x="767" y="604"/>
                    <a:pt x="773" y="604"/>
                    <a:pt x="772" y="595"/>
                  </a:cubicBezTo>
                  <a:cubicBezTo>
                    <a:pt x="767" y="595"/>
                    <a:pt x="762" y="595"/>
                    <a:pt x="757" y="595"/>
                  </a:cubicBezTo>
                  <a:cubicBezTo>
                    <a:pt x="757" y="600"/>
                    <a:pt x="757" y="605"/>
                    <a:pt x="757" y="610"/>
                  </a:cubicBezTo>
                  <a:close/>
                  <a:moveTo>
                    <a:pt x="351" y="610"/>
                  </a:moveTo>
                  <a:cubicBezTo>
                    <a:pt x="357" y="610"/>
                    <a:pt x="364" y="610"/>
                    <a:pt x="371" y="610"/>
                  </a:cubicBezTo>
                  <a:cubicBezTo>
                    <a:pt x="371" y="607"/>
                    <a:pt x="371" y="604"/>
                    <a:pt x="371" y="600"/>
                  </a:cubicBezTo>
                  <a:cubicBezTo>
                    <a:pt x="364" y="600"/>
                    <a:pt x="357" y="600"/>
                    <a:pt x="351" y="600"/>
                  </a:cubicBezTo>
                  <a:cubicBezTo>
                    <a:pt x="351" y="604"/>
                    <a:pt x="351" y="607"/>
                    <a:pt x="351" y="610"/>
                  </a:cubicBezTo>
                  <a:close/>
                  <a:moveTo>
                    <a:pt x="601" y="600"/>
                  </a:moveTo>
                  <a:cubicBezTo>
                    <a:pt x="598" y="596"/>
                    <a:pt x="597" y="610"/>
                    <a:pt x="596" y="610"/>
                  </a:cubicBezTo>
                  <a:cubicBezTo>
                    <a:pt x="589" y="625"/>
                    <a:pt x="605" y="606"/>
                    <a:pt x="601" y="600"/>
                  </a:cubicBezTo>
                  <a:close/>
                  <a:moveTo>
                    <a:pt x="947" y="605"/>
                  </a:moveTo>
                  <a:cubicBezTo>
                    <a:pt x="943" y="607"/>
                    <a:pt x="937" y="606"/>
                    <a:pt x="937" y="610"/>
                  </a:cubicBezTo>
                  <a:cubicBezTo>
                    <a:pt x="941" y="609"/>
                    <a:pt x="947" y="610"/>
                    <a:pt x="947" y="605"/>
                  </a:cubicBezTo>
                  <a:close/>
                  <a:moveTo>
                    <a:pt x="521" y="626"/>
                  </a:moveTo>
                  <a:cubicBezTo>
                    <a:pt x="515" y="625"/>
                    <a:pt x="514" y="619"/>
                    <a:pt x="506" y="621"/>
                  </a:cubicBezTo>
                  <a:cubicBezTo>
                    <a:pt x="498" y="633"/>
                    <a:pt x="523" y="635"/>
                    <a:pt x="521" y="626"/>
                  </a:cubicBezTo>
                  <a:close/>
                  <a:moveTo>
                    <a:pt x="892" y="641"/>
                  </a:moveTo>
                  <a:cubicBezTo>
                    <a:pt x="905" y="650"/>
                    <a:pt x="907" y="638"/>
                    <a:pt x="922" y="646"/>
                  </a:cubicBezTo>
                  <a:cubicBezTo>
                    <a:pt x="922" y="639"/>
                    <a:pt x="922" y="632"/>
                    <a:pt x="922" y="626"/>
                  </a:cubicBezTo>
                  <a:cubicBezTo>
                    <a:pt x="915" y="628"/>
                    <a:pt x="896" y="620"/>
                    <a:pt x="897" y="631"/>
                  </a:cubicBezTo>
                  <a:cubicBezTo>
                    <a:pt x="906" y="633"/>
                    <a:pt x="895" y="636"/>
                    <a:pt x="892" y="641"/>
                  </a:cubicBezTo>
                  <a:close/>
                  <a:moveTo>
                    <a:pt x="867" y="641"/>
                  </a:moveTo>
                  <a:cubicBezTo>
                    <a:pt x="870" y="641"/>
                    <a:pt x="874" y="641"/>
                    <a:pt x="877" y="641"/>
                  </a:cubicBezTo>
                  <a:cubicBezTo>
                    <a:pt x="877" y="637"/>
                    <a:pt x="877" y="634"/>
                    <a:pt x="877" y="631"/>
                  </a:cubicBezTo>
                  <a:cubicBezTo>
                    <a:pt x="874" y="631"/>
                    <a:pt x="870" y="631"/>
                    <a:pt x="867" y="631"/>
                  </a:cubicBezTo>
                  <a:cubicBezTo>
                    <a:pt x="867" y="634"/>
                    <a:pt x="867" y="637"/>
                    <a:pt x="867" y="641"/>
                  </a:cubicBezTo>
                  <a:close/>
                  <a:moveTo>
                    <a:pt x="932" y="636"/>
                  </a:moveTo>
                  <a:cubicBezTo>
                    <a:pt x="947" y="649"/>
                    <a:pt x="918" y="620"/>
                    <a:pt x="932" y="636"/>
                  </a:cubicBezTo>
                  <a:close/>
                  <a:moveTo>
                    <a:pt x="767" y="641"/>
                  </a:moveTo>
                  <a:cubicBezTo>
                    <a:pt x="763" y="642"/>
                    <a:pt x="757" y="641"/>
                    <a:pt x="757" y="646"/>
                  </a:cubicBezTo>
                  <a:cubicBezTo>
                    <a:pt x="761" y="644"/>
                    <a:pt x="767" y="645"/>
                    <a:pt x="767" y="641"/>
                  </a:cubicBezTo>
                  <a:close/>
                  <a:moveTo>
                    <a:pt x="431" y="671"/>
                  </a:moveTo>
                  <a:cubicBezTo>
                    <a:pt x="430" y="663"/>
                    <a:pt x="433" y="652"/>
                    <a:pt x="426" y="651"/>
                  </a:cubicBezTo>
                  <a:cubicBezTo>
                    <a:pt x="419" y="657"/>
                    <a:pt x="419" y="669"/>
                    <a:pt x="431" y="671"/>
                  </a:cubicBezTo>
                  <a:close/>
                  <a:moveTo>
                    <a:pt x="962" y="671"/>
                  </a:moveTo>
                  <a:cubicBezTo>
                    <a:pt x="970" y="670"/>
                    <a:pt x="979" y="671"/>
                    <a:pt x="977" y="661"/>
                  </a:cubicBezTo>
                  <a:cubicBezTo>
                    <a:pt x="974" y="661"/>
                    <a:pt x="970" y="661"/>
                    <a:pt x="967" y="661"/>
                  </a:cubicBezTo>
                  <a:cubicBezTo>
                    <a:pt x="967" y="666"/>
                    <a:pt x="963" y="667"/>
                    <a:pt x="962" y="671"/>
                  </a:cubicBezTo>
                  <a:close/>
                  <a:moveTo>
                    <a:pt x="596" y="691"/>
                  </a:moveTo>
                  <a:cubicBezTo>
                    <a:pt x="597" y="670"/>
                    <a:pt x="563" y="658"/>
                    <a:pt x="546" y="671"/>
                  </a:cubicBezTo>
                  <a:cubicBezTo>
                    <a:pt x="560" y="682"/>
                    <a:pt x="579" y="712"/>
                    <a:pt x="596" y="691"/>
                  </a:cubicBezTo>
                  <a:close/>
                  <a:moveTo>
                    <a:pt x="1163" y="691"/>
                  </a:moveTo>
                  <a:cubicBezTo>
                    <a:pt x="1187" y="692"/>
                    <a:pt x="1205" y="686"/>
                    <a:pt x="1208" y="666"/>
                  </a:cubicBezTo>
                  <a:cubicBezTo>
                    <a:pt x="1189" y="670"/>
                    <a:pt x="1169" y="674"/>
                    <a:pt x="1163" y="691"/>
                  </a:cubicBezTo>
                  <a:close/>
                  <a:moveTo>
                    <a:pt x="456" y="696"/>
                  </a:moveTo>
                  <a:cubicBezTo>
                    <a:pt x="459" y="696"/>
                    <a:pt x="463" y="696"/>
                    <a:pt x="466" y="696"/>
                  </a:cubicBezTo>
                  <a:cubicBezTo>
                    <a:pt x="466" y="692"/>
                    <a:pt x="466" y="689"/>
                    <a:pt x="466" y="686"/>
                  </a:cubicBezTo>
                  <a:cubicBezTo>
                    <a:pt x="463" y="686"/>
                    <a:pt x="459" y="686"/>
                    <a:pt x="456" y="686"/>
                  </a:cubicBezTo>
                  <a:cubicBezTo>
                    <a:pt x="456" y="689"/>
                    <a:pt x="456" y="692"/>
                    <a:pt x="456" y="696"/>
                  </a:cubicBezTo>
                  <a:close/>
                  <a:moveTo>
                    <a:pt x="857" y="711"/>
                  </a:moveTo>
                  <a:cubicBezTo>
                    <a:pt x="850" y="713"/>
                    <a:pt x="848" y="717"/>
                    <a:pt x="842" y="711"/>
                  </a:cubicBezTo>
                  <a:cubicBezTo>
                    <a:pt x="838" y="725"/>
                    <a:pt x="849" y="724"/>
                    <a:pt x="847" y="736"/>
                  </a:cubicBezTo>
                  <a:cubicBezTo>
                    <a:pt x="863" y="729"/>
                    <a:pt x="877" y="748"/>
                    <a:pt x="882" y="736"/>
                  </a:cubicBezTo>
                  <a:cubicBezTo>
                    <a:pt x="880" y="729"/>
                    <a:pt x="879" y="708"/>
                    <a:pt x="882" y="696"/>
                  </a:cubicBezTo>
                  <a:cubicBezTo>
                    <a:pt x="867" y="697"/>
                    <a:pt x="867" y="684"/>
                    <a:pt x="852" y="686"/>
                  </a:cubicBezTo>
                  <a:cubicBezTo>
                    <a:pt x="842" y="695"/>
                    <a:pt x="848" y="706"/>
                    <a:pt x="857" y="711"/>
                  </a:cubicBezTo>
                  <a:close/>
                  <a:moveTo>
                    <a:pt x="301" y="706"/>
                  </a:moveTo>
                  <a:cubicBezTo>
                    <a:pt x="300" y="701"/>
                    <a:pt x="322" y="696"/>
                    <a:pt x="306" y="691"/>
                  </a:cubicBezTo>
                  <a:cubicBezTo>
                    <a:pt x="306" y="696"/>
                    <a:pt x="284" y="701"/>
                    <a:pt x="301" y="706"/>
                  </a:cubicBezTo>
                  <a:close/>
                  <a:moveTo>
                    <a:pt x="616" y="706"/>
                  </a:moveTo>
                  <a:cubicBezTo>
                    <a:pt x="622" y="705"/>
                    <a:pt x="631" y="707"/>
                    <a:pt x="631" y="701"/>
                  </a:cubicBezTo>
                  <a:cubicBezTo>
                    <a:pt x="625" y="701"/>
                    <a:pt x="613" y="684"/>
                    <a:pt x="611" y="696"/>
                  </a:cubicBezTo>
                  <a:cubicBezTo>
                    <a:pt x="615" y="697"/>
                    <a:pt x="617" y="700"/>
                    <a:pt x="616" y="706"/>
                  </a:cubicBezTo>
                  <a:close/>
                  <a:moveTo>
                    <a:pt x="917" y="706"/>
                  </a:moveTo>
                  <a:cubicBezTo>
                    <a:pt x="917" y="703"/>
                    <a:pt x="913" y="700"/>
                    <a:pt x="912" y="706"/>
                  </a:cubicBezTo>
                  <a:cubicBezTo>
                    <a:pt x="912" y="709"/>
                    <a:pt x="916" y="711"/>
                    <a:pt x="917" y="706"/>
                  </a:cubicBezTo>
                  <a:close/>
                  <a:moveTo>
                    <a:pt x="596" y="726"/>
                  </a:moveTo>
                  <a:cubicBezTo>
                    <a:pt x="596" y="710"/>
                    <a:pt x="585" y="704"/>
                    <a:pt x="566" y="706"/>
                  </a:cubicBezTo>
                  <a:cubicBezTo>
                    <a:pt x="567" y="725"/>
                    <a:pt x="589" y="723"/>
                    <a:pt x="601" y="731"/>
                  </a:cubicBezTo>
                  <a:cubicBezTo>
                    <a:pt x="604" y="714"/>
                    <a:pt x="639" y="728"/>
                    <a:pt x="646" y="716"/>
                  </a:cubicBezTo>
                  <a:cubicBezTo>
                    <a:pt x="626" y="710"/>
                    <a:pt x="605" y="708"/>
                    <a:pt x="596" y="726"/>
                  </a:cubicBezTo>
                  <a:close/>
                  <a:moveTo>
                    <a:pt x="762" y="716"/>
                  </a:moveTo>
                  <a:cubicBezTo>
                    <a:pt x="762" y="713"/>
                    <a:pt x="758" y="710"/>
                    <a:pt x="757" y="716"/>
                  </a:cubicBezTo>
                  <a:cubicBezTo>
                    <a:pt x="757" y="719"/>
                    <a:pt x="761" y="721"/>
                    <a:pt x="762" y="716"/>
                  </a:cubicBezTo>
                  <a:close/>
                  <a:moveTo>
                    <a:pt x="531" y="741"/>
                  </a:moveTo>
                  <a:cubicBezTo>
                    <a:pt x="551" y="746"/>
                    <a:pt x="552" y="738"/>
                    <a:pt x="566" y="746"/>
                  </a:cubicBezTo>
                  <a:cubicBezTo>
                    <a:pt x="567" y="742"/>
                    <a:pt x="566" y="736"/>
                    <a:pt x="571" y="736"/>
                  </a:cubicBezTo>
                  <a:cubicBezTo>
                    <a:pt x="573" y="725"/>
                    <a:pt x="556" y="708"/>
                    <a:pt x="551" y="721"/>
                  </a:cubicBezTo>
                  <a:cubicBezTo>
                    <a:pt x="568" y="736"/>
                    <a:pt x="531" y="719"/>
                    <a:pt x="531" y="741"/>
                  </a:cubicBezTo>
                  <a:close/>
                  <a:moveTo>
                    <a:pt x="526" y="726"/>
                  </a:moveTo>
                  <a:cubicBezTo>
                    <a:pt x="502" y="712"/>
                    <a:pt x="514" y="742"/>
                    <a:pt x="526" y="726"/>
                  </a:cubicBezTo>
                  <a:close/>
                  <a:moveTo>
                    <a:pt x="1112" y="731"/>
                  </a:moveTo>
                  <a:cubicBezTo>
                    <a:pt x="1113" y="726"/>
                    <a:pt x="1109" y="718"/>
                    <a:pt x="1107" y="726"/>
                  </a:cubicBezTo>
                  <a:cubicBezTo>
                    <a:pt x="1107" y="731"/>
                    <a:pt x="1111" y="739"/>
                    <a:pt x="1112" y="731"/>
                  </a:cubicBezTo>
                  <a:close/>
                  <a:moveTo>
                    <a:pt x="702" y="736"/>
                  </a:moveTo>
                  <a:cubicBezTo>
                    <a:pt x="693" y="737"/>
                    <a:pt x="676" y="722"/>
                    <a:pt x="671" y="736"/>
                  </a:cubicBezTo>
                  <a:cubicBezTo>
                    <a:pt x="680" y="737"/>
                    <a:pt x="694" y="742"/>
                    <a:pt x="702" y="736"/>
                  </a:cubicBezTo>
                  <a:close/>
                  <a:moveTo>
                    <a:pt x="1153" y="741"/>
                  </a:moveTo>
                  <a:cubicBezTo>
                    <a:pt x="1154" y="750"/>
                    <a:pt x="1148" y="766"/>
                    <a:pt x="1163" y="761"/>
                  </a:cubicBezTo>
                  <a:cubicBezTo>
                    <a:pt x="1169" y="758"/>
                    <a:pt x="1159" y="741"/>
                    <a:pt x="1183" y="746"/>
                  </a:cubicBezTo>
                  <a:cubicBezTo>
                    <a:pt x="1182" y="740"/>
                    <a:pt x="1183" y="732"/>
                    <a:pt x="1178" y="731"/>
                  </a:cubicBezTo>
                  <a:cubicBezTo>
                    <a:pt x="1173" y="738"/>
                    <a:pt x="1165" y="742"/>
                    <a:pt x="1153" y="741"/>
                  </a:cubicBezTo>
                  <a:close/>
                  <a:moveTo>
                    <a:pt x="306" y="751"/>
                  </a:moveTo>
                  <a:cubicBezTo>
                    <a:pt x="293" y="751"/>
                    <a:pt x="298" y="770"/>
                    <a:pt x="291" y="776"/>
                  </a:cubicBezTo>
                  <a:cubicBezTo>
                    <a:pt x="300" y="777"/>
                    <a:pt x="302" y="771"/>
                    <a:pt x="301" y="761"/>
                  </a:cubicBezTo>
                  <a:cubicBezTo>
                    <a:pt x="308" y="755"/>
                    <a:pt x="323" y="757"/>
                    <a:pt x="321" y="741"/>
                  </a:cubicBezTo>
                  <a:cubicBezTo>
                    <a:pt x="308" y="732"/>
                    <a:pt x="305" y="743"/>
                    <a:pt x="291" y="736"/>
                  </a:cubicBezTo>
                  <a:cubicBezTo>
                    <a:pt x="283" y="754"/>
                    <a:pt x="308" y="739"/>
                    <a:pt x="306" y="751"/>
                  </a:cubicBezTo>
                  <a:close/>
                  <a:moveTo>
                    <a:pt x="797" y="766"/>
                  </a:moveTo>
                  <a:cubicBezTo>
                    <a:pt x="811" y="765"/>
                    <a:pt x="818" y="757"/>
                    <a:pt x="817" y="741"/>
                  </a:cubicBezTo>
                  <a:cubicBezTo>
                    <a:pt x="810" y="739"/>
                    <a:pt x="807" y="734"/>
                    <a:pt x="797" y="736"/>
                  </a:cubicBezTo>
                  <a:cubicBezTo>
                    <a:pt x="787" y="745"/>
                    <a:pt x="795" y="754"/>
                    <a:pt x="797" y="766"/>
                  </a:cubicBezTo>
                  <a:close/>
                  <a:moveTo>
                    <a:pt x="461" y="741"/>
                  </a:moveTo>
                  <a:cubicBezTo>
                    <a:pt x="457" y="742"/>
                    <a:pt x="451" y="741"/>
                    <a:pt x="451" y="746"/>
                  </a:cubicBezTo>
                  <a:cubicBezTo>
                    <a:pt x="455" y="745"/>
                    <a:pt x="461" y="746"/>
                    <a:pt x="461" y="741"/>
                  </a:cubicBezTo>
                  <a:close/>
                  <a:moveTo>
                    <a:pt x="601" y="751"/>
                  </a:moveTo>
                  <a:cubicBezTo>
                    <a:pt x="600" y="772"/>
                    <a:pt x="618" y="766"/>
                    <a:pt x="621" y="771"/>
                  </a:cubicBezTo>
                  <a:cubicBezTo>
                    <a:pt x="622" y="774"/>
                    <a:pt x="622" y="777"/>
                    <a:pt x="626" y="776"/>
                  </a:cubicBezTo>
                  <a:cubicBezTo>
                    <a:pt x="626" y="764"/>
                    <a:pt x="626" y="752"/>
                    <a:pt x="631" y="746"/>
                  </a:cubicBezTo>
                  <a:cubicBezTo>
                    <a:pt x="628" y="744"/>
                    <a:pt x="612" y="733"/>
                    <a:pt x="611" y="746"/>
                  </a:cubicBezTo>
                  <a:cubicBezTo>
                    <a:pt x="631" y="754"/>
                    <a:pt x="610" y="766"/>
                    <a:pt x="601" y="751"/>
                  </a:cubicBezTo>
                  <a:close/>
                  <a:moveTo>
                    <a:pt x="656" y="746"/>
                  </a:moveTo>
                  <a:cubicBezTo>
                    <a:pt x="650" y="746"/>
                    <a:pt x="643" y="746"/>
                    <a:pt x="636" y="746"/>
                  </a:cubicBezTo>
                  <a:cubicBezTo>
                    <a:pt x="628" y="768"/>
                    <a:pt x="658" y="759"/>
                    <a:pt x="656" y="746"/>
                  </a:cubicBezTo>
                  <a:close/>
                  <a:moveTo>
                    <a:pt x="847" y="761"/>
                  </a:moveTo>
                  <a:cubicBezTo>
                    <a:pt x="847" y="754"/>
                    <a:pt x="856" y="756"/>
                    <a:pt x="857" y="751"/>
                  </a:cubicBezTo>
                  <a:cubicBezTo>
                    <a:pt x="850" y="751"/>
                    <a:pt x="850" y="744"/>
                    <a:pt x="842" y="746"/>
                  </a:cubicBezTo>
                  <a:cubicBezTo>
                    <a:pt x="843" y="752"/>
                    <a:pt x="841" y="760"/>
                    <a:pt x="847" y="761"/>
                  </a:cubicBezTo>
                  <a:close/>
                  <a:moveTo>
                    <a:pt x="937" y="766"/>
                  </a:moveTo>
                  <a:cubicBezTo>
                    <a:pt x="939" y="756"/>
                    <a:pt x="951" y="756"/>
                    <a:pt x="952" y="746"/>
                  </a:cubicBezTo>
                  <a:cubicBezTo>
                    <a:pt x="943" y="746"/>
                    <a:pt x="925" y="761"/>
                    <a:pt x="937" y="766"/>
                  </a:cubicBezTo>
                  <a:close/>
                  <a:moveTo>
                    <a:pt x="742" y="756"/>
                  </a:moveTo>
                  <a:cubicBezTo>
                    <a:pt x="738" y="757"/>
                    <a:pt x="732" y="756"/>
                    <a:pt x="732" y="761"/>
                  </a:cubicBezTo>
                  <a:cubicBezTo>
                    <a:pt x="735" y="760"/>
                    <a:pt x="741" y="761"/>
                    <a:pt x="742" y="756"/>
                  </a:cubicBezTo>
                  <a:close/>
                  <a:moveTo>
                    <a:pt x="366" y="766"/>
                  </a:moveTo>
                  <a:cubicBezTo>
                    <a:pt x="354" y="783"/>
                    <a:pt x="383" y="754"/>
                    <a:pt x="366" y="766"/>
                  </a:cubicBezTo>
                  <a:close/>
                  <a:moveTo>
                    <a:pt x="456" y="766"/>
                  </a:moveTo>
                  <a:cubicBezTo>
                    <a:pt x="456" y="763"/>
                    <a:pt x="452" y="760"/>
                    <a:pt x="451" y="766"/>
                  </a:cubicBezTo>
                  <a:cubicBezTo>
                    <a:pt x="451" y="769"/>
                    <a:pt x="455" y="772"/>
                    <a:pt x="456" y="766"/>
                  </a:cubicBezTo>
                  <a:close/>
                  <a:moveTo>
                    <a:pt x="581" y="781"/>
                  </a:moveTo>
                  <a:cubicBezTo>
                    <a:pt x="581" y="784"/>
                    <a:pt x="580" y="787"/>
                    <a:pt x="576" y="786"/>
                  </a:cubicBezTo>
                  <a:cubicBezTo>
                    <a:pt x="578" y="763"/>
                    <a:pt x="545" y="755"/>
                    <a:pt x="536" y="771"/>
                  </a:cubicBezTo>
                  <a:cubicBezTo>
                    <a:pt x="560" y="766"/>
                    <a:pt x="549" y="794"/>
                    <a:pt x="571" y="791"/>
                  </a:cubicBezTo>
                  <a:cubicBezTo>
                    <a:pt x="570" y="785"/>
                    <a:pt x="595" y="791"/>
                    <a:pt x="581" y="781"/>
                  </a:cubicBezTo>
                  <a:close/>
                  <a:moveTo>
                    <a:pt x="917" y="776"/>
                  </a:moveTo>
                  <a:cubicBezTo>
                    <a:pt x="920" y="776"/>
                    <a:pt x="924" y="776"/>
                    <a:pt x="927" y="776"/>
                  </a:cubicBezTo>
                  <a:cubicBezTo>
                    <a:pt x="927" y="773"/>
                    <a:pt x="927" y="769"/>
                    <a:pt x="927" y="766"/>
                  </a:cubicBezTo>
                  <a:cubicBezTo>
                    <a:pt x="924" y="766"/>
                    <a:pt x="920" y="766"/>
                    <a:pt x="917" y="766"/>
                  </a:cubicBezTo>
                  <a:cubicBezTo>
                    <a:pt x="917" y="769"/>
                    <a:pt x="917" y="773"/>
                    <a:pt x="917" y="776"/>
                  </a:cubicBezTo>
                  <a:close/>
                  <a:moveTo>
                    <a:pt x="1017" y="776"/>
                  </a:moveTo>
                  <a:cubicBezTo>
                    <a:pt x="1025" y="775"/>
                    <a:pt x="1035" y="777"/>
                    <a:pt x="1032" y="766"/>
                  </a:cubicBezTo>
                  <a:cubicBezTo>
                    <a:pt x="1029" y="766"/>
                    <a:pt x="1026" y="766"/>
                    <a:pt x="1022" y="766"/>
                  </a:cubicBezTo>
                  <a:cubicBezTo>
                    <a:pt x="1022" y="771"/>
                    <a:pt x="1018" y="772"/>
                    <a:pt x="1017" y="776"/>
                  </a:cubicBezTo>
                  <a:close/>
                  <a:moveTo>
                    <a:pt x="501" y="796"/>
                  </a:moveTo>
                  <a:cubicBezTo>
                    <a:pt x="511" y="788"/>
                    <a:pt x="481" y="762"/>
                    <a:pt x="471" y="776"/>
                  </a:cubicBezTo>
                  <a:cubicBezTo>
                    <a:pt x="482" y="781"/>
                    <a:pt x="494" y="786"/>
                    <a:pt x="501" y="796"/>
                  </a:cubicBezTo>
                  <a:close/>
                  <a:moveTo>
                    <a:pt x="351" y="781"/>
                  </a:moveTo>
                  <a:cubicBezTo>
                    <a:pt x="347" y="782"/>
                    <a:pt x="341" y="781"/>
                    <a:pt x="341" y="786"/>
                  </a:cubicBezTo>
                  <a:cubicBezTo>
                    <a:pt x="345" y="785"/>
                    <a:pt x="351" y="786"/>
                    <a:pt x="351" y="781"/>
                  </a:cubicBezTo>
                  <a:close/>
                  <a:moveTo>
                    <a:pt x="676" y="796"/>
                  </a:moveTo>
                  <a:cubicBezTo>
                    <a:pt x="667" y="812"/>
                    <a:pt x="650" y="820"/>
                    <a:pt x="646" y="841"/>
                  </a:cubicBezTo>
                  <a:cubicBezTo>
                    <a:pt x="654" y="842"/>
                    <a:pt x="655" y="849"/>
                    <a:pt x="661" y="851"/>
                  </a:cubicBezTo>
                  <a:cubicBezTo>
                    <a:pt x="667" y="840"/>
                    <a:pt x="681" y="837"/>
                    <a:pt x="686" y="826"/>
                  </a:cubicBezTo>
                  <a:cubicBezTo>
                    <a:pt x="691" y="841"/>
                    <a:pt x="699" y="819"/>
                    <a:pt x="712" y="826"/>
                  </a:cubicBezTo>
                  <a:cubicBezTo>
                    <a:pt x="699" y="843"/>
                    <a:pt x="730" y="850"/>
                    <a:pt x="717" y="866"/>
                  </a:cubicBezTo>
                  <a:cubicBezTo>
                    <a:pt x="726" y="861"/>
                    <a:pt x="733" y="881"/>
                    <a:pt x="737" y="866"/>
                  </a:cubicBezTo>
                  <a:cubicBezTo>
                    <a:pt x="718" y="859"/>
                    <a:pt x="751" y="865"/>
                    <a:pt x="747" y="856"/>
                  </a:cubicBezTo>
                  <a:cubicBezTo>
                    <a:pt x="742" y="848"/>
                    <a:pt x="752" y="820"/>
                    <a:pt x="752" y="811"/>
                  </a:cubicBezTo>
                  <a:cubicBezTo>
                    <a:pt x="737" y="804"/>
                    <a:pt x="723" y="821"/>
                    <a:pt x="727" y="791"/>
                  </a:cubicBezTo>
                  <a:cubicBezTo>
                    <a:pt x="713" y="796"/>
                    <a:pt x="696" y="797"/>
                    <a:pt x="676" y="796"/>
                  </a:cubicBezTo>
                  <a:close/>
                  <a:moveTo>
                    <a:pt x="717" y="781"/>
                  </a:moveTo>
                  <a:cubicBezTo>
                    <a:pt x="704" y="780"/>
                    <a:pt x="692" y="780"/>
                    <a:pt x="691" y="791"/>
                  </a:cubicBezTo>
                  <a:cubicBezTo>
                    <a:pt x="701" y="789"/>
                    <a:pt x="722" y="798"/>
                    <a:pt x="717" y="781"/>
                  </a:cubicBezTo>
                  <a:close/>
                  <a:moveTo>
                    <a:pt x="1027" y="791"/>
                  </a:moveTo>
                  <a:cubicBezTo>
                    <a:pt x="1035" y="799"/>
                    <a:pt x="1050" y="797"/>
                    <a:pt x="1047" y="781"/>
                  </a:cubicBezTo>
                  <a:cubicBezTo>
                    <a:pt x="1036" y="779"/>
                    <a:pt x="1028" y="782"/>
                    <a:pt x="1027" y="791"/>
                  </a:cubicBezTo>
                  <a:close/>
                  <a:moveTo>
                    <a:pt x="301" y="811"/>
                  </a:moveTo>
                  <a:cubicBezTo>
                    <a:pt x="313" y="806"/>
                    <a:pt x="321" y="798"/>
                    <a:pt x="326" y="786"/>
                  </a:cubicBezTo>
                  <a:cubicBezTo>
                    <a:pt x="319" y="786"/>
                    <a:pt x="312" y="786"/>
                    <a:pt x="306" y="786"/>
                  </a:cubicBezTo>
                  <a:cubicBezTo>
                    <a:pt x="307" y="798"/>
                    <a:pt x="305" y="805"/>
                    <a:pt x="301" y="811"/>
                  </a:cubicBezTo>
                  <a:close/>
                  <a:moveTo>
                    <a:pt x="797" y="801"/>
                  </a:moveTo>
                  <a:cubicBezTo>
                    <a:pt x="797" y="794"/>
                    <a:pt x="796" y="782"/>
                    <a:pt x="792" y="791"/>
                  </a:cubicBezTo>
                  <a:cubicBezTo>
                    <a:pt x="791" y="798"/>
                    <a:pt x="793" y="810"/>
                    <a:pt x="797" y="801"/>
                  </a:cubicBezTo>
                  <a:close/>
                  <a:moveTo>
                    <a:pt x="311" y="821"/>
                  </a:moveTo>
                  <a:cubicBezTo>
                    <a:pt x="310" y="838"/>
                    <a:pt x="303" y="845"/>
                    <a:pt x="316" y="856"/>
                  </a:cubicBezTo>
                  <a:cubicBezTo>
                    <a:pt x="311" y="828"/>
                    <a:pt x="346" y="839"/>
                    <a:pt x="346" y="816"/>
                  </a:cubicBezTo>
                  <a:cubicBezTo>
                    <a:pt x="339" y="816"/>
                    <a:pt x="335" y="814"/>
                    <a:pt x="331" y="811"/>
                  </a:cubicBezTo>
                  <a:cubicBezTo>
                    <a:pt x="336" y="826"/>
                    <a:pt x="319" y="820"/>
                    <a:pt x="311" y="821"/>
                  </a:cubicBezTo>
                  <a:close/>
                  <a:moveTo>
                    <a:pt x="566" y="826"/>
                  </a:moveTo>
                  <a:cubicBezTo>
                    <a:pt x="581" y="840"/>
                    <a:pt x="552" y="811"/>
                    <a:pt x="566" y="826"/>
                  </a:cubicBezTo>
                  <a:close/>
                  <a:moveTo>
                    <a:pt x="371" y="836"/>
                  </a:moveTo>
                  <a:cubicBezTo>
                    <a:pt x="379" y="836"/>
                    <a:pt x="388" y="837"/>
                    <a:pt x="386" y="826"/>
                  </a:cubicBezTo>
                  <a:cubicBezTo>
                    <a:pt x="382" y="826"/>
                    <a:pt x="379" y="826"/>
                    <a:pt x="376" y="826"/>
                  </a:cubicBezTo>
                  <a:cubicBezTo>
                    <a:pt x="376" y="831"/>
                    <a:pt x="372" y="832"/>
                    <a:pt x="371" y="836"/>
                  </a:cubicBezTo>
                  <a:close/>
                  <a:moveTo>
                    <a:pt x="516" y="831"/>
                  </a:moveTo>
                  <a:cubicBezTo>
                    <a:pt x="516" y="828"/>
                    <a:pt x="512" y="825"/>
                    <a:pt x="511" y="831"/>
                  </a:cubicBezTo>
                  <a:cubicBezTo>
                    <a:pt x="511" y="834"/>
                    <a:pt x="515" y="837"/>
                    <a:pt x="516" y="831"/>
                  </a:cubicBezTo>
                  <a:close/>
                  <a:moveTo>
                    <a:pt x="631" y="831"/>
                  </a:moveTo>
                  <a:cubicBezTo>
                    <a:pt x="628" y="830"/>
                    <a:pt x="612" y="819"/>
                    <a:pt x="611" y="831"/>
                  </a:cubicBezTo>
                  <a:cubicBezTo>
                    <a:pt x="614" y="832"/>
                    <a:pt x="631" y="843"/>
                    <a:pt x="631" y="831"/>
                  </a:cubicBezTo>
                  <a:close/>
                  <a:moveTo>
                    <a:pt x="401" y="871"/>
                  </a:moveTo>
                  <a:cubicBezTo>
                    <a:pt x="371" y="864"/>
                    <a:pt x="393" y="891"/>
                    <a:pt x="371" y="876"/>
                  </a:cubicBezTo>
                  <a:cubicBezTo>
                    <a:pt x="368" y="906"/>
                    <a:pt x="361" y="921"/>
                    <a:pt x="361" y="941"/>
                  </a:cubicBezTo>
                  <a:cubicBezTo>
                    <a:pt x="379" y="949"/>
                    <a:pt x="364" y="924"/>
                    <a:pt x="376" y="926"/>
                  </a:cubicBezTo>
                  <a:cubicBezTo>
                    <a:pt x="388" y="927"/>
                    <a:pt x="403" y="952"/>
                    <a:pt x="411" y="941"/>
                  </a:cubicBezTo>
                  <a:cubicBezTo>
                    <a:pt x="399" y="940"/>
                    <a:pt x="411" y="923"/>
                    <a:pt x="416" y="921"/>
                  </a:cubicBezTo>
                  <a:cubicBezTo>
                    <a:pt x="422" y="927"/>
                    <a:pt x="434" y="927"/>
                    <a:pt x="446" y="926"/>
                  </a:cubicBezTo>
                  <a:cubicBezTo>
                    <a:pt x="451" y="916"/>
                    <a:pt x="455" y="905"/>
                    <a:pt x="466" y="901"/>
                  </a:cubicBezTo>
                  <a:cubicBezTo>
                    <a:pt x="466" y="926"/>
                    <a:pt x="469" y="909"/>
                    <a:pt x="476" y="906"/>
                  </a:cubicBezTo>
                  <a:cubicBezTo>
                    <a:pt x="487" y="902"/>
                    <a:pt x="512" y="903"/>
                    <a:pt x="501" y="891"/>
                  </a:cubicBezTo>
                  <a:cubicBezTo>
                    <a:pt x="494" y="891"/>
                    <a:pt x="488" y="891"/>
                    <a:pt x="481" y="891"/>
                  </a:cubicBezTo>
                  <a:cubicBezTo>
                    <a:pt x="479" y="878"/>
                    <a:pt x="468" y="874"/>
                    <a:pt x="456" y="871"/>
                  </a:cubicBezTo>
                  <a:cubicBezTo>
                    <a:pt x="459" y="855"/>
                    <a:pt x="434" y="855"/>
                    <a:pt x="426" y="851"/>
                  </a:cubicBezTo>
                  <a:cubicBezTo>
                    <a:pt x="417" y="847"/>
                    <a:pt x="409" y="828"/>
                    <a:pt x="406" y="841"/>
                  </a:cubicBezTo>
                  <a:cubicBezTo>
                    <a:pt x="418" y="845"/>
                    <a:pt x="392" y="853"/>
                    <a:pt x="401" y="871"/>
                  </a:cubicBezTo>
                  <a:close/>
                  <a:moveTo>
                    <a:pt x="526" y="846"/>
                  </a:moveTo>
                  <a:cubicBezTo>
                    <a:pt x="536" y="846"/>
                    <a:pt x="532" y="860"/>
                    <a:pt x="546" y="856"/>
                  </a:cubicBezTo>
                  <a:cubicBezTo>
                    <a:pt x="545" y="847"/>
                    <a:pt x="543" y="839"/>
                    <a:pt x="536" y="836"/>
                  </a:cubicBezTo>
                  <a:cubicBezTo>
                    <a:pt x="536" y="843"/>
                    <a:pt x="527" y="841"/>
                    <a:pt x="526" y="846"/>
                  </a:cubicBezTo>
                  <a:close/>
                  <a:moveTo>
                    <a:pt x="932" y="841"/>
                  </a:moveTo>
                  <a:cubicBezTo>
                    <a:pt x="932" y="838"/>
                    <a:pt x="928" y="835"/>
                    <a:pt x="927" y="841"/>
                  </a:cubicBezTo>
                  <a:cubicBezTo>
                    <a:pt x="927" y="844"/>
                    <a:pt x="931" y="847"/>
                    <a:pt x="932" y="841"/>
                  </a:cubicBezTo>
                  <a:close/>
                  <a:moveTo>
                    <a:pt x="611" y="861"/>
                  </a:moveTo>
                  <a:cubicBezTo>
                    <a:pt x="605" y="836"/>
                    <a:pt x="588" y="853"/>
                    <a:pt x="611" y="861"/>
                  </a:cubicBezTo>
                  <a:close/>
                  <a:moveTo>
                    <a:pt x="185" y="856"/>
                  </a:moveTo>
                  <a:cubicBezTo>
                    <a:pt x="185" y="853"/>
                    <a:pt x="181" y="850"/>
                    <a:pt x="180" y="856"/>
                  </a:cubicBezTo>
                  <a:cubicBezTo>
                    <a:pt x="180" y="859"/>
                    <a:pt x="184" y="862"/>
                    <a:pt x="185" y="856"/>
                  </a:cubicBezTo>
                  <a:close/>
                  <a:moveTo>
                    <a:pt x="977" y="891"/>
                  </a:moveTo>
                  <a:cubicBezTo>
                    <a:pt x="1001" y="899"/>
                    <a:pt x="989" y="858"/>
                    <a:pt x="1007" y="876"/>
                  </a:cubicBezTo>
                  <a:cubicBezTo>
                    <a:pt x="1010" y="856"/>
                    <a:pt x="996" y="854"/>
                    <a:pt x="982" y="851"/>
                  </a:cubicBezTo>
                  <a:cubicBezTo>
                    <a:pt x="975" y="865"/>
                    <a:pt x="984" y="872"/>
                    <a:pt x="977" y="891"/>
                  </a:cubicBezTo>
                  <a:close/>
                  <a:moveTo>
                    <a:pt x="326" y="861"/>
                  </a:moveTo>
                  <a:cubicBezTo>
                    <a:pt x="319" y="863"/>
                    <a:pt x="324" y="869"/>
                    <a:pt x="331" y="866"/>
                  </a:cubicBezTo>
                  <a:cubicBezTo>
                    <a:pt x="334" y="864"/>
                    <a:pt x="338" y="857"/>
                    <a:pt x="331" y="861"/>
                  </a:cubicBezTo>
                  <a:cubicBezTo>
                    <a:pt x="329" y="862"/>
                    <a:pt x="327" y="861"/>
                    <a:pt x="326" y="861"/>
                  </a:cubicBezTo>
                  <a:close/>
                  <a:moveTo>
                    <a:pt x="847" y="881"/>
                  </a:moveTo>
                  <a:cubicBezTo>
                    <a:pt x="845" y="863"/>
                    <a:pt x="825" y="863"/>
                    <a:pt x="812" y="856"/>
                  </a:cubicBezTo>
                  <a:cubicBezTo>
                    <a:pt x="809" y="872"/>
                    <a:pt x="822" y="872"/>
                    <a:pt x="837" y="871"/>
                  </a:cubicBezTo>
                  <a:cubicBezTo>
                    <a:pt x="839" y="881"/>
                    <a:pt x="839" y="893"/>
                    <a:pt x="852" y="891"/>
                  </a:cubicBezTo>
                  <a:cubicBezTo>
                    <a:pt x="856" y="890"/>
                    <a:pt x="865" y="869"/>
                    <a:pt x="857" y="871"/>
                  </a:cubicBezTo>
                  <a:cubicBezTo>
                    <a:pt x="856" y="877"/>
                    <a:pt x="851" y="879"/>
                    <a:pt x="847" y="881"/>
                  </a:cubicBezTo>
                  <a:close/>
                  <a:moveTo>
                    <a:pt x="371" y="861"/>
                  </a:moveTo>
                  <a:cubicBezTo>
                    <a:pt x="365" y="862"/>
                    <a:pt x="356" y="860"/>
                    <a:pt x="356" y="866"/>
                  </a:cubicBezTo>
                  <a:cubicBezTo>
                    <a:pt x="362" y="865"/>
                    <a:pt x="370" y="867"/>
                    <a:pt x="371" y="861"/>
                  </a:cubicBezTo>
                  <a:close/>
                  <a:moveTo>
                    <a:pt x="316" y="886"/>
                  </a:moveTo>
                  <a:cubicBezTo>
                    <a:pt x="321" y="886"/>
                    <a:pt x="326" y="886"/>
                    <a:pt x="331" y="886"/>
                  </a:cubicBezTo>
                  <a:cubicBezTo>
                    <a:pt x="335" y="876"/>
                    <a:pt x="314" y="867"/>
                    <a:pt x="316" y="876"/>
                  </a:cubicBezTo>
                  <a:cubicBezTo>
                    <a:pt x="322" y="877"/>
                    <a:pt x="319" y="882"/>
                    <a:pt x="316" y="886"/>
                  </a:cubicBezTo>
                  <a:close/>
                  <a:moveTo>
                    <a:pt x="621" y="871"/>
                  </a:moveTo>
                  <a:cubicBezTo>
                    <a:pt x="617" y="872"/>
                    <a:pt x="611" y="871"/>
                    <a:pt x="611" y="876"/>
                  </a:cubicBezTo>
                  <a:cubicBezTo>
                    <a:pt x="615" y="875"/>
                    <a:pt x="621" y="876"/>
                    <a:pt x="621" y="871"/>
                  </a:cubicBezTo>
                  <a:close/>
                  <a:moveTo>
                    <a:pt x="160" y="886"/>
                  </a:moveTo>
                  <a:cubicBezTo>
                    <a:pt x="167" y="892"/>
                    <a:pt x="172" y="892"/>
                    <a:pt x="175" y="881"/>
                  </a:cubicBezTo>
                  <a:cubicBezTo>
                    <a:pt x="168" y="881"/>
                    <a:pt x="164" y="879"/>
                    <a:pt x="160" y="876"/>
                  </a:cubicBezTo>
                  <a:cubicBezTo>
                    <a:pt x="160" y="879"/>
                    <a:pt x="160" y="883"/>
                    <a:pt x="160" y="886"/>
                  </a:cubicBezTo>
                  <a:close/>
                  <a:moveTo>
                    <a:pt x="1183" y="961"/>
                  </a:moveTo>
                  <a:cubicBezTo>
                    <a:pt x="1221" y="951"/>
                    <a:pt x="1249" y="931"/>
                    <a:pt x="1283" y="916"/>
                  </a:cubicBezTo>
                  <a:cubicBezTo>
                    <a:pt x="1281" y="901"/>
                    <a:pt x="1288" y="877"/>
                    <a:pt x="1273" y="876"/>
                  </a:cubicBezTo>
                  <a:cubicBezTo>
                    <a:pt x="1278" y="910"/>
                    <a:pt x="1230" y="905"/>
                    <a:pt x="1243" y="931"/>
                  </a:cubicBezTo>
                  <a:cubicBezTo>
                    <a:pt x="1214" y="932"/>
                    <a:pt x="1199" y="948"/>
                    <a:pt x="1183" y="961"/>
                  </a:cubicBezTo>
                  <a:close/>
                  <a:moveTo>
                    <a:pt x="561" y="891"/>
                  </a:moveTo>
                  <a:cubicBezTo>
                    <a:pt x="555" y="891"/>
                    <a:pt x="554" y="885"/>
                    <a:pt x="546" y="886"/>
                  </a:cubicBezTo>
                  <a:cubicBezTo>
                    <a:pt x="538" y="898"/>
                    <a:pt x="563" y="901"/>
                    <a:pt x="561" y="891"/>
                  </a:cubicBezTo>
                  <a:close/>
                  <a:moveTo>
                    <a:pt x="862" y="906"/>
                  </a:moveTo>
                  <a:cubicBezTo>
                    <a:pt x="879" y="910"/>
                    <a:pt x="881" y="887"/>
                    <a:pt x="867" y="886"/>
                  </a:cubicBezTo>
                  <a:cubicBezTo>
                    <a:pt x="868" y="896"/>
                    <a:pt x="861" y="897"/>
                    <a:pt x="862" y="906"/>
                  </a:cubicBezTo>
                  <a:close/>
                  <a:moveTo>
                    <a:pt x="205" y="891"/>
                  </a:moveTo>
                  <a:cubicBezTo>
                    <a:pt x="199" y="892"/>
                    <a:pt x="191" y="890"/>
                    <a:pt x="190" y="896"/>
                  </a:cubicBezTo>
                  <a:cubicBezTo>
                    <a:pt x="196" y="895"/>
                    <a:pt x="205" y="897"/>
                    <a:pt x="205" y="891"/>
                  </a:cubicBezTo>
                  <a:close/>
                  <a:moveTo>
                    <a:pt x="676" y="911"/>
                  </a:moveTo>
                  <a:cubicBezTo>
                    <a:pt x="688" y="912"/>
                    <a:pt x="706" y="894"/>
                    <a:pt x="696" y="891"/>
                  </a:cubicBezTo>
                  <a:cubicBezTo>
                    <a:pt x="694" y="902"/>
                    <a:pt x="667" y="889"/>
                    <a:pt x="676" y="911"/>
                  </a:cubicBezTo>
                  <a:close/>
                  <a:moveTo>
                    <a:pt x="686" y="921"/>
                  </a:moveTo>
                  <a:cubicBezTo>
                    <a:pt x="699" y="921"/>
                    <a:pt x="704" y="912"/>
                    <a:pt x="712" y="906"/>
                  </a:cubicBezTo>
                  <a:cubicBezTo>
                    <a:pt x="697" y="905"/>
                    <a:pt x="684" y="906"/>
                    <a:pt x="686" y="921"/>
                  </a:cubicBezTo>
                  <a:close/>
                  <a:moveTo>
                    <a:pt x="912" y="896"/>
                  </a:moveTo>
                  <a:cubicBezTo>
                    <a:pt x="912" y="893"/>
                    <a:pt x="908" y="890"/>
                    <a:pt x="907" y="896"/>
                  </a:cubicBezTo>
                  <a:cubicBezTo>
                    <a:pt x="907" y="899"/>
                    <a:pt x="911" y="902"/>
                    <a:pt x="912" y="896"/>
                  </a:cubicBezTo>
                  <a:close/>
                  <a:moveTo>
                    <a:pt x="190" y="906"/>
                  </a:moveTo>
                  <a:cubicBezTo>
                    <a:pt x="198" y="921"/>
                    <a:pt x="208" y="904"/>
                    <a:pt x="205" y="931"/>
                  </a:cubicBezTo>
                  <a:cubicBezTo>
                    <a:pt x="220" y="929"/>
                    <a:pt x="236" y="928"/>
                    <a:pt x="240" y="916"/>
                  </a:cubicBezTo>
                  <a:cubicBezTo>
                    <a:pt x="232" y="916"/>
                    <a:pt x="228" y="912"/>
                    <a:pt x="225" y="906"/>
                  </a:cubicBezTo>
                  <a:cubicBezTo>
                    <a:pt x="228" y="906"/>
                    <a:pt x="231" y="902"/>
                    <a:pt x="225" y="901"/>
                  </a:cubicBezTo>
                  <a:cubicBezTo>
                    <a:pt x="219" y="920"/>
                    <a:pt x="195" y="889"/>
                    <a:pt x="190" y="906"/>
                  </a:cubicBezTo>
                  <a:close/>
                  <a:moveTo>
                    <a:pt x="837" y="916"/>
                  </a:moveTo>
                  <a:cubicBezTo>
                    <a:pt x="837" y="913"/>
                    <a:pt x="838" y="910"/>
                    <a:pt x="842" y="911"/>
                  </a:cubicBezTo>
                  <a:cubicBezTo>
                    <a:pt x="842" y="908"/>
                    <a:pt x="842" y="905"/>
                    <a:pt x="842" y="901"/>
                  </a:cubicBezTo>
                  <a:cubicBezTo>
                    <a:pt x="836" y="902"/>
                    <a:pt x="828" y="900"/>
                    <a:pt x="827" y="906"/>
                  </a:cubicBezTo>
                  <a:cubicBezTo>
                    <a:pt x="833" y="906"/>
                    <a:pt x="831" y="915"/>
                    <a:pt x="837" y="916"/>
                  </a:cubicBezTo>
                  <a:close/>
                  <a:moveTo>
                    <a:pt x="937" y="911"/>
                  </a:moveTo>
                  <a:cubicBezTo>
                    <a:pt x="937" y="906"/>
                    <a:pt x="928" y="905"/>
                    <a:pt x="927" y="911"/>
                  </a:cubicBezTo>
                  <a:cubicBezTo>
                    <a:pt x="933" y="911"/>
                    <a:pt x="935" y="918"/>
                    <a:pt x="937" y="911"/>
                  </a:cubicBezTo>
                  <a:close/>
                  <a:moveTo>
                    <a:pt x="496" y="916"/>
                  </a:moveTo>
                  <a:cubicBezTo>
                    <a:pt x="496" y="913"/>
                    <a:pt x="492" y="911"/>
                    <a:pt x="491" y="916"/>
                  </a:cubicBezTo>
                  <a:cubicBezTo>
                    <a:pt x="491" y="919"/>
                    <a:pt x="495" y="922"/>
                    <a:pt x="496" y="916"/>
                  </a:cubicBezTo>
                  <a:close/>
                  <a:moveTo>
                    <a:pt x="516" y="916"/>
                  </a:moveTo>
                  <a:cubicBezTo>
                    <a:pt x="516" y="913"/>
                    <a:pt x="512" y="911"/>
                    <a:pt x="511" y="916"/>
                  </a:cubicBezTo>
                  <a:cubicBezTo>
                    <a:pt x="511" y="919"/>
                    <a:pt x="515" y="922"/>
                    <a:pt x="516" y="916"/>
                  </a:cubicBezTo>
                  <a:close/>
                  <a:moveTo>
                    <a:pt x="336" y="916"/>
                  </a:moveTo>
                  <a:cubicBezTo>
                    <a:pt x="332" y="917"/>
                    <a:pt x="326" y="916"/>
                    <a:pt x="326" y="921"/>
                  </a:cubicBezTo>
                  <a:cubicBezTo>
                    <a:pt x="330" y="920"/>
                    <a:pt x="336" y="921"/>
                    <a:pt x="336" y="916"/>
                  </a:cubicBezTo>
                  <a:close/>
                  <a:moveTo>
                    <a:pt x="902" y="931"/>
                  </a:moveTo>
                  <a:cubicBezTo>
                    <a:pt x="903" y="921"/>
                    <a:pt x="921" y="927"/>
                    <a:pt x="922" y="916"/>
                  </a:cubicBezTo>
                  <a:cubicBezTo>
                    <a:pt x="910" y="914"/>
                    <a:pt x="887" y="924"/>
                    <a:pt x="902" y="931"/>
                  </a:cubicBezTo>
                  <a:close/>
                  <a:moveTo>
                    <a:pt x="832" y="926"/>
                  </a:moveTo>
                  <a:cubicBezTo>
                    <a:pt x="832" y="923"/>
                    <a:pt x="828" y="921"/>
                    <a:pt x="827" y="926"/>
                  </a:cubicBezTo>
                  <a:cubicBezTo>
                    <a:pt x="827" y="929"/>
                    <a:pt x="831" y="932"/>
                    <a:pt x="832" y="926"/>
                  </a:cubicBezTo>
                  <a:close/>
                  <a:moveTo>
                    <a:pt x="967" y="931"/>
                  </a:moveTo>
                  <a:cubicBezTo>
                    <a:pt x="971" y="928"/>
                    <a:pt x="938" y="915"/>
                    <a:pt x="957" y="926"/>
                  </a:cubicBezTo>
                  <a:cubicBezTo>
                    <a:pt x="958" y="927"/>
                    <a:pt x="962" y="935"/>
                    <a:pt x="967" y="931"/>
                  </a:cubicBezTo>
                  <a:close/>
                  <a:moveTo>
                    <a:pt x="797" y="961"/>
                  </a:moveTo>
                  <a:cubicBezTo>
                    <a:pt x="812" y="959"/>
                    <a:pt x="822" y="949"/>
                    <a:pt x="827" y="936"/>
                  </a:cubicBezTo>
                  <a:cubicBezTo>
                    <a:pt x="820" y="936"/>
                    <a:pt x="820" y="930"/>
                    <a:pt x="812" y="931"/>
                  </a:cubicBezTo>
                  <a:cubicBezTo>
                    <a:pt x="811" y="946"/>
                    <a:pt x="793" y="942"/>
                    <a:pt x="797" y="961"/>
                  </a:cubicBezTo>
                  <a:close/>
                  <a:moveTo>
                    <a:pt x="892" y="961"/>
                  </a:moveTo>
                  <a:cubicBezTo>
                    <a:pt x="914" y="969"/>
                    <a:pt x="937" y="953"/>
                    <a:pt x="927" y="981"/>
                  </a:cubicBezTo>
                  <a:cubicBezTo>
                    <a:pt x="943" y="986"/>
                    <a:pt x="937" y="968"/>
                    <a:pt x="947" y="966"/>
                  </a:cubicBezTo>
                  <a:cubicBezTo>
                    <a:pt x="947" y="969"/>
                    <a:pt x="948" y="972"/>
                    <a:pt x="952" y="971"/>
                  </a:cubicBezTo>
                  <a:cubicBezTo>
                    <a:pt x="951" y="956"/>
                    <a:pt x="958" y="932"/>
                    <a:pt x="942" y="931"/>
                  </a:cubicBezTo>
                  <a:cubicBezTo>
                    <a:pt x="948" y="945"/>
                    <a:pt x="926" y="945"/>
                    <a:pt x="932" y="931"/>
                  </a:cubicBezTo>
                  <a:cubicBezTo>
                    <a:pt x="917" y="935"/>
                    <a:pt x="922" y="935"/>
                    <a:pt x="907" y="931"/>
                  </a:cubicBezTo>
                  <a:cubicBezTo>
                    <a:pt x="919" y="952"/>
                    <a:pt x="902" y="951"/>
                    <a:pt x="892" y="961"/>
                  </a:cubicBezTo>
                  <a:close/>
                  <a:moveTo>
                    <a:pt x="336" y="951"/>
                  </a:moveTo>
                  <a:cubicBezTo>
                    <a:pt x="338" y="955"/>
                    <a:pt x="352" y="922"/>
                    <a:pt x="341" y="941"/>
                  </a:cubicBezTo>
                  <a:cubicBezTo>
                    <a:pt x="340" y="942"/>
                    <a:pt x="331" y="946"/>
                    <a:pt x="336" y="951"/>
                  </a:cubicBezTo>
                  <a:close/>
                  <a:moveTo>
                    <a:pt x="466" y="986"/>
                  </a:moveTo>
                  <a:cubicBezTo>
                    <a:pt x="492" y="990"/>
                    <a:pt x="514" y="950"/>
                    <a:pt x="496" y="941"/>
                  </a:cubicBezTo>
                  <a:cubicBezTo>
                    <a:pt x="493" y="963"/>
                    <a:pt x="472" y="967"/>
                    <a:pt x="466" y="986"/>
                  </a:cubicBezTo>
                  <a:close/>
                  <a:moveTo>
                    <a:pt x="591" y="941"/>
                  </a:moveTo>
                  <a:cubicBezTo>
                    <a:pt x="587" y="942"/>
                    <a:pt x="581" y="941"/>
                    <a:pt x="581" y="946"/>
                  </a:cubicBezTo>
                  <a:cubicBezTo>
                    <a:pt x="585" y="945"/>
                    <a:pt x="591" y="946"/>
                    <a:pt x="591" y="941"/>
                  </a:cubicBezTo>
                  <a:close/>
                  <a:moveTo>
                    <a:pt x="737" y="966"/>
                  </a:moveTo>
                  <a:cubicBezTo>
                    <a:pt x="743" y="950"/>
                    <a:pt x="720" y="963"/>
                    <a:pt x="727" y="946"/>
                  </a:cubicBezTo>
                  <a:cubicBezTo>
                    <a:pt x="710" y="950"/>
                    <a:pt x="716" y="951"/>
                    <a:pt x="707" y="941"/>
                  </a:cubicBezTo>
                  <a:cubicBezTo>
                    <a:pt x="700" y="952"/>
                    <a:pt x="693" y="961"/>
                    <a:pt x="686" y="971"/>
                  </a:cubicBezTo>
                  <a:cubicBezTo>
                    <a:pt x="699" y="968"/>
                    <a:pt x="705" y="973"/>
                    <a:pt x="702" y="986"/>
                  </a:cubicBezTo>
                  <a:cubicBezTo>
                    <a:pt x="717" y="992"/>
                    <a:pt x="714" y="979"/>
                    <a:pt x="722" y="976"/>
                  </a:cubicBezTo>
                  <a:cubicBezTo>
                    <a:pt x="732" y="992"/>
                    <a:pt x="710" y="956"/>
                    <a:pt x="737" y="966"/>
                  </a:cubicBezTo>
                  <a:close/>
                  <a:moveTo>
                    <a:pt x="787" y="951"/>
                  </a:moveTo>
                  <a:cubicBezTo>
                    <a:pt x="787" y="946"/>
                    <a:pt x="783" y="938"/>
                    <a:pt x="782" y="946"/>
                  </a:cubicBezTo>
                  <a:cubicBezTo>
                    <a:pt x="781" y="952"/>
                    <a:pt x="786" y="959"/>
                    <a:pt x="787" y="951"/>
                  </a:cubicBezTo>
                  <a:close/>
                  <a:moveTo>
                    <a:pt x="1017" y="956"/>
                  </a:moveTo>
                  <a:cubicBezTo>
                    <a:pt x="1031" y="960"/>
                    <a:pt x="1027" y="946"/>
                    <a:pt x="1032" y="941"/>
                  </a:cubicBezTo>
                  <a:cubicBezTo>
                    <a:pt x="1021" y="940"/>
                    <a:pt x="1016" y="945"/>
                    <a:pt x="1017" y="956"/>
                  </a:cubicBezTo>
                  <a:close/>
                  <a:moveTo>
                    <a:pt x="401" y="951"/>
                  </a:moveTo>
                  <a:cubicBezTo>
                    <a:pt x="399" y="957"/>
                    <a:pt x="411" y="967"/>
                    <a:pt x="416" y="971"/>
                  </a:cubicBezTo>
                  <a:cubicBezTo>
                    <a:pt x="422" y="976"/>
                    <a:pt x="435" y="990"/>
                    <a:pt x="441" y="976"/>
                  </a:cubicBezTo>
                  <a:cubicBezTo>
                    <a:pt x="439" y="966"/>
                    <a:pt x="427" y="939"/>
                    <a:pt x="401" y="951"/>
                  </a:cubicBezTo>
                  <a:close/>
                  <a:moveTo>
                    <a:pt x="997" y="946"/>
                  </a:moveTo>
                  <a:cubicBezTo>
                    <a:pt x="993" y="947"/>
                    <a:pt x="987" y="946"/>
                    <a:pt x="987" y="951"/>
                  </a:cubicBezTo>
                  <a:cubicBezTo>
                    <a:pt x="991" y="950"/>
                    <a:pt x="997" y="951"/>
                    <a:pt x="997" y="946"/>
                  </a:cubicBezTo>
                  <a:close/>
                  <a:moveTo>
                    <a:pt x="686" y="956"/>
                  </a:moveTo>
                  <a:cubicBezTo>
                    <a:pt x="686" y="954"/>
                    <a:pt x="682" y="951"/>
                    <a:pt x="681" y="956"/>
                  </a:cubicBezTo>
                  <a:cubicBezTo>
                    <a:pt x="681" y="959"/>
                    <a:pt x="686" y="962"/>
                    <a:pt x="686" y="956"/>
                  </a:cubicBezTo>
                  <a:close/>
                  <a:moveTo>
                    <a:pt x="1218" y="966"/>
                  </a:moveTo>
                  <a:cubicBezTo>
                    <a:pt x="1218" y="964"/>
                    <a:pt x="1214" y="961"/>
                    <a:pt x="1213" y="966"/>
                  </a:cubicBezTo>
                  <a:cubicBezTo>
                    <a:pt x="1213" y="969"/>
                    <a:pt x="1217" y="972"/>
                    <a:pt x="1218" y="966"/>
                  </a:cubicBezTo>
                  <a:close/>
                  <a:moveTo>
                    <a:pt x="521" y="971"/>
                  </a:moveTo>
                  <a:cubicBezTo>
                    <a:pt x="521" y="969"/>
                    <a:pt x="517" y="966"/>
                    <a:pt x="516" y="971"/>
                  </a:cubicBezTo>
                  <a:cubicBezTo>
                    <a:pt x="516" y="974"/>
                    <a:pt x="520" y="977"/>
                    <a:pt x="521" y="971"/>
                  </a:cubicBezTo>
                  <a:close/>
                  <a:moveTo>
                    <a:pt x="827" y="971"/>
                  </a:moveTo>
                  <a:cubicBezTo>
                    <a:pt x="842" y="985"/>
                    <a:pt x="813" y="956"/>
                    <a:pt x="827" y="971"/>
                  </a:cubicBezTo>
                  <a:close/>
                  <a:moveTo>
                    <a:pt x="391" y="991"/>
                  </a:moveTo>
                  <a:cubicBezTo>
                    <a:pt x="382" y="987"/>
                    <a:pt x="376" y="979"/>
                    <a:pt x="366" y="976"/>
                  </a:cubicBezTo>
                  <a:cubicBezTo>
                    <a:pt x="366" y="987"/>
                    <a:pt x="386" y="1002"/>
                    <a:pt x="391" y="991"/>
                  </a:cubicBezTo>
                  <a:close/>
                  <a:moveTo>
                    <a:pt x="476" y="1011"/>
                  </a:moveTo>
                  <a:cubicBezTo>
                    <a:pt x="462" y="1015"/>
                    <a:pt x="480" y="988"/>
                    <a:pt x="466" y="991"/>
                  </a:cubicBezTo>
                  <a:cubicBezTo>
                    <a:pt x="465" y="995"/>
                    <a:pt x="462" y="997"/>
                    <a:pt x="456" y="996"/>
                  </a:cubicBezTo>
                  <a:cubicBezTo>
                    <a:pt x="455" y="1007"/>
                    <a:pt x="475" y="1020"/>
                    <a:pt x="476" y="1011"/>
                  </a:cubicBezTo>
                  <a:close/>
                  <a:moveTo>
                    <a:pt x="727" y="996"/>
                  </a:moveTo>
                  <a:cubicBezTo>
                    <a:pt x="714" y="1013"/>
                    <a:pt x="743" y="984"/>
                    <a:pt x="727" y="996"/>
                  </a:cubicBezTo>
                  <a:close/>
                  <a:moveTo>
                    <a:pt x="852" y="1006"/>
                  </a:moveTo>
                  <a:cubicBezTo>
                    <a:pt x="855" y="1006"/>
                    <a:pt x="859" y="1006"/>
                    <a:pt x="862" y="1006"/>
                  </a:cubicBezTo>
                  <a:cubicBezTo>
                    <a:pt x="862" y="1000"/>
                    <a:pt x="868" y="999"/>
                    <a:pt x="867" y="991"/>
                  </a:cubicBezTo>
                  <a:cubicBezTo>
                    <a:pt x="862" y="991"/>
                    <a:pt x="857" y="991"/>
                    <a:pt x="852" y="991"/>
                  </a:cubicBezTo>
                  <a:cubicBezTo>
                    <a:pt x="852" y="996"/>
                    <a:pt x="852" y="1001"/>
                    <a:pt x="852" y="1006"/>
                  </a:cubicBezTo>
                  <a:close/>
                  <a:moveTo>
                    <a:pt x="1128" y="1006"/>
                  </a:moveTo>
                  <a:cubicBezTo>
                    <a:pt x="1127" y="983"/>
                    <a:pt x="1105" y="1010"/>
                    <a:pt x="1092" y="1006"/>
                  </a:cubicBezTo>
                  <a:cubicBezTo>
                    <a:pt x="1095" y="1034"/>
                    <a:pt x="1139" y="1020"/>
                    <a:pt x="1153" y="1037"/>
                  </a:cubicBezTo>
                  <a:cubicBezTo>
                    <a:pt x="1153" y="1031"/>
                    <a:pt x="1160" y="1031"/>
                    <a:pt x="1168" y="1031"/>
                  </a:cubicBezTo>
                  <a:cubicBezTo>
                    <a:pt x="1169" y="1028"/>
                    <a:pt x="1168" y="1022"/>
                    <a:pt x="1173" y="1021"/>
                  </a:cubicBezTo>
                  <a:cubicBezTo>
                    <a:pt x="1180" y="1027"/>
                    <a:pt x="1204" y="1031"/>
                    <a:pt x="1203" y="1006"/>
                  </a:cubicBezTo>
                  <a:cubicBezTo>
                    <a:pt x="1190" y="1006"/>
                    <a:pt x="1187" y="1014"/>
                    <a:pt x="1178" y="1016"/>
                  </a:cubicBezTo>
                  <a:cubicBezTo>
                    <a:pt x="1177" y="996"/>
                    <a:pt x="1174" y="1015"/>
                    <a:pt x="1168" y="1016"/>
                  </a:cubicBezTo>
                  <a:cubicBezTo>
                    <a:pt x="1172" y="992"/>
                    <a:pt x="1148" y="1014"/>
                    <a:pt x="1163" y="991"/>
                  </a:cubicBezTo>
                  <a:cubicBezTo>
                    <a:pt x="1159" y="991"/>
                    <a:pt x="1156" y="991"/>
                    <a:pt x="1153" y="991"/>
                  </a:cubicBezTo>
                  <a:cubicBezTo>
                    <a:pt x="1145" y="1006"/>
                    <a:pt x="1136" y="990"/>
                    <a:pt x="1128" y="1006"/>
                  </a:cubicBezTo>
                  <a:close/>
                  <a:moveTo>
                    <a:pt x="1208" y="1001"/>
                  </a:moveTo>
                  <a:cubicBezTo>
                    <a:pt x="1208" y="1004"/>
                    <a:pt x="1208" y="1007"/>
                    <a:pt x="1213" y="1006"/>
                  </a:cubicBezTo>
                  <a:cubicBezTo>
                    <a:pt x="1215" y="998"/>
                    <a:pt x="1219" y="1007"/>
                    <a:pt x="1228" y="1006"/>
                  </a:cubicBezTo>
                  <a:cubicBezTo>
                    <a:pt x="1232" y="990"/>
                    <a:pt x="1211" y="999"/>
                    <a:pt x="1208" y="991"/>
                  </a:cubicBezTo>
                  <a:cubicBezTo>
                    <a:pt x="1208" y="995"/>
                    <a:pt x="1208" y="998"/>
                    <a:pt x="1208" y="1001"/>
                  </a:cubicBezTo>
                  <a:close/>
                  <a:moveTo>
                    <a:pt x="581" y="1021"/>
                  </a:moveTo>
                  <a:cubicBezTo>
                    <a:pt x="582" y="1014"/>
                    <a:pt x="580" y="1002"/>
                    <a:pt x="576" y="1011"/>
                  </a:cubicBezTo>
                  <a:cubicBezTo>
                    <a:pt x="576" y="1018"/>
                    <a:pt x="577" y="1031"/>
                    <a:pt x="581" y="1021"/>
                  </a:cubicBezTo>
                  <a:close/>
                  <a:moveTo>
                    <a:pt x="722" y="1006"/>
                  </a:moveTo>
                  <a:cubicBezTo>
                    <a:pt x="718" y="1008"/>
                    <a:pt x="712" y="1007"/>
                    <a:pt x="712" y="1011"/>
                  </a:cubicBezTo>
                  <a:cubicBezTo>
                    <a:pt x="715" y="1010"/>
                    <a:pt x="721" y="1011"/>
                    <a:pt x="722" y="1006"/>
                  </a:cubicBezTo>
                  <a:close/>
                  <a:moveTo>
                    <a:pt x="947" y="1011"/>
                  </a:moveTo>
                  <a:cubicBezTo>
                    <a:pt x="935" y="1028"/>
                    <a:pt x="964" y="999"/>
                    <a:pt x="947" y="1011"/>
                  </a:cubicBezTo>
                  <a:close/>
                  <a:moveTo>
                    <a:pt x="541" y="1021"/>
                  </a:moveTo>
                  <a:cubicBezTo>
                    <a:pt x="529" y="1038"/>
                    <a:pt x="558" y="1009"/>
                    <a:pt x="541" y="1021"/>
                  </a:cubicBezTo>
                  <a:close/>
                  <a:moveTo>
                    <a:pt x="376" y="1042"/>
                  </a:moveTo>
                  <a:cubicBezTo>
                    <a:pt x="392" y="1037"/>
                    <a:pt x="395" y="1046"/>
                    <a:pt x="401" y="1052"/>
                  </a:cubicBezTo>
                  <a:cubicBezTo>
                    <a:pt x="402" y="1048"/>
                    <a:pt x="401" y="1042"/>
                    <a:pt x="406" y="1042"/>
                  </a:cubicBezTo>
                  <a:cubicBezTo>
                    <a:pt x="407" y="1029"/>
                    <a:pt x="398" y="1026"/>
                    <a:pt x="391" y="1021"/>
                  </a:cubicBezTo>
                  <a:cubicBezTo>
                    <a:pt x="392" y="1035"/>
                    <a:pt x="371" y="1025"/>
                    <a:pt x="376" y="1042"/>
                  </a:cubicBezTo>
                  <a:close/>
                  <a:moveTo>
                    <a:pt x="441" y="1031"/>
                  </a:moveTo>
                  <a:cubicBezTo>
                    <a:pt x="451" y="1031"/>
                    <a:pt x="461" y="1031"/>
                    <a:pt x="471" y="1031"/>
                  </a:cubicBezTo>
                  <a:cubicBezTo>
                    <a:pt x="474" y="1011"/>
                    <a:pt x="442" y="1024"/>
                    <a:pt x="441" y="1031"/>
                  </a:cubicBezTo>
                  <a:close/>
                  <a:moveTo>
                    <a:pt x="857" y="1057"/>
                  </a:moveTo>
                  <a:cubicBezTo>
                    <a:pt x="868" y="1056"/>
                    <a:pt x="850" y="1044"/>
                    <a:pt x="857" y="1031"/>
                  </a:cubicBezTo>
                  <a:cubicBezTo>
                    <a:pt x="849" y="1031"/>
                    <a:pt x="840" y="1031"/>
                    <a:pt x="832" y="1031"/>
                  </a:cubicBezTo>
                  <a:cubicBezTo>
                    <a:pt x="834" y="1046"/>
                    <a:pt x="842" y="1054"/>
                    <a:pt x="857" y="1057"/>
                  </a:cubicBezTo>
                  <a:close/>
                  <a:moveTo>
                    <a:pt x="892" y="1097"/>
                  </a:moveTo>
                  <a:cubicBezTo>
                    <a:pt x="849" y="1079"/>
                    <a:pt x="841" y="1027"/>
                    <a:pt x="782" y="1026"/>
                  </a:cubicBezTo>
                  <a:cubicBezTo>
                    <a:pt x="775" y="1050"/>
                    <a:pt x="791" y="1051"/>
                    <a:pt x="797" y="1062"/>
                  </a:cubicBezTo>
                  <a:cubicBezTo>
                    <a:pt x="804" y="1077"/>
                    <a:pt x="795" y="1081"/>
                    <a:pt x="802" y="1092"/>
                  </a:cubicBezTo>
                  <a:cubicBezTo>
                    <a:pt x="833" y="1080"/>
                    <a:pt x="869" y="1102"/>
                    <a:pt x="892" y="1127"/>
                  </a:cubicBezTo>
                  <a:cubicBezTo>
                    <a:pt x="898" y="1111"/>
                    <a:pt x="892" y="1115"/>
                    <a:pt x="892" y="1097"/>
                  </a:cubicBezTo>
                  <a:close/>
                  <a:moveTo>
                    <a:pt x="892" y="1052"/>
                  </a:moveTo>
                  <a:cubicBezTo>
                    <a:pt x="888" y="1053"/>
                    <a:pt x="882" y="1052"/>
                    <a:pt x="882" y="1057"/>
                  </a:cubicBezTo>
                  <a:cubicBezTo>
                    <a:pt x="899" y="1052"/>
                    <a:pt x="899" y="1064"/>
                    <a:pt x="892" y="1072"/>
                  </a:cubicBezTo>
                  <a:cubicBezTo>
                    <a:pt x="903" y="1081"/>
                    <a:pt x="921" y="1083"/>
                    <a:pt x="927" y="1097"/>
                  </a:cubicBezTo>
                  <a:cubicBezTo>
                    <a:pt x="928" y="1083"/>
                    <a:pt x="942" y="1081"/>
                    <a:pt x="952" y="1077"/>
                  </a:cubicBezTo>
                  <a:cubicBezTo>
                    <a:pt x="951" y="1063"/>
                    <a:pt x="942" y="1060"/>
                    <a:pt x="962" y="1062"/>
                  </a:cubicBezTo>
                  <a:cubicBezTo>
                    <a:pt x="962" y="1045"/>
                    <a:pt x="971" y="1040"/>
                    <a:pt x="957" y="1031"/>
                  </a:cubicBezTo>
                  <a:cubicBezTo>
                    <a:pt x="949" y="1040"/>
                    <a:pt x="943" y="1051"/>
                    <a:pt x="937" y="1062"/>
                  </a:cubicBezTo>
                  <a:cubicBezTo>
                    <a:pt x="926" y="1058"/>
                    <a:pt x="912" y="1047"/>
                    <a:pt x="902" y="1057"/>
                  </a:cubicBezTo>
                  <a:cubicBezTo>
                    <a:pt x="909" y="1042"/>
                    <a:pt x="872" y="1039"/>
                    <a:pt x="887" y="1047"/>
                  </a:cubicBezTo>
                  <a:cubicBezTo>
                    <a:pt x="890" y="1047"/>
                    <a:pt x="893" y="1047"/>
                    <a:pt x="892" y="1052"/>
                  </a:cubicBezTo>
                  <a:close/>
                  <a:moveTo>
                    <a:pt x="426" y="1047"/>
                  </a:moveTo>
                  <a:cubicBezTo>
                    <a:pt x="429" y="1044"/>
                    <a:pt x="397" y="1030"/>
                    <a:pt x="416" y="1042"/>
                  </a:cubicBezTo>
                  <a:cubicBezTo>
                    <a:pt x="417" y="1042"/>
                    <a:pt x="421" y="1051"/>
                    <a:pt x="426" y="1047"/>
                  </a:cubicBezTo>
                  <a:close/>
                  <a:moveTo>
                    <a:pt x="586" y="1052"/>
                  </a:moveTo>
                  <a:cubicBezTo>
                    <a:pt x="601" y="1059"/>
                    <a:pt x="601" y="1029"/>
                    <a:pt x="586" y="1037"/>
                  </a:cubicBezTo>
                  <a:cubicBezTo>
                    <a:pt x="586" y="1042"/>
                    <a:pt x="586" y="1047"/>
                    <a:pt x="586" y="1052"/>
                  </a:cubicBezTo>
                  <a:close/>
                  <a:moveTo>
                    <a:pt x="777" y="1042"/>
                  </a:moveTo>
                  <a:cubicBezTo>
                    <a:pt x="777" y="1039"/>
                    <a:pt x="773" y="1036"/>
                    <a:pt x="772" y="1042"/>
                  </a:cubicBezTo>
                  <a:cubicBezTo>
                    <a:pt x="772" y="1044"/>
                    <a:pt x="776" y="1047"/>
                    <a:pt x="777" y="1042"/>
                  </a:cubicBezTo>
                  <a:close/>
                  <a:moveTo>
                    <a:pt x="917" y="1042"/>
                  </a:moveTo>
                  <a:cubicBezTo>
                    <a:pt x="917" y="1039"/>
                    <a:pt x="913" y="1036"/>
                    <a:pt x="912" y="1042"/>
                  </a:cubicBezTo>
                  <a:cubicBezTo>
                    <a:pt x="912" y="1044"/>
                    <a:pt x="916" y="1047"/>
                    <a:pt x="917" y="1042"/>
                  </a:cubicBezTo>
                  <a:close/>
                  <a:moveTo>
                    <a:pt x="536" y="1052"/>
                  </a:moveTo>
                  <a:cubicBezTo>
                    <a:pt x="541" y="1052"/>
                    <a:pt x="546" y="1052"/>
                    <a:pt x="551" y="1052"/>
                  </a:cubicBezTo>
                  <a:cubicBezTo>
                    <a:pt x="551" y="1048"/>
                    <a:pt x="551" y="1045"/>
                    <a:pt x="551" y="1042"/>
                  </a:cubicBezTo>
                  <a:cubicBezTo>
                    <a:pt x="546" y="1042"/>
                    <a:pt x="541" y="1042"/>
                    <a:pt x="536" y="1042"/>
                  </a:cubicBezTo>
                  <a:cubicBezTo>
                    <a:pt x="536" y="1045"/>
                    <a:pt x="536" y="1048"/>
                    <a:pt x="536" y="1052"/>
                  </a:cubicBezTo>
                  <a:close/>
                  <a:moveTo>
                    <a:pt x="1097" y="1057"/>
                  </a:moveTo>
                  <a:cubicBezTo>
                    <a:pt x="1101" y="1043"/>
                    <a:pt x="1087" y="1047"/>
                    <a:pt x="1082" y="1042"/>
                  </a:cubicBezTo>
                  <a:cubicBezTo>
                    <a:pt x="1079" y="1055"/>
                    <a:pt x="1093" y="1051"/>
                    <a:pt x="1097" y="1057"/>
                  </a:cubicBezTo>
                  <a:close/>
                  <a:moveTo>
                    <a:pt x="456" y="1052"/>
                  </a:moveTo>
                  <a:cubicBezTo>
                    <a:pt x="444" y="1054"/>
                    <a:pt x="445" y="1042"/>
                    <a:pt x="431" y="1047"/>
                  </a:cubicBezTo>
                  <a:cubicBezTo>
                    <a:pt x="423" y="1062"/>
                    <a:pt x="457" y="1060"/>
                    <a:pt x="456" y="1052"/>
                  </a:cubicBezTo>
                  <a:close/>
                  <a:moveTo>
                    <a:pt x="1002" y="1067"/>
                  </a:moveTo>
                  <a:cubicBezTo>
                    <a:pt x="1003" y="1061"/>
                    <a:pt x="1011" y="1055"/>
                    <a:pt x="1002" y="1052"/>
                  </a:cubicBezTo>
                  <a:cubicBezTo>
                    <a:pt x="1001" y="1057"/>
                    <a:pt x="993" y="1063"/>
                    <a:pt x="1002" y="1067"/>
                  </a:cubicBezTo>
                  <a:close/>
                  <a:moveTo>
                    <a:pt x="451" y="1072"/>
                  </a:moveTo>
                  <a:cubicBezTo>
                    <a:pt x="447" y="1063"/>
                    <a:pt x="463" y="1074"/>
                    <a:pt x="461" y="1077"/>
                  </a:cubicBezTo>
                  <a:cubicBezTo>
                    <a:pt x="463" y="1073"/>
                    <a:pt x="459" y="1065"/>
                    <a:pt x="461" y="1062"/>
                  </a:cubicBezTo>
                  <a:cubicBezTo>
                    <a:pt x="443" y="1062"/>
                    <a:pt x="448" y="1066"/>
                    <a:pt x="451" y="1072"/>
                  </a:cubicBezTo>
                  <a:close/>
                  <a:moveTo>
                    <a:pt x="982" y="1067"/>
                  </a:moveTo>
                  <a:cubicBezTo>
                    <a:pt x="982" y="1064"/>
                    <a:pt x="978" y="1061"/>
                    <a:pt x="977" y="1067"/>
                  </a:cubicBezTo>
                  <a:cubicBezTo>
                    <a:pt x="977" y="1069"/>
                    <a:pt x="981" y="1072"/>
                    <a:pt x="982" y="1067"/>
                  </a:cubicBezTo>
                  <a:close/>
                  <a:moveTo>
                    <a:pt x="1037" y="1097"/>
                  </a:moveTo>
                  <a:cubicBezTo>
                    <a:pt x="1061" y="1108"/>
                    <a:pt x="1066" y="1056"/>
                    <a:pt x="1057" y="1067"/>
                  </a:cubicBezTo>
                  <a:cubicBezTo>
                    <a:pt x="1058" y="1084"/>
                    <a:pt x="1034" y="1076"/>
                    <a:pt x="1037" y="1097"/>
                  </a:cubicBezTo>
                  <a:close/>
                  <a:moveTo>
                    <a:pt x="1082" y="1097"/>
                  </a:moveTo>
                  <a:cubicBezTo>
                    <a:pt x="1094" y="1103"/>
                    <a:pt x="1104" y="1111"/>
                    <a:pt x="1112" y="1097"/>
                  </a:cubicBezTo>
                  <a:cubicBezTo>
                    <a:pt x="1104" y="1092"/>
                    <a:pt x="1101" y="1083"/>
                    <a:pt x="1107" y="1077"/>
                  </a:cubicBezTo>
                  <a:cubicBezTo>
                    <a:pt x="1097" y="1075"/>
                    <a:pt x="1094" y="1067"/>
                    <a:pt x="1087" y="1062"/>
                  </a:cubicBezTo>
                  <a:cubicBezTo>
                    <a:pt x="1091" y="1079"/>
                    <a:pt x="1080" y="1081"/>
                    <a:pt x="1082" y="1097"/>
                  </a:cubicBezTo>
                  <a:close/>
                  <a:moveTo>
                    <a:pt x="471" y="1092"/>
                  </a:moveTo>
                  <a:cubicBezTo>
                    <a:pt x="485" y="1092"/>
                    <a:pt x="481" y="1083"/>
                    <a:pt x="491" y="1092"/>
                  </a:cubicBezTo>
                  <a:cubicBezTo>
                    <a:pt x="491" y="1083"/>
                    <a:pt x="492" y="1076"/>
                    <a:pt x="496" y="1072"/>
                  </a:cubicBezTo>
                  <a:cubicBezTo>
                    <a:pt x="490" y="1071"/>
                    <a:pt x="489" y="1065"/>
                    <a:pt x="481" y="1067"/>
                  </a:cubicBezTo>
                  <a:cubicBezTo>
                    <a:pt x="488" y="1086"/>
                    <a:pt x="467" y="1076"/>
                    <a:pt x="471" y="1092"/>
                  </a:cubicBezTo>
                  <a:close/>
                  <a:moveTo>
                    <a:pt x="962" y="1077"/>
                  </a:moveTo>
                  <a:cubicBezTo>
                    <a:pt x="969" y="1097"/>
                    <a:pt x="953" y="1094"/>
                    <a:pt x="947" y="1102"/>
                  </a:cubicBezTo>
                  <a:cubicBezTo>
                    <a:pt x="971" y="1113"/>
                    <a:pt x="924" y="1139"/>
                    <a:pt x="942" y="1162"/>
                  </a:cubicBezTo>
                  <a:cubicBezTo>
                    <a:pt x="947" y="1162"/>
                    <a:pt x="952" y="1162"/>
                    <a:pt x="957" y="1162"/>
                  </a:cubicBezTo>
                  <a:cubicBezTo>
                    <a:pt x="958" y="1149"/>
                    <a:pt x="966" y="1146"/>
                    <a:pt x="957" y="1137"/>
                  </a:cubicBezTo>
                  <a:cubicBezTo>
                    <a:pt x="961" y="1132"/>
                    <a:pt x="989" y="1126"/>
                    <a:pt x="992" y="1137"/>
                  </a:cubicBezTo>
                  <a:cubicBezTo>
                    <a:pt x="984" y="1137"/>
                    <a:pt x="975" y="1136"/>
                    <a:pt x="977" y="1147"/>
                  </a:cubicBezTo>
                  <a:cubicBezTo>
                    <a:pt x="992" y="1140"/>
                    <a:pt x="1003" y="1142"/>
                    <a:pt x="1012" y="1152"/>
                  </a:cubicBezTo>
                  <a:cubicBezTo>
                    <a:pt x="1010" y="1131"/>
                    <a:pt x="1034" y="1136"/>
                    <a:pt x="1037" y="1122"/>
                  </a:cubicBezTo>
                  <a:cubicBezTo>
                    <a:pt x="1031" y="1122"/>
                    <a:pt x="1033" y="1113"/>
                    <a:pt x="1027" y="1112"/>
                  </a:cubicBezTo>
                  <a:cubicBezTo>
                    <a:pt x="1022" y="1126"/>
                    <a:pt x="1023" y="1096"/>
                    <a:pt x="1012" y="1112"/>
                  </a:cubicBezTo>
                  <a:cubicBezTo>
                    <a:pt x="1013" y="1092"/>
                    <a:pt x="1011" y="1089"/>
                    <a:pt x="1002" y="1102"/>
                  </a:cubicBezTo>
                  <a:cubicBezTo>
                    <a:pt x="1007" y="1086"/>
                    <a:pt x="994" y="1086"/>
                    <a:pt x="992" y="1077"/>
                  </a:cubicBezTo>
                  <a:cubicBezTo>
                    <a:pt x="1000" y="1075"/>
                    <a:pt x="993" y="1068"/>
                    <a:pt x="987" y="1067"/>
                  </a:cubicBezTo>
                  <a:cubicBezTo>
                    <a:pt x="992" y="1083"/>
                    <a:pt x="972" y="1074"/>
                    <a:pt x="962" y="1077"/>
                  </a:cubicBezTo>
                  <a:close/>
                  <a:moveTo>
                    <a:pt x="1002" y="1072"/>
                  </a:moveTo>
                  <a:cubicBezTo>
                    <a:pt x="1002" y="1075"/>
                    <a:pt x="1002" y="1078"/>
                    <a:pt x="1002" y="1082"/>
                  </a:cubicBezTo>
                  <a:cubicBezTo>
                    <a:pt x="1006" y="1082"/>
                    <a:pt x="1009" y="1082"/>
                    <a:pt x="1012" y="1082"/>
                  </a:cubicBezTo>
                  <a:cubicBezTo>
                    <a:pt x="1018" y="1074"/>
                    <a:pt x="1018" y="1069"/>
                    <a:pt x="1007" y="1067"/>
                  </a:cubicBezTo>
                  <a:cubicBezTo>
                    <a:pt x="1007" y="1070"/>
                    <a:pt x="1006" y="1073"/>
                    <a:pt x="1002" y="1072"/>
                  </a:cubicBezTo>
                  <a:close/>
                  <a:moveTo>
                    <a:pt x="767" y="1107"/>
                  </a:moveTo>
                  <a:cubicBezTo>
                    <a:pt x="760" y="1107"/>
                    <a:pt x="762" y="1098"/>
                    <a:pt x="757" y="1097"/>
                  </a:cubicBezTo>
                  <a:cubicBezTo>
                    <a:pt x="757" y="1102"/>
                    <a:pt x="757" y="1107"/>
                    <a:pt x="757" y="1112"/>
                  </a:cubicBezTo>
                  <a:cubicBezTo>
                    <a:pt x="773" y="1111"/>
                    <a:pt x="784" y="1105"/>
                    <a:pt x="787" y="1092"/>
                  </a:cubicBezTo>
                  <a:cubicBezTo>
                    <a:pt x="780" y="1092"/>
                    <a:pt x="776" y="1089"/>
                    <a:pt x="772" y="1087"/>
                  </a:cubicBezTo>
                  <a:cubicBezTo>
                    <a:pt x="771" y="1094"/>
                    <a:pt x="773" y="1105"/>
                    <a:pt x="767" y="1107"/>
                  </a:cubicBezTo>
                  <a:close/>
                  <a:moveTo>
                    <a:pt x="917" y="1107"/>
                  </a:moveTo>
                  <a:cubicBezTo>
                    <a:pt x="920" y="1094"/>
                    <a:pt x="915" y="1089"/>
                    <a:pt x="902" y="1092"/>
                  </a:cubicBezTo>
                  <a:cubicBezTo>
                    <a:pt x="899" y="1105"/>
                    <a:pt x="912" y="1101"/>
                    <a:pt x="917" y="1107"/>
                  </a:cubicBezTo>
                  <a:close/>
                  <a:moveTo>
                    <a:pt x="671" y="1107"/>
                  </a:moveTo>
                  <a:cubicBezTo>
                    <a:pt x="672" y="1110"/>
                    <a:pt x="672" y="1113"/>
                    <a:pt x="676" y="1112"/>
                  </a:cubicBezTo>
                  <a:cubicBezTo>
                    <a:pt x="678" y="1105"/>
                    <a:pt x="685" y="1103"/>
                    <a:pt x="686" y="1097"/>
                  </a:cubicBezTo>
                  <a:cubicBezTo>
                    <a:pt x="681" y="1097"/>
                    <a:pt x="676" y="1097"/>
                    <a:pt x="671" y="1097"/>
                  </a:cubicBezTo>
                  <a:cubicBezTo>
                    <a:pt x="671" y="1100"/>
                    <a:pt x="671" y="1103"/>
                    <a:pt x="671" y="1107"/>
                  </a:cubicBezTo>
                  <a:close/>
                  <a:moveTo>
                    <a:pt x="586" y="1107"/>
                  </a:moveTo>
                  <a:cubicBezTo>
                    <a:pt x="581" y="1107"/>
                    <a:pt x="578" y="1099"/>
                    <a:pt x="576" y="1107"/>
                  </a:cubicBezTo>
                  <a:cubicBezTo>
                    <a:pt x="576" y="1112"/>
                    <a:pt x="585" y="1113"/>
                    <a:pt x="586" y="1107"/>
                  </a:cubicBezTo>
                  <a:close/>
                  <a:moveTo>
                    <a:pt x="812" y="1177"/>
                  </a:moveTo>
                  <a:cubicBezTo>
                    <a:pt x="813" y="1171"/>
                    <a:pt x="820" y="1165"/>
                    <a:pt x="822" y="1172"/>
                  </a:cubicBezTo>
                  <a:cubicBezTo>
                    <a:pt x="821" y="1181"/>
                    <a:pt x="805" y="1175"/>
                    <a:pt x="807" y="1187"/>
                  </a:cubicBezTo>
                  <a:cubicBezTo>
                    <a:pt x="824" y="1190"/>
                    <a:pt x="819" y="1169"/>
                    <a:pt x="837" y="1172"/>
                  </a:cubicBezTo>
                  <a:cubicBezTo>
                    <a:pt x="838" y="1179"/>
                    <a:pt x="845" y="1180"/>
                    <a:pt x="847" y="1187"/>
                  </a:cubicBezTo>
                  <a:cubicBezTo>
                    <a:pt x="846" y="1194"/>
                    <a:pt x="839" y="1195"/>
                    <a:pt x="837" y="1202"/>
                  </a:cubicBezTo>
                  <a:cubicBezTo>
                    <a:pt x="851" y="1208"/>
                    <a:pt x="868" y="1208"/>
                    <a:pt x="882" y="1202"/>
                  </a:cubicBezTo>
                  <a:cubicBezTo>
                    <a:pt x="878" y="1176"/>
                    <a:pt x="876" y="1168"/>
                    <a:pt x="867" y="1147"/>
                  </a:cubicBezTo>
                  <a:cubicBezTo>
                    <a:pt x="872" y="1158"/>
                    <a:pt x="853" y="1140"/>
                    <a:pt x="862" y="1132"/>
                  </a:cubicBezTo>
                  <a:cubicBezTo>
                    <a:pt x="841" y="1129"/>
                    <a:pt x="842" y="1148"/>
                    <a:pt x="832" y="1157"/>
                  </a:cubicBezTo>
                  <a:cubicBezTo>
                    <a:pt x="820" y="1159"/>
                    <a:pt x="835" y="1134"/>
                    <a:pt x="817" y="1142"/>
                  </a:cubicBezTo>
                  <a:cubicBezTo>
                    <a:pt x="809" y="1142"/>
                    <a:pt x="813" y="1155"/>
                    <a:pt x="802" y="1152"/>
                  </a:cubicBezTo>
                  <a:cubicBezTo>
                    <a:pt x="792" y="1139"/>
                    <a:pt x="815" y="1135"/>
                    <a:pt x="802" y="1117"/>
                  </a:cubicBezTo>
                  <a:cubicBezTo>
                    <a:pt x="821" y="1120"/>
                    <a:pt x="809" y="1096"/>
                    <a:pt x="797" y="1102"/>
                  </a:cubicBezTo>
                  <a:cubicBezTo>
                    <a:pt x="795" y="1111"/>
                    <a:pt x="804" y="1132"/>
                    <a:pt x="787" y="1127"/>
                  </a:cubicBezTo>
                  <a:cubicBezTo>
                    <a:pt x="785" y="1139"/>
                    <a:pt x="796" y="1138"/>
                    <a:pt x="792" y="1152"/>
                  </a:cubicBezTo>
                  <a:cubicBezTo>
                    <a:pt x="810" y="1148"/>
                    <a:pt x="800" y="1173"/>
                    <a:pt x="812" y="1177"/>
                  </a:cubicBezTo>
                  <a:close/>
                  <a:moveTo>
                    <a:pt x="1128" y="1127"/>
                  </a:moveTo>
                  <a:cubicBezTo>
                    <a:pt x="1127" y="1120"/>
                    <a:pt x="1130" y="1116"/>
                    <a:pt x="1133" y="1112"/>
                  </a:cubicBezTo>
                  <a:cubicBezTo>
                    <a:pt x="1126" y="1112"/>
                    <a:pt x="1122" y="1109"/>
                    <a:pt x="1117" y="1107"/>
                  </a:cubicBezTo>
                  <a:cubicBezTo>
                    <a:pt x="1118" y="1116"/>
                    <a:pt x="1121" y="1123"/>
                    <a:pt x="1128" y="1127"/>
                  </a:cubicBezTo>
                  <a:close/>
                  <a:moveTo>
                    <a:pt x="1193" y="1127"/>
                  </a:moveTo>
                  <a:cubicBezTo>
                    <a:pt x="1212" y="1130"/>
                    <a:pt x="1209" y="1106"/>
                    <a:pt x="1193" y="1107"/>
                  </a:cubicBezTo>
                  <a:cubicBezTo>
                    <a:pt x="1193" y="1113"/>
                    <a:pt x="1193" y="1120"/>
                    <a:pt x="1193" y="1127"/>
                  </a:cubicBezTo>
                  <a:close/>
                  <a:moveTo>
                    <a:pt x="491" y="1117"/>
                  </a:moveTo>
                  <a:cubicBezTo>
                    <a:pt x="479" y="1134"/>
                    <a:pt x="508" y="1105"/>
                    <a:pt x="491" y="1117"/>
                  </a:cubicBezTo>
                  <a:close/>
                  <a:moveTo>
                    <a:pt x="1107" y="1127"/>
                  </a:moveTo>
                  <a:cubicBezTo>
                    <a:pt x="1097" y="1126"/>
                    <a:pt x="1092" y="1131"/>
                    <a:pt x="1092" y="1142"/>
                  </a:cubicBezTo>
                  <a:cubicBezTo>
                    <a:pt x="1102" y="1151"/>
                    <a:pt x="1105" y="1142"/>
                    <a:pt x="1117" y="1142"/>
                  </a:cubicBezTo>
                  <a:cubicBezTo>
                    <a:pt x="1118" y="1131"/>
                    <a:pt x="1112" y="1101"/>
                    <a:pt x="1102" y="1117"/>
                  </a:cubicBezTo>
                  <a:cubicBezTo>
                    <a:pt x="1106" y="1118"/>
                    <a:pt x="1108" y="1121"/>
                    <a:pt x="1107" y="1127"/>
                  </a:cubicBezTo>
                  <a:close/>
                  <a:moveTo>
                    <a:pt x="837" y="1137"/>
                  </a:moveTo>
                  <a:cubicBezTo>
                    <a:pt x="844" y="1122"/>
                    <a:pt x="828" y="1107"/>
                    <a:pt x="822" y="1122"/>
                  </a:cubicBezTo>
                  <a:cubicBezTo>
                    <a:pt x="831" y="1122"/>
                    <a:pt x="825" y="1138"/>
                    <a:pt x="837" y="1137"/>
                  </a:cubicBezTo>
                  <a:close/>
                  <a:moveTo>
                    <a:pt x="661" y="1132"/>
                  </a:moveTo>
                  <a:cubicBezTo>
                    <a:pt x="655" y="1132"/>
                    <a:pt x="657" y="1123"/>
                    <a:pt x="651" y="1122"/>
                  </a:cubicBezTo>
                  <a:cubicBezTo>
                    <a:pt x="639" y="1128"/>
                    <a:pt x="657" y="1145"/>
                    <a:pt x="661" y="1132"/>
                  </a:cubicBezTo>
                  <a:close/>
                  <a:moveTo>
                    <a:pt x="1243" y="1172"/>
                  </a:moveTo>
                  <a:cubicBezTo>
                    <a:pt x="1242" y="1166"/>
                    <a:pt x="1244" y="1158"/>
                    <a:pt x="1238" y="1157"/>
                  </a:cubicBezTo>
                  <a:cubicBezTo>
                    <a:pt x="1237" y="1164"/>
                    <a:pt x="1226" y="1161"/>
                    <a:pt x="1218" y="1162"/>
                  </a:cubicBezTo>
                  <a:cubicBezTo>
                    <a:pt x="1213" y="1187"/>
                    <a:pt x="1249" y="1170"/>
                    <a:pt x="1258" y="1182"/>
                  </a:cubicBezTo>
                  <a:cubicBezTo>
                    <a:pt x="1253" y="1166"/>
                    <a:pt x="1274" y="1175"/>
                    <a:pt x="1273" y="1162"/>
                  </a:cubicBezTo>
                  <a:cubicBezTo>
                    <a:pt x="1260" y="1161"/>
                    <a:pt x="1271" y="1145"/>
                    <a:pt x="1273" y="1142"/>
                  </a:cubicBezTo>
                  <a:cubicBezTo>
                    <a:pt x="1254" y="1143"/>
                    <a:pt x="1253" y="1162"/>
                    <a:pt x="1243" y="1172"/>
                  </a:cubicBezTo>
                  <a:close/>
                  <a:moveTo>
                    <a:pt x="626" y="1162"/>
                  </a:moveTo>
                  <a:cubicBezTo>
                    <a:pt x="622" y="1163"/>
                    <a:pt x="616" y="1162"/>
                    <a:pt x="616" y="1167"/>
                  </a:cubicBezTo>
                  <a:cubicBezTo>
                    <a:pt x="620" y="1166"/>
                    <a:pt x="626" y="1167"/>
                    <a:pt x="626" y="1162"/>
                  </a:cubicBezTo>
                  <a:close/>
                  <a:moveTo>
                    <a:pt x="922" y="1162"/>
                  </a:moveTo>
                  <a:cubicBezTo>
                    <a:pt x="918" y="1163"/>
                    <a:pt x="912" y="1162"/>
                    <a:pt x="912" y="1167"/>
                  </a:cubicBezTo>
                  <a:cubicBezTo>
                    <a:pt x="916" y="1166"/>
                    <a:pt x="922" y="1167"/>
                    <a:pt x="922" y="1162"/>
                  </a:cubicBezTo>
                  <a:close/>
                  <a:moveTo>
                    <a:pt x="1032" y="1177"/>
                  </a:moveTo>
                  <a:cubicBezTo>
                    <a:pt x="1030" y="1175"/>
                    <a:pt x="1046" y="1169"/>
                    <a:pt x="1047" y="1177"/>
                  </a:cubicBezTo>
                  <a:cubicBezTo>
                    <a:pt x="1050" y="1157"/>
                    <a:pt x="1014" y="1165"/>
                    <a:pt x="1032" y="1177"/>
                  </a:cubicBezTo>
                  <a:close/>
                  <a:moveTo>
                    <a:pt x="1183" y="1192"/>
                  </a:moveTo>
                  <a:cubicBezTo>
                    <a:pt x="1183" y="1189"/>
                    <a:pt x="1179" y="1186"/>
                    <a:pt x="1178" y="1192"/>
                  </a:cubicBezTo>
                  <a:cubicBezTo>
                    <a:pt x="1178" y="1195"/>
                    <a:pt x="1182" y="1198"/>
                    <a:pt x="1183" y="1192"/>
                  </a:cubicBezTo>
                  <a:close/>
                  <a:moveTo>
                    <a:pt x="977" y="1197"/>
                  </a:moveTo>
                  <a:cubicBezTo>
                    <a:pt x="977" y="1192"/>
                    <a:pt x="968" y="1191"/>
                    <a:pt x="967" y="1197"/>
                  </a:cubicBezTo>
                  <a:cubicBezTo>
                    <a:pt x="968" y="1203"/>
                    <a:pt x="973" y="1200"/>
                    <a:pt x="977" y="1197"/>
                  </a:cubicBezTo>
                  <a:close/>
                  <a:moveTo>
                    <a:pt x="1203" y="1207"/>
                  </a:moveTo>
                  <a:cubicBezTo>
                    <a:pt x="1220" y="1211"/>
                    <a:pt x="1229" y="1195"/>
                    <a:pt x="1213" y="1192"/>
                  </a:cubicBezTo>
                  <a:cubicBezTo>
                    <a:pt x="1212" y="1199"/>
                    <a:pt x="1204" y="1200"/>
                    <a:pt x="1203" y="1207"/>
                  </a:cubicBezTo>
                  <a:close/>
                  <a:moveTo>
                    <a:pt x="1298" y="1202"/>
                  </a:moveTo>
                  <a:cubicBezTo>
                    <a:pt x="1311" y="1204"/>
                    <a:pt x="1317" y="1210"/>
                    <a:pt x="1318" y="1192"/>
                  </a:cubicBezTo>
                  <a:cubicBezTo>
                    <a:pt x="1309" y="1193"/>
                    <a:pt x="1301" y="1195"/>
                    <a:pt x="1298" y="1202"/>
                  </a:cubicBezTo>
                  <a:close/>
                  <a:moveTo>
                    <a:pt x="902" y="1222"/>
                  </a:moveTo>
                  <a:cubicBezTo>
                    <a:pt x="921" y="1223"/>
                    <a:pt x="938" y="1222"/>
                    <a:pt x="947" y="1212"/>
                  </a:cubicBezTo>
                  <a:cubicBezTo>
                    <a:pt x="935" y="1214"/>
                    <a:pt x="950" y="1189"/>
                    <a:pt x="932" y="1197"/>
                  </a:cubicBezTo>
                  <a:cubicBezTo>
                    <a:pt x="926" y="1220"/>
                    <a:pt x="904" y="1199"/>
                    <a:pt x="902" y="1222"/>
                  </a:cubicBezTo>
                  <a:close/>
                  <a:moveTo>
                    <a:pt x="631" y="1207"/>
                  </a:moveTo>
                  <a:cubicBezTo>
                    <a:pt x="633" y="1235"/>
                    <a:pt x="653" y="1214"/>
                    <a:pt x="661" y="1207"/>
                  </a:cubicBezTo>
                  <a:cubicBezTo>
                    <a:pt x="662" y="1214"/>
                    <a:pt x="659" y="1218"/>
                    <a:pt x="656" y="1222"/>
                  </a:cubicBezTo>
                  <a:cubicBezTo>
                    <a:pt x="671" y="1222"/>
                    <a:pt x="677" y="1213"/>
                    <a:pt x="681" y="1202"/>
                  </a:cubicBezTo>
                  <a:cubicBezTo>
                    <a:pt x="662" y="1201"/>
                    <a:pt x="645" y="1202"/>
                    <a:pt x="631" y="1207"/>
                  </a:cubicBezTo>
                  <a:close/>
                  <a:moveTo>
                    <a:pt x="892" y="1212"/>
                  </a:moveTo>
                  <a:cubicBezTo>
                    <a:pt x="895" y="1209"/>
                    <a:pt x="892" y="1202"/>
                    <a:pt x="887" y="1207"/>
                  </a:cubicBezTo>
                  <a:cubicBezTo>
                    <a:pt x="884" y="1210"/>
                    <a:pt x="887" y="1217"/>
                    <a:pt x="892" y="1212"/>
                  </a:cubicBezTo>
                  <a:close/>
                  <a:moveTo>
                    <a:pt x="862" y="1237"/>
                  </a:moveTo>
                  <a:cubicBezTo>
                    <a:pt x="864" y="1224"/>
                    <a:pt x="836" y="1217"/>
                    <a:pt x="832" y="1227"/>
                  </a:cubicBezTo>
                  <a:cubicBezTo>
                    <a:pt x="841" y="1231"/>
                    <a:pt x="845" y="1241"/>
                    <a:pt x="862" y="1237"/>
                  </a:cubicBezTo>
                  <a:close/>
                  <a:moveTo>
                    <a:pt x="797" y="1212"/>
                  </a:moveTo>
                  <a:cubicBezTo>
                    <a:pt x="793" y="1235"/>
                    <a:pt x="818" y="1231"/>
                    <a:pt x="832" y="1237"/>
                  </a:cubicBezTo>
                  <a:cubicBezTo>
                    <a:pt x="830" y="1219"/>
                    <a:pt x="816" y="1213"/>
                    <a:pt x="797" y="1212"/>
                  </a:cubicBezTo>
                  <a:close/>
                  <a:moveTo>
                    <a:pt x="1238" y="1227"/>
                  </a:moveTo>
                  <a:cubicBezTo>
                    <a:pt x="1250" y="1229"/>
                    <a:pt x="1257" y="1261"/>
                    <a:pt x="1273" y="1242"/>
                  </a:cubicBezTo>
                  <a:cubicBezTo>
                    <a:pt x="1265" y="1241"/>
                    <a:pt x="1269" y="1231"/>
                    <a:pt x="1273" y="1227"/>
                  </a:cubicBezTo>
                  <a:cubicBezTo>
                    <a:pt x="1263" y="1225"/>
                    <a:pt x="1263" y="1234"/>
                    <a:pt x="1258" y="1237"/>
                  </a:cubicBezTo>
                  <a:cubicBezTo>
                    <a:pt x="1261" y="1221"/>
                    <a:pt x="1248" y="1221"/>
                    <a:pt x="1258" y="1212"/>
                  </a:cubicBezTo>
                  <a:cubicBezTo>
                    <a:pt x="1253" y="1212"/>
                    <a:pt x="1248" y="1212"/>
                    <a:pt x="1243" y="1212"/>
                  </a:cubicBezTo>
                  <a:cubicBezTo>
                    <a:pt x="1243" y="1219"/>
                    <a:pt x="1240" y="1223"/>
                    <a:pt x="1238" y="1227"/>
                  </a:cubicBezTo>
                  <a:close/>
                  <a:moveTo>
                    <a:pt x="341" y="1237"/>
                  </a:moveTo>
                  <a:cubicBezTo>
                    <a:pt x="341" y="1234"/>
                    <a:pt x="337" y="1231"/>
                    <a:pt x="336" y="1237"/>
                  </a:cubicBezTo>
                  <a:cubicBezTo>
                    <a:pt x="336" y="1240"/>
                    <a:pt x="340" y="1243"/>
                    <a:pt x="341" y="1237"/>
                  </a:cubicBezTo>
                  <a:close/>
                  <a:moveTo>
                    <a:pt x="621" y="1247"/>
                  </a:moveTo>
                  <a:cubicBezTo>
                    <a:pt x="624" y="1250"/>
                    <a:pt x="637" y="1218"/>
                    <a:pt x="626" y="1237"/>
                  </a:cubicBezTo>
                  <a:cubicBezTo>
                    <a:pt x="626" y="1238"/>
                    <a:pt x="617" y="1242"/>
                    <a:pt x="621" y="1247"/>
                  </a:cubicBezTo>
                  <a:close/>
                  <a:moveTo>
                    <a:pt x="401" y="1257"/>
                  </a:moveTo>
                  <a:cubicBezTo>
                    <a:pt x="407" y="1260"/>
                    <a:pt x="385" y="1285"/>
                    <a:pt x="416" y="1282"/>
                  </a:cubicBezTo>
                  <a:cubicBezTo>
                    <a:pt x="416" y="1274"/>
                    <a:pt x="416" y="1265"/>
                    <a:pt x="416" y="1257"/>
                  </a:cubicBezTo>
                  <a:cubicBezTo>
                    <a:pt x="429" y="1269"/>
                    <a:pt x="450" y="1258"/>
                    <a:pt x="446" y="1237"/>
                  </a:cubicBezTo>
                  <a:cubicBezTo>
                    <a:pt x="422" y="1235"/>
                    <a:pt x="420" y="1255"/>
                    <a:pt x="401" y="1257"/>
                  </a:cubicBezTo>
                  <a:close/>
                  <a:moveTo>
                    <a:pt x="902" y="1252"/>
                  </a:moveTo>
                  <a:cubicBezTo>
                    <a:pt x="904" y="1238"/>
                    <a:pt x="931" y="1265"/>
                    <a:pt x="937" y="1247"/>
                  </a:cubicBezTo>
                  <a:cubicBezTo>
                    <a:pt x="912" y="1250"/>
                    <a:pt x="907" y="1234"/>
                    <a:pt x="882" y="1237"/>
                  </a:cubicBezTo>
                  <a:cubicBezTo>
                    <a:pt x="877" y="1253"/>
                    <a:pt x="898" y="1244"/>
                    <a:pt x="902" y="1252"/>
                  </a:cubicBezTo>
                  <a:close/>
                  <a:moveTo>
                    <a:pt x="190" y="1262"/>
                  </a:moveTo>
                  <a:cubicBezTo>
                    <a:pt x="203" y="1263"/>
                    <a:pt x="215" y="1263"/>
                    <a:pt x="215" y="1252"/>
                  </a:cubicBezTo>
                  <a:cubicBezTo>
                    <a:pt x="212" y="1249"/>
                    <a:pt x="200" y="1232"/>
                    <a:pt x="195" y="1247"/>
                  </a:cubicBezTo>
                  <a:cubicBezTo>
                    <a:pt x="223" y="1252"/>
                    <a:pt x="182" y="1247"/>
                    <a:pt x="190" y="1262"/>
                  </a:cubicBezTo>
                  <a:close/>
                  <a:moveTo>
                    <a:pt x="596" y="1252"/>
                  </a:moveTo>
                  <a:cubicBezTo>
                    <a:pt x="603" y="1252"/>
                    <a:pt x="603" y="1258"/>
                    <a:pt x="611" y="1257"/>
                  </a:cubicBezTo>
                  <a:cubicBezTo>
                    <a:pt x="612" y="1248"/>
                    <a:pt x="607" y="1244"/>
                    <a:pt x="601" y="1242"/>
                  </a:cubicBezTo>
                  <a:cubicBezTo>
                    <a:pt x="601" y="1247"/>
                    <a:pt x="597" y="1248"/>
                    <a:pt x="596" y="1252"/>
                  </a:cubicBezTo>
                  <a:close/>
                  <a:moveTo>
                    <a:pt x="822" y="1257"/>
                  </a:moveTo>
                  <a:cubicBezTo>
                    <a:pt x="820" y="1253"/>
                    <a:pt x="808" y="1251"/>
                    <a:pt x="807" y="1257"/>
                  </a:cubicBezTo>
                  <a:cubicBezTo>
                    <a:pt x="803" y="1269"/>
                    <a:pt x="826" y="1268"/>
                    <a:pt x="822" y="1257"/>
                  </a:cubicBezTo>
                  <a:close/>
                  <a:moveTo>
                    <a:pt x="1273" y="1252"/>
                  </a:moveTo>
                  <a:cubicBezTo>
                    <a:pt x="1270" y="1248"/>
                    <a:pt x="1268" y="1261"/>
                    <a:pt x="1268" y="1262"/>
                  </a:cubicBezTo>
                  <a:cubicBezTo>
                    <a:pt x="1261" y="1276"/>
                    <a:pt x="1277" y="1257"/>
                    <a:pt x="1273" y="1252"/>
                  </a:cubicBezTo>
                  <a:close/>
                  <a:moveTo>
                    <a:pt x="526" y="1272"/>
                  </a:moveTo>
                  <a:cubicBezTo>
                    <a:pt x="538" y="1275"/>
                    <a:pt x="539" y="1289"/>
                    <a:pt x="551" y="1292"/>
                  </a:cubicBezTo>
                  <a:cubicBezTo>
                    <a:pt x="557" y="1274"/>
                    <a:pt x="584" y="1301"/>
                    <a:pt x="586" y="1287"/>
                  </a:cubicBezTo>
                  <a:cubicBezTo>
                    <a:pt x="579" y="1279"/>
                    <a:pt x="572" y="1271"/>
                    <a:pt x="566" y="1262"/>
                  </a:cubicBezTo>
                  <a:cubicBezTo>
                    <a:pt x="553" y="1258"/>
                    <a:pt x="556" y="1272"/>
                    <a:pt x="546" y="1272"/>
                  </a:cubicBezTo>
                  <a:cubicBezTo>
                    <a:pt x="546" y="1264"/>
                    <a:pt x="547" y="1255"/>
                    <a:pt x="536" y="1257"/>
                  </a:cubicBezTo>
                  <a:cubicBezTo>
                    <a:pt x="535" y="1264"/>
                    <a:pt x="528" y="1265"/>
                    <a:pt x="526" y="1272"/>
                  </a:cubicBezTo>
                  <a:close/>
                  <a:moveTo>
                    <a:pt x="1188" y="1302"/>
                  </a:moveTo>
                  <a:cubicBezTo>
                    <a:pt x="1177" y="1295"/>
                    <a:pt x="1193" y="1285"/>
                    <a:pt x="1183" y="1272"/>
                  </a:cubicBezTo>
                  <a:cubicBezTo>
                    <a:pt x="1164" y="1277"/>
                    <a:pt x="1156" y="1263"/>
                    <a:pt x="1148" y="1272"/>
                  </a:cubicBezTo>
                  <a:cubicBezTo>
                    <a:pt x="1144" y="1262"/>
                    <a:pt x="1125" y="1250"/>
                    <a:pt x="1123" y="1267"/>
                  </a:cubicBezTo>
                  <a:cubicBezTo>
                    <a:pt x="1134" y="1278"/>
                    <a:pt x="1165" y="1268"/>
                    <a:pt x="1158" y="1297"/>
                  </a:cubicBezTo>
                  <a:cubicBezTo>
                    <a:pt x="1175" y="1288"/>
                    <a:pt x="1183" y="1314"/>
                    <a:pt x="1188" y="1302"/>
                  </a:cubicBezTo>
                  <a:close/>
                  <a:moveTo>
                    <a:pt x="827" y="1302"/>
                  </a:moveTo>
                  <a:cubicBezTo>
                    <a:pt x="830" y="1290"/>
                    <a:pt x="846" y="1291"/>
                    <a:pt x="842" y="1272"/>
                  </a:cubicBezTo>
                  <a:cubicBezTo>
                    <a:pt x="824" y="1274"/>
                    <a:pt x="809" y="1292"/>
                    <a:pt x="827" y="1302"/>
                  </a:cubicBezTo>
                  <a:close/>
                  <a:moveTo>
                    <a:pt x="446" y="1282"/>
                  </a:moveTo>
                  <a:cubicBezTo>
                    <a:pt x="420" y="1272"/>
                    <a:pt x="415" y="1301"/>
                    <a:pt x="446" y="1282"/>
                  </a:cubicBezTo>
                  <a:close/>
                  <a:moveTo>
                    <a:pt x="1102" y="1282"/>
                  </a:moveTo>
                  <a:cubicBezTo>
                    <a:pt x="1102" y="1277"/>
                    <a:pt x="1094" y="1276"/>
                    <a:pt x="1092" y="1282"/>
                  </a:cubicBezTo>
                  <a:cubicBezTo>
                    <a:pt x="1098" y="1282"/>
                    <a:pt x="1100" y="1289"/>
                    <a:pt x="1102" y="1282"/>
                  </a:cubicBezTo>
                  <a:close/>
                  <a:moveTo>
                    <a:pt x="341" y="1307"/>
                  </a:moveTo>
                  <a:cubicBezTo>
                    <a:pt x="352" y="1306"/>
                    <a:pt x="344" y="1285"/>
                    <a:pt x="341" y="1282"/>
                  </a:cubicBezTo>
                  <a:cubicBezTo>
                    <a:pt x="335" y="1283"/>
                    <a:pt x="326" y="1281"/>
                    <a:pt x="326" y="1287"/>
                  </a:cubicBezTo>
                  <a:cubicBezTo>
                    <a:pt x="339" y="1285"/>
                    <a:pt x="321" y="1315"/>
                    <a:pt x="341" y="1307"/>
                  </a:cubicBezTo>
                  <a:close/>
                  <a:moveTo>
                    <a:pt x="972" y="1317"/>
                  </a:moveTo>
                  <a:cubicBezTo>
                    <a:pt x="977" y="1308"/>
                    <a:pt x="992" y="1311"/>
                    <a:pt x="987" y="1292"/>
                  </a:cubicBezTo>
                  <a:cubicBezTo>
                    <a:pt x="969" y="1284"/>
                    <a:pt x="984" y="1309"/>
                    <a:pt x="972" y="1307"/>
                  </a:cubicBezTo>
                  <a:cubicBezTo>
                    <a:pt x="971" y="1300"/>
                    <a:pt x="974" y="1289"/>
                    <a:pt x="967" y="1287"/>
                  </a:cubicBezTo>
                  <a:cubicBezTo>
                    <a:pt x="960" y="1294"/>
                    <a:pt x="958" y="1317"/>
                    <a:pt x="972" y="1317"/>
                  </a:cubicBezTo>
                  <a:close/>
                  <a:moveTo>
                    <a:pt x="421" y="1297"/>
                  </a:moveTo>
                  <a:cubicBezTo>
                    <a:pt x="438" y="1312"/>
                    <a:pt x="436" y="1279"/>
                    <a:pt x="421" y="1297"/>
                  </a:cubicBezTo>
                  <a:close/>
                  <a:moveTo>
                    <a:pt x="747" y="1297"/>
                  </a:moveTo>
                  <a:cubicBezTo>
                    <a:pt x="747" y="1294"/>
                    <a:pt x="743" y="1291"/>
                    <a:pt x="742" y="1297"/>
                  </a:cubicBezTo>
                  <a:cubicBezTo>
                    <a:pt x="742" y="1300"/>
                    <a:pt x="746" y="1303"/>
                    <a:pt x="747" y="1297"/>
                  </a:cubicBezTo>
                  <a:close/>
                  <a:moveTo>
                    <a:pt x="95" y="1302"/>
                  </a:moveTo>
                  <a:cubicBezTo>
                    <a:pt x="81" y="1317"/>
                    <a:pt x="110" y="1288"/>
                    <a:pt x="95" y="1302"/>
                  </a:cubicBezTo>
                  <a:close/>
                  <a:moveTo>
                    <a:pt x="737" y="1327"/>
                  </a:moveTo>
                  <a:cubicBezTo>
                    <a:pt x="756" y="1331"/>
                    <a:pt x="742" y="1309"/>
                    <a:pt x="737" y="1307"/>
                  </a:cubicBezTo>
                  <a:cubicBezTo>
                    <a:pt x="736" y="1321"/>
                    <a:pt x="745" y="1317"/>
                    <a:pt x="737" y="1327"/>
                  </a:cubicBezTo>
                  <a:close/>
                  <a:moveTo>
                    <a:pt x="331" y="1317"/>
                  </a:moveTo>
                  <a:cubicBezTo>
                    <a:pt x="326" y="1321"/>
                    <a:pt x="340" y="1322"/>
                    <a:pt x="341" y="1322"/>
                  </a:cubicBezTo>
                  <a:cubicBezTo>
                    <a:pt x="355" y="1329"/>
                    <a:pt x="336" y="1313"/>
                    <a:pt x="331" y="1317"/>
                  </a:cubicBezTo>
                  <a:close/>
                  <a:moveTo>
                    <a:pt x="952" y="1327"/>
                  </a:moveTo>
                  <a:cubicBezTo>
                    <a:pt x="952" y="1322"/>
                    <a:pt x="943" y="1321"/>
                    <a:pt x="942" y="1327"/>
                  </a:cubicBezTo>
                  <a:cubicBezTo>
                    <a:pt x="943" y="1333"/>
                    <a:pt x="948" y="1330"/>
                    <a:pt x="952" y="1327"/>
                  </a:cubicBezTo>
                  <a:close/>
                  <a:moveTo>
                    <a:pt x="862" y="1367"/>
                  </a:moveTo>
                  <a:cubicBezTo>
                    <a:pt x="857" y="1352"/>
                    <a:pt x="889" y="1333"/>
                    <a:pt x="862" y="1327"/>
                  </a:cubicBezTo>
                  <a:cubicBezTo>
                    <a:pt x="859" y="1339"/>
                    <a:pt x="840" y="1360"/>
                    <a:pt x="862" y="1367"/>
                  </a:cubicBezTo>
                  <a:close/>
                  <a:moveTo>
                    <a:pt x="1303" y="1327"/>
                  </a:moveTo>
                  <a:cubicBezTo>
                    <a:pt x="1299" y="1328"/>
                    <a:pt x="1293" y="1327"/>
                    <a:pt x="1293" y="1332"/>
                  </a:cubicBezTo>
                  <a:cubicBezTo>
                    <a:pt x="1297" y="1331"/>
                    <a:pt x="1303" y="1332"/>
                    <a:pt x="1303" y="1327"/>
                  </a:cubicBezTo>
                  <a:close/>
                  <a:moveTo>
                    <a:pt x="571" y="1362"/>
                  </a:moveTo>
                  <a:cubicBezTo>
                    <a:pt x="588" y="1369"/>
                    <a:pt x="598" y="1343"/>
                    <a:pt x="586" y="1337"/>
                  </a:cubicBezTo>
                  <a:cubicBezTo>
                    <a:pt x="585" y="1349"/>
                    <a:pt x="569" y="1347"/>
                    <a:pt x="571" y="1362"/>
                  </a:cubicBezTo>
                  <a:close/>
                  <a:moveTo>
                    <a:pt x="601" y="1362"/>
                  </a:moveTo>
                  <a:cubicBezTo>
                    <a:pt x="605" y="1362"/>
                    <a:pt x="608" y="1362"/>
                    <a:pt x="611" y="1362"/>
                  </a:cubicBezTo>
                  <a:cubicBezTo>
                    <a:pt x="611" y="1359"/>
                    <a:pt x="611" y="1356"/>
                    <a:pt x="611" y="1352"/>
                  </a:cubicBezTo>
                  <a:cubicBezTo>
                    <a:pt x="608" y="1352"/>
                    <a:pt x="605" y="1352"/>
                    <a:pt x="601" y="1352"/>
                  </a:cubicBezTo>
                  <a:cubicBezTo>
                    <a:pt x="601" y="1356"/>
                    <a:pt x="601" y="1359"/>
                    <a:pt x="601" y="1362"/>
                  </a:cubicBezTo>
                  <a:close/>
                  <a:moveTo>
                    <a:pt x="686" y="1357"/>
                  </a:moveTo>
                  <a:cubicBezTo>
                    <a:pt x="686" y="1354"/>
                    <a:pt x="682" y="1352"/>
                    <a:pt x="681" y="1357"/>
                  </a:cubicBezTo>
                  <a:cubicBezTo>
                    <a:pt x="681" y="1360"/>
                    <a:pt x="686" y="1363"/>
                    <a:pt x="686" y="1357"/>
                  </a:cubicBezTo>
                  <a:close/>
                  <a:moveTo>
                    <a:pt x="245" y="1382"/>
                  </a:moveTo>
                  <a:cubicBezTo>
                    <a:pt x="247" y="1376"/>
                    <a:pt x="245" y="1351"/>
                    <a:pt x="240" y="1367"/>
                  </a:cubicBezTo>
                  <a:cubicBezTo>
                    <a:pt x="239" y="1373"/>
                    <a:pt x="241" y="1398"/>
                    <a:pt x="245" y="1382"/>
                  </a:cubicBezTo>
                  <a:close/>
                  <a:moveTo>
                    <a:pt x="260" y="1377"/>
                  </a:moveTo>
                  <a:cubicBezTo>
                    <a:pt x="243" y="1377"/>
                    <a:pt x="271" y="1361"/>
                    <a:pt x="255" y="1362"/>
                  </a:cubicBezTo>
                  <a:cubicBezTo>
                    <a:pt x="246" y="1366"/>
                    <a:pt x="252" y="1395"/>
                    <a:pt x="260" y="1377"/>
                  </a:cubicBezTo>
                  <a:close/>
                  <a:moveTo>
                    <a:pt x="521" y="1377"/>
                  </a:moveTo>
                  <a:cubicBezTo>
                    <a:pt x="524" y="1362"/>
                    <a:pt x="532" y="1382"/>
                    <a:pt x="541" y="1377"/>
                  </a:cubicBezTo>
                  <a:cubicBezTo>
                    <a:pt x="546" y="1349"/>
                    <a:pt x="507" y="1371"/>
                    <a:pt x="521" y="1377"/>
                  </a:cubicBezTo>
                  <a:close/>
                  <a:moveTo>
                    <a:pt x="120" y="1372"/>
                  </a:moveTo>
                  <a:cubicBezTo>
                    <a:pt x="120" y="1370"/>
                    <a:pt x="116" y="1367"/>
                    <a:pt x="115" y="1372"/>
                  </a:cubicBezTo>
                  <a:cubicBezTo>
                    <a:pt x="115" y="1375"/>
                    <a:pt x="119" y="1378"/>
                    <a:pt x="120" y="1372"/>
                  </a:cubicBezTo>
                  <a:close/>
                  <a:moveTo>
                    <a:pt x="451" y="1377"/>
                  </a:moveTo>
                  <a:cubicBezTo>
                    <a:pt x="451" y="1372"/>
                    <a:pt x="442" y="1371"/>
                    <a:pt x="441" y="1377"/>
                  </a:cubicBezTo>
                  <a:cubicBezTo>
                    <a:pt x="447" y="1377"/>
                    <a:pt x="449" y="1385"/>
                    <a:pt x="451" y="1377"/>
                  </a:cubicBezTo>
                  <a:close/>
                  <a:moveTo>
                    <a:pt x="1218" y="1392"/>
                  </a:moveTo>
                  <a:cubicBezTo>
                    <a:pt x="1208" y="1384"/>
                    <a:pt x="1211" y="1393"/>
                    <a:pt x="1198" y="1392"/>
                  </a:cubicBezTo>
                  <a:cubicBezTo>
                    <a:pt x="1196" y="1418"/>
                    <a:pt x="1230" y="1405"/>
                    <a:pt x="1233" y="1392"/>
                  </a:cubicBezTo>
                  <a:cubicBezTo>
                    <a:pt x="1221" y="1391"/>
                    <a:pt x="1238" y="1379"/>
                    <a:pt x="1238" y="1372"/>
                  </a:cubicBezTo>
                  <a:cubicBezTo>
                    <a:pt x="1219" y="1367"/>
                    <a:pt x="1228" y="1389"/>
                    <a:pt x="1218" y="1392"/>
                  </a:cubicBezTo>
                  <a:close/>
                  <a:moveTo>
                    <a:pt x="220" y="1382"/>
                  </a:moveTo>
                  <a:cubicBezTo>
                    <a:pt x="220" y="1380"/>
                    <a:pt x="216" y="1377"/>
                    <a:pt x="215" y="1382"/>
                  </a:cubicBezTo>
                  <a:cubicBezTo>
                    <a:pt x="215" y="1385"/>
                    <a:pt x="219" y="1388"/>
                    <a:pt x="220" y="1382"/>
                  </a:cubicBezTo>
                  <a:close/>
                  <a:moveTo>
                    <a:pt x="351" y="1412"/>
                  </a:moveTo>
                  <a:cubicBezTo>
                    <a:pt x="361" y="1411"/>
                    <a:pt x="361" y="1419"/>
                    <a:pt x="366" y="1422"/>
                  </a:cubicBezTo>
                  <a:cubicBezTo>
                    <a:pt x="373" y="1416"/>
                    <a:pt x="374" y="1392"/>
                    <a:pt x="361" y="1392"/>
                  </a:cubicBezTo>
                  <a:cubicBezTo>
                    <a:pt x="366" y="1408"/>
                    <a:pt x="353" y="1405"/>
                    <a:pt x="351" y="1412"/>
                  </a:cubicBezTo>
                  <a:close/>
                  <a:moveTo>
                    <a:pt x="1358" y="1407"/>
                  </a:moveTo>
                  <a:cubicBezTo>
                    <a:pt x="1369" y="1409"/>
                    <a:pt x="1377" y="1406"/>
                    <a:pt x="1378" y="1397"/>
                  </a:cubicBezTo>
                  <a:cubicBezTo>
                    <a:pt x="1369" y="1398"/>
                    <a:pt x="1367" y="1392"/>
                    <a:pt x="1358" y="1392"/>
                  </a:cubicBezTo>
                  <a:cubicBezTo>
                    <a:pt x="1358" y="1397"/>
                    <a:pt x="1358" y="1402"/>
                    <a:pt x="1358" y="1407"/>
                  </a:cubicBezTo>
                  <a:close/>
                  <a:moveTo>
                    <a:pt x="1087" y="1402"/>
                  </a:moveTo>
                  <a:cubicBezTo>
                    <a:pt x="1084" y="1403"/>
                    <a:pt x="1078" y="1403"/>
                    <a:pt x="1077" y="1407"/>
                  </a:cubicBezTo>
                  <a:cubicBezTo>
                    <a:pt x="1081" y="1406"/>
                    <a:pt x="1087" y="1407"/>
                    <a:pt x="1087" y="1402"/>
                  </a:cubicBezTo>
                  <a:close/>
                  <a:moveTo>
                    <a:pt x="1102" y="1422"/>
                  </a:moveTo>
                  <a:cubicBezTo>
                    <a:pt x="1113" y="1402"/>
                    <a:pt x="1079" y="1409"/>
                    <a:pt x="1077" y="1427"/>
                  </a:cubicBezTo>
                  <a:cubicBezTo>
                    <a:pt x="1063" y="1426"/>
                    <a:pt x="1050" y="1427"/>
                    <a:pt x="1052" y="1442"/>
                  </a:cubicBezTo>
                  <a:cubicBezTo>
                    <a:pt x="1078" y="1450"/>
                    <a:pt x="1103" y="1467"/>
                    <a:pt x="1117" y="1437"/>
                  </a:cubicBezTo>
                  <a:cubicBezTo>
                    <a:pt x="1104" y="1441"/>
                    <a:pt x="1121" y="1414"/>
                    <a:pt x="1107" y="1417"/>
                  </a:cubicBezTo>
                  <a:cubicBezTo>
                    <a:pt x="1107" y="1420"/>
                    <a:pt x="1107" y="1423"/>
                    <a:pt x="1102" y="1422"/>
                  </a:cubicBezTo>
                  <a:close/>
                  <a:moveTo>
                    <a:pt x="1183" y="1432"/>
                  </a:moveTo>
                  <a:cubicBezTo>
                    <a:pt x="1182" y="1436"/>
                    <a:pt x="1178" y="1438"/>
                    <a:pt x="1173" y="1437"/>
                  </a:cubicBezTo>
                  <a:cubicBezTo>
                    <a:pt x="1173" y="1444"/>
                    <a:pt x="1173" y="1451"/>
                    <a:pt x="1173" y="1458"/>
                  </a:cubicBezTo>
                  <a:cubicBezTo>
                    <a:pt x="1180" y="1459"/>
                    <a:pt x="1190" y="1454"/>
                    <a:pt x="1198" y="1452"/>
                  </a:cubicBezTo>
                  <a:cubicBezTo>
                    <a:pt x="1213" y="1450"/>
                    <a:pt x="1236" y="1453"/>
                    <a:pt x="1238" y="1437"/>
                  </a:cubicBezTo>
                  <a:cubicBezTo>
                    <a:pt x="1224" y="1425"/>
                    <a:pt x="1193" y="1454"/>
                    <a:pt x="1183" y="1432"/>
                  </a:cubicBezTo>
                  <a:close/>
                  <a:moveTo>
                    <a:pt x="1173" y="1407"/>
                  </a:moveTo>
                  <a:cubicBezTo>
                    <a:pt x="1168" y="1416"/>
                    <a:pt x="1159" y="1420"/>
                    <a:pt x="1163" y="1437"/>
                  </a:cubicBezTo>
                  <a:cubicBezTo>
                    <a:pt x="1182" y="1439"/>
                    <a:pt x="1188" y="1415"/>
                    <a:pt x="1173" y="1407"/>
                  </a:cubicBezTo>
                  <a:close/>
                  <a:moveTo>
                    <a:pt x="481" y="1412"/>
                  </a:moveTo>
                  <a:cubicBezTo>
                    <a:pt x="477" y="1414"/>
                    <a:pt x="471" y="1413"/>
                    <a:pt x="471" y="1417"/>
                  </a:cubicBezTo>
                  <a:cubicBezTo>
                    <a:pt x="475" y="1416"/>
                    <a:pt x="481" y="1417"/>
                    <a:pt x="481" y="1412"/>
                  </a:cubicBezTo>
                  <a:close/>
                  <a:moveTo>
                    <a:pt x="396" y="1442"/>
                  </a:moveTo>
                  <a:cubicBezTo>
                    <a:pt x="407" y="1436"/>
                    <a:pt x="420" y="1433"/>
                    <a:pt x="426" y="1422"/>
                  </a:cubicBezTo>
                  <a:cubicBezTo>
                    <a:pt x="412" y="1416"/>
                    <a:pt x="394" y="1420"/>
                    <a:pt x="396" y="1442"/>
                  </a:cubicBezTo>
                  <a:close/>
                  <a:moveTo>
                    <a:pt x="476" y="1422"/>
                  </a:moveTo>
                  <a:cubicBezTo>
                    <a:pt x="465" y="1420"/>
                    <a:pt x="446" y="1435"/>
                    <a:pt x="461" y="1442"/>
                  </a:cubicBezTo>
                  <a:cubicBezTo>
                    <a:pt x="463" y="1434"/>
                    <a:pt x="501" y="1436"/>
                    <a:pt x="486" y="1427"/>
                  </a:cubicBezTo>
                  <a:cubicBezTo>
                    <a:pt x="480" y="1429"/>
                    <a:pt x="476" y="1435"/>
                    <a:pt x="476" y="1422"/>
                  </a:cubicBezTo>
                  <a:close/>
                  <a:moveTo>
                    <a:pt x="511" y="1463"/>
                  </a:moveTo>
                  <a:cubicBezTo>
                    <a:pt x="514" y="1478"/>
                    <a:pt x="486" y="1464"/>
                    <a:pt x="491" y="1483"/>
                  </a:cubicBezTo>
                  <a:cubicBezTo>
                    <a:pt x="507" y="1475"/>
                    <a:pt x="527" y="1472"/>
                    <a:pt x="526" y="1447"/>
                  </a:cubicBezTo>
                  <a:cubicBezTo>
                    <a:pt x="521" y="1447"/>
                    <a:pt x="516" y="1447"/>
                    <a:pt x="511" y="1447"/>
                  </a:cubicBezTo>
                  <a:cubicBezTo>
                    <a:pt x="509" y="1455"/>
                    <a:pt x="505" y="1456"/>
                    <a:pt x="511" y="1463"/>
                  </a:cubicBezTo>
                  <a:close/>
                  <a:moveTo>
                    <a:pt x="526" y="1427"/>
                  </a:moveTo>
                  <a:cubicBezTo>
                    <a:pt x="511" y="1427"/>
                    <a:pt x="501" y="1432"/>
                    <a:pt x="496" y="1442"/>
                  </a:cubicBezTo>
                  <a:cubicBezTo>
                    <a:pt x="503" y="1442"/>
                    <a:pt x="507" y="1445"/>
                    <a:pt x="511" y="1447"/>
                  </a:cubicBezTo>
                  <a:cubicBezTo>
                    <a:pt x="513" y="1437"/>
                    <a:pt x="525" y="1438"/>
                    <a:pt x="526" y="1427"/>
                  </a:cubicBezTo>
                  <a:close/>
                  <a:moveTo>
                    <a:pt x="972" y="1442"/>
                  </a:moveTo>
                  <a:cubicBezTo>
                    <a:pt x="981" y="1440"/>
                    <a:pt x="1002" y="1449"/>
                    <a:pt x="1002" y="1437"/>
                  </a:cubicBezTo>
                  <a:cubicBezTo>
                    <a:pt x="998" y="1436"/>
                    <a:pt x="996" y="1433"/>
                    <a:pt x="997" y="1427"/>
                  </a:cubicBezTo>
                  <a:cubicBezTo>
                    <a:pt x="988" y="1432"/>
                    <a:pt x="970" y="1427"/>
                    <a:pt x="972" y="1442"/>
                  </a:cubicBezTo>
                  <a:close/>
                  <a:moveTo>
                    <a:pt x="1153" y="1442"/>
                  </a:moveTo>
                  <a:cubicBezTo>
                    <a:pt x="1152" y="1448"/>
                    <a:pt x="1146" y="1446"/>
                    <a:pt x="1148" y="1437"/>
                  </a:cubicBezTo>
                  <a:cubicBezTo>
                    <a:pt x="1129" y="1438"/>
                    <a:pt x="1121" y="1447"/>
                    <a:pt x="1112" y="1458"/>
                  </a:cubicBezTo>
                  <a:cubicBezTo>
                    <a:pt x="1132" y="1461"/>
                    <a:pt x="1137" y="1461"/>
                    <a:pt x="1153" y="1452"/>
                  </a:cubicBezTo>
                  <a:cubicBezTo>
                    <a:pt x="1148" y="1465"/>
                    <a:pt x="1181" y="1454"/>
                    <a:pt x="1163" y="1452"/>
                  </a:cubicBezTo>
                  <a:cubicBezTo>
                    <a:pt x="1159" y="1451"/>
                    <a:pt x="1153" y="1452"/>
                    <a:pt x="1153" y="1447"/>
                  </a:cubicBezTo>
                  <a:cubicBezTo>
                    <a:pt x="1155" y="1447"/>
                    <a:pt x="1158" y="1443"/>
                    <a:pt x="1153" y="1442"/>
                  </a:cubicBezTo>
                  <a:close/>
                  <a:moveTo>
                    <a:pt x="1308" y="1447"/>
                  </a:moveTo>
                  <a:cubicBezTo>
                    <a:pt x="1323" y="1453"/>
                    <a:pt x="1327" y="1450"/>
                    <a:pt x="1333" y="1437"/>
                  </a:cubicBezTo>
                  <a:cubicBezTo>
                    <a:pt x="1321" y="1437"/>
                    <a:pt x="1309" y="1437"/>
                    <a:pt x="1308" y="1447"/>
                  </a:cubicBezTo>
                  <a:close/>
                  <a:moveTo>
                    <a:pt x="250" y="1447"/>
                  </a:moveTo>
                  <a:cubicBezTo>
                    <a:pt x="250" y="1445"/>
                    <a:pt x="246" y="1442"/>
                    <a:pt x="245" y="1447"/>
                  </a:cubicBezTo>
                  <a:cubicBezTo>
                    <a:pt x="245" y="1450"/>
                    <a:pt x="249" y="1453"/>
                    <a:pt x="250" y="1447"/>
                  </a:cubicBezTo>
                  <a:close/>
                  <a:moveTo>
                    <a:pt x="456" y="1452"/>
                  </a:moveTo>
                  <a:cubicBezTo>
                    <a:pt x="459" y="1453"/>
                    <a:pt x="462" y="1453"/>
                    <a:pt x="461" y="1458"/>
                  </a:cubicBezTo>
                  <a:cubicBezTo>
                    <a:pt x="464" y="1458"/>
                    <a:pt x="468" y="1458"/>
                    <a:pt x="471" y="1458"/>
                  </a:cubicBezTo>
                  <a:cubicBezTo>
                    <a:pt x="470" y="1452"/>
                    <a:pt x="472" y="1443"/>
                    <a:pt x="466" y="1442"/>
                  </a:cubicBezTo>
                  <a:cubicBezTo>
                    <a:pt x="466" y="1449"/>
                    <a:pt x="457" y="1447"/>
                    <a:pt x="456" y="1452"/>
                  </a:cubicBezTo>
                  <a:close/>
                  <a:moveTo>
                    <a:pt x="486" y="1442"/>
                  </a:moveTo>
                  <a:cubicBezTo>
                    <a:pt x="482" y="1444"/>
                    <a:pt x="476" y="1443"/>
                    <a:pt x="476" y="1447"/>
                  </a:cubicBezTo>
                  <a:cubicBezTo>
                    <a:pt x="480" y="1446"/>
                    <a:pt x="486" y="1447"/>
                    <a:pt x="486" y="1442"/>
                  </a:cubicBezTo>
                  <a:close/>
                  <a:moveTo>
                    <a:pt x="531" y="1452"/>
                  </a:moveTo>
                  <a:cubicBezTo>
                    <a:pt x="540" y="1453"/>
                    <a:pt x="544" y="1449"/>
                    <a:pt x="546" y="1442"/>
                  </a:cubicBezTo>
                  <a:cubicBezTo>
                    <a:pt x="538" y="1442"/>
                    <a:pt x="533" y="1446"/>
                    <a:pt x="531" y="1452"/>
                  </a:cubicBezTo>
                  <a:close/>
                  <a:moveTo>
                    <a:pt x="957" y="1442"/>
                  </a:moveTo>
                  <a:cubicBezTo>
                    <a:pt x="954" y="1442"/>
                    <a:pt x="950" y="1442"/>
                    <a:pt x="947" y="1442"/>
                  </a:cubicBezTo>
                  <a:cubicBezTo>
                    <a:pt x="946" y="1453"/>
                    <a:pt x="928" y="1447"/>
                    <a:pt x="927" y="1458"/>
                  </a:cubicBezTo>
                  <a:cubicBezTo>
                    <a:pt x="965" y="1465"/>
                    <a:pt x="985" y="1453"/>
                    <a:pt x="1012" y="1463"/>
                  </a:cubicBezTo>
                  <a:cubicBezTo>
                    <a:pt x="1007" y="1443"/>
                    <a:pt x="973" y="1452"/>
                    <a:pt x="957" y="1442"/>
                  </a:cubicBezTo>
                  <a:close/>
                  <a:moveTo>
                    <a:pt x="316" y="1458"/>
                  </a:moveTo>
                  <a:cubicBezTo>
                    <a:pt x="317" y="1461"/>
                    <a:pt x="316" y="1467"/>
                    <a:pt x="321" y="1468"/>
                  </a:cubicBezTo>
                  <a:cubicBezTo>
                    <a:pt x="321" y="1458"/>
                    <a:pt x="334" y="1461"/>
                    <a:pt x="331" y="1447"/>
                  </a:cubicBezTo>
                  <a:cubicBezTo>
                    <a:pt x="322" y="1447"/>
                    <a:pt x="314" y="1447"/>
                    <a:pt x="306" y="1447"/>
                  </a:cubicBezTo>
                  <a:cubicBezTo>
                    <a:pt x="304" y="1451"/>
                    <a:pt x="305" y="1457"/>
                    <a:pt x="301" y="1458"/>
                  </a:cubicBezTo>
                  <a:cubicBezTo>
                    <a:pt x="301" y="1455"/>
                    <a:pt x="296" y="1452"/>
                    <a:pt x="296" y="1458"/>
                  </a:cubicBezTo>
                  <a:cubicBezTo>
                    <a:pt x="303" y="1463"/>
                    <a:pt x="308" y="1463"/>
                    <a:pt x="316" y="1458"/>
                  </a:cubicBezTo>
                  <a:close/>
                  <a:moveTo>
                    <a:pt x="1278" y="1458"/>
                  </a:moveTo>
                  <a:cubicBezTo>
                    <a:pt x="1272" y="1458"/>
                    <a:pt x="1270" y="1450"/>
                    <a:pt x="1268" y="1458"/>
                  </a:cubicBezTo>
                  <a:cubicBezTo>
                    <a:pt x="1268" y="1463"/>
                    <a:pt x="1277" y="1464"/>
                    <a:pt x="1278" y="1458"/>
                  </a:cubicBezTo>
                  <a:close/>
                  <a:moveTo>
                    <a:pt x="1318" y="1463"/>
                  </a:moveTo>
                  <a:cubicBezTo>
                    <a:pt x="1311" y="1461"/>
                    <a:pt x="1310" y="1454"/>
                    <a:pt x="1303" y="1452"/>
                  </a:cubicBezTo>
                  <a:cubicBezTo>
                    <a:pt x="1299" y="1463"/>
                    <a:pt x="1316" y="1475"/>
                    <a:pt x="1318" y="1463"/>
                  </a:cubicBezTo>
                  <a:close/>
                  <a:moveTo>
                    <a:pt x="441" y="1468"/>
                  </a:moveTo>
                  <a:cubicBezTo>
                    <a:pt x="440" y="1462"/>
                    <a:pt x="435" y="1460"/>
                    <a:pt x="431" y="1458"/>
                  </a:cubicBezTo>
                  <a:cubicBezTo>
                    <a:pt x="428" y="1478"/>
                    <a:pt x="451" y="1473"/>
                    <a:pt x="456" y="1463"/>
                  </a:cubicBezTo>
                  <a:cubicBezTo>
                    <a:pt x="449" y="1462"/>
                    <a:pt x="445" y="1465"/>
                    <a:pt x="441" y="1468"/>
                  </a:cubicBezTo>
                  <a:close/>
                  <a:moveTo>
                    <a:pt x="1248" y="1468"/>
                  </a:moveTo>
                  <a:cubicBezTo>
                    <a:pt x="1248" y="1465"/>
                    <a:pt x="1244" y="1462"/>
                    <a:pt x="1243" y="1468"/>
                  </a:cubicBezTo>
                  <a:cubicBezTo>
                    <a:pt x="1243" y="1470"/>
                    <a:pt x="1247" y="1473"/>
                    <a:pt x="1248" y="1468"/>
                  </a:cubicBezTo>
                  <a:close/>
                  <a:moveTo>
                    <a:pt x="486" y="1473"/>
                  </a:moveTo>
                  <a:cubicBezTo>
                    <a:pt x="482" y="1474"/>
                    <a:pt x="476" y="1473"/>
                    <a:pt x="476" y="1478"/>
                  </a:cubicBezTo>
                  <a:cubicBezTo>
                    <a:pt x="480" y="1476"/>
                    <a:pt x="486" y="1477"/>
                    <a:pt x="486" y="1473"/>
                  </a:cubicBezTo>
                  <a:close/>
                  <a:moveTo>
                    <a:pt x="752" y="1478"/>
                  </a:moveTo>
                  <a:cubicBezTo>
                    <a:pt x="746" y="1472"/>
                    <a:pt x="748" y="1476"/>
                    <a:pt x="752" y="1483"/>
                  </a:cubicBezTo>
                  <a:cubicBezTo>
                    <a:pt x="756" y="1489"/>
                    <a:pt x="757" y="1483"/>
                    <a:pt x="752" y="1478"/>
                  </a:cubicBezTo>
                  <a:close/>
                  <a:moveTo>
                    <a:pt x="1092" y="1488"/>
                  </a:moveTo>
                  <a:cubicBezTo>
                    <a:pt x="1101" y="1487"/>
                    <a:pt x="1108" y="1489"/>
                    <a:pt x="1112" y="1493"/>
                  </a:cubicBezTo>
                  <a:cubicBezTo>
                    <a:pt x="1115" y="1474"/>
                    <a:pt x="1097" y="1477"/>
                    <a:pt x="1092" y="1488"/>
                  </a:cubicBezTo>
                  <a:close/>
                  <a:moveTo>
                    <a:pt x="616" y="1498"/>
                  </a:moveTo>
                  <a:cubicBezTo>
                    <a:pt x="617" y="1489"/>
                    <a:pt x="612" y="1485"/>
                    <a:pt x="606" y="1483"/>
                  </a:cubicBezTo>
                  <a:cubicBezTo>
                    <a:pt x="607" y="1490"/>
                    <a:pt x="606" y="1500"/>
                    <a:pt x="616" y="1498"/>
                  </a:cubicBezTo>
                  <a:close/>
                  <a:moveTo>
                    <a:pt x="1007" y="1508"/>
                  </a:moveTo>
                  <a:cubicBezTo>
                    <a:pt x="1013" y="1509"/>
                    <a:pt x="1026" y="1528"/>
                    <a:pt x="1032" y="1513"/>
                  </a:cubicBezTo>
                  <a:cubicBezTo>
                    <a:pt x="1022" y="1510"/>
                    <a:pt x="1013" y="1487"/>
                    <a:pt x="1007" y="1508"/>
                  </a:cubicBezTo>
                  <a:close/>
                  <a:moveTo>
                    <a:pt x="1002" y="1518"/>
                  </a:moveTo>
                  <a:cubicBezTo>
                    <a:pt x="1005" y="1520"/>
                    <a:pt x="1017" y="1538"/>
                    <a:pt x="1022" y="1523"/>
                  </a:cubicBezTo>
                  <a:cubicBezTo>
                    <a:pt x="1016" y="1523"/>
                    <a:pt x="1007" y="1502"/>
                    <a:pt x="1002" y="1518"/>
                  </a:cubicBezTo>
                  <a:close/>
                  <a:moveTo>
                    <a:pt x="1112" y="1523"/>
                  </a:moveTo>
                  <a:cubicBezTo>
                    <a:pt x="1102" y="1515"/>
                    <a:pt x="1087" y="1511"/>
                    <a:pt x="1087" y="1493"/>
                  </a:cubicBezTo>
                  <a:cubicBezTo>
                    <a:pt x="1057" y="1502"/>
                    <a:pt x="1035" y="1465"/>
                    <a:pt x="1017" y="1493"/>
                  </a:cubicBezTo>
                  <a:cubicBezTo>
                    <a:pt x="1029" y="1501"/>
                    <a:pt x="1044" y="1522"/>
                    <a:pt x="1057" y="1513"/>
                  </a:cubicBezTo>
                  <a:cubicBezTo>
                    <a:pt x="1060" y="1523"/>
                    <a:pt x="1067" y="1530"/>
                    <a:pt x="1077" y="1533"/>
                  </a:cubicBezTo>
                  <a:cubicBezTo>
                    <a:pt x="1073" y="1508"/>
                    <a:pt x="1115" y="1533"/>
                    <a:pt x="1112" y="1523"/>
                  </a:cubicBezTo>
                  <a:close/>
                  <a:moveTo>
                    <a:pt x="757" y="1493"/>
                  </a:moveTo>
                  <a:cubicBezTo>
                    <a:pt x="733" y="1479"/>
                    <a:pt x="744" y="1509"/>
                    <a:pt x="757" y="1493"/>
                  </a:cubicBezTo>
                  <a:close/>
                  <a:moveTo>
                    <a:pt x="992" y="1503"/>
                  </a:moveTo>
                  <a:cubicBezTo>
                    <a:pt x="985" y="1500"/>
                    <a:pt x="980" y="1495"/>
                    <a:pt x="972" y="1493"/>
                  </a:cubicBezTo>
                  <a:cubicBezTo>
                    <a:pt x="963" y="1509"/>
                    <a:pt x="990" y="1514"/>
                    <a:pt x="992" y="1503"/>
                  </a:cubicBezTo>
                  <a:close/>
                  <a:moveTo>
                    <a:pt x="1148" y="1503"/>
                  </a:moveTo>
                  <a:cubicBezTo>
                    <a:pt x="1132" y="1506"/>
                    <a:pt x="1138" y="1489"/>
                    <a:pt x="1123" y="1493"/>
                  </a:cubicBezTo>
                  <a:cubicBezTo>
                    <a:pt x="1119" y="1505"/>
                    <a:pt x="1144" y="1514"/>
                    <a:pt x="1148" y="1503"/>
                  </a:cubicBezTo>
                  <a:close/>
                  <a:moveTo>
                    <a:pt x="892" y="1523"/>
                  </a:moveTo>
                  <a:cubicBezTo>
                    <a:pt x="894" y="1513"/>
                    <a:pt x="903" y="1510"/>
                    <a:pt x="902" y="1498"/>
                  </a:cubicBezTo>
                  <a:cubicBezTo>
                    <a:pt x="886" y="1496"/>
                    <a:pt x="875" y="1521"/>
                    <a:pt x="892" y="1523"/>
                  </a:cubicBezTo>
                  <a:close/>
                  <a:moveTo>
                    <a:pt x="506" y="1543"/>
                  </a:moveTo>
                  <a:cubicBezTo>
                    <a:pt x="520" y="1543"/>
                    <a:pt x="544" y="1511"/>
                    <a:pt x="521" y="1508"/>
                  </a:cubicBezTo>
                  <a:cubicBezTo>
                    <a:pt x="521" y="1515"/>
                    <a:pt x="523" y="1519"/>
                    <a:pt x="526" y="1523"/>
                  </a:cubicBezTo>
                  <a:cubicBezTo>
                    <a:pt x="512" y="1522"/>
                    <a:pt x="514" y="1537"/>
                    <a:pt x="506" y="1543"/>
                  </a:cubicBezTo>
                  <a:close/>
                  <a:moveTo>
                    <a:pt x="461" y="1518"/>
                  </a:moveTo>
                  <a:cubicBezTo>
                    <a:pt x="447" y="1533"/>
                    <a:pt x="476" y="1504"/>
                    <a:pt x="461" y="1518"/>
                  </a:cubicBezTo>
                  <a:close/>
                  <a:moveTo>
                    <a:pt x="426" y="1538"/>
                  </a:moveTo>
                  <a:cubicBezTo>
                    <a:pt x="441" y="1545"/>
                    <a:pt x="441" y="1510"/>
                    <a:pt x="426" y="1518"/>
                  </a:cubicBezTo>
                  <a:cubicBezTo>
                    <a:pt x="425" y="1531"/>
                    <a:pt x="434" y="1528"/>
                    <a:pt x="426" y="1538"/>
                  </a:cubicBezTo>
                  <a:close/>
                  <a:moveTo>
                    <a:pt x="1138" y="1523"/>
                  </a:moveTo>
                  <a:cubicBezTo>
                    <a:pt x="1138" y="1520"/>
                    <a:pt x="1133" y="1517"/>
                    <a:pt x="1133" y="1523"/>
                  </a:cubicBezTo>
                  <a:cubicBezTo>
                    <a:pt x="1133" y="1525"/>
                    <a:pt x="1137" y="1528"/>
                    <a:pt x="1138" y="1523"/>
                  </a:cubicBezTo>
                  <a:close/>
                  <a:moveTo>
                    <a:pt x="752" y="1548"/>
                  </a:moveTo>
                  <a:cubicBezTo>
                    <a:pt x="760" y="1548"/>
                    <a:pt x="768" y="1548"/>
                    <a:pt x="777" y="1548"/>
                  </a:cubicBezTo>
                  <a:cubicBezTo>
                    <a:pt x="770" y="1538"/>
                    <a:pt x="771" y="1520"/>
                    <a:pt x="752" y="1523"/>
                  </a:cubicBezTo>
                  <a:cubicBezTo>
                    <a:pt x="752" y="1531"/>
                    <a:pt x="752" y="1539"/>
                    <a:pt x="752" y="1548"/>
                  </a:cubicBezTo>
                  <a:close/>
                  <a:moveTo>
                    <a:pt x="511" y="1553"/>
                  </a:moveTo>
                  <a:cubicBezTo>
                    <a:pt x="499" y="1570"/>
                    <a:pt x="528" y="1541"/>
                    <a:pt x="511" y="1553"/>
                  </a:cubicBezTo>
                  <a:close/>
                  <a:moveTo>
                    <a:pt x="481" y="1558"/>
                  </a:moveTo>
                  <a:cubicBezTo>
                    <a:pt x="475" y="1559"/>
                    <a:pt x="467" y="1557"/>
                    <a:pt x="466" y="1563"/>
                  </a:cubicBezTo>
                  <a:cubicBezTo>
                    <a:pt x="472" y="1562"/>
                    <a:pt x="480" y="1564"/>
                    <a:pt x="481" y="1558"/>
                  </a:cubicBezTo>
                  <a:close/>
                  <a:moveTo>
                    <a:pt x="416" y="1573"/>
                  </a:moveTo>
                  <a:cubicBezTo>
                    <a:pt x="419" y="1570"/>
                    <a:pt x="416" y="1563"/>
                    <a:pt x="411" y="1568"/>
                  </a:cubicBezTo>
                  <a:cubicBezTo>
                    <a:pt x="408" y="1571"/>
                    <a:pt x="411" y="1578"/>
                    <a:pt x="416" y="1573"/>
                  </a:cubicBezTo>
                  <a:close/>
                  <a:moveTo>
                    <a:pt x="887" y="1578"/>
                  </a:moveTo>
                  <a:cubicBezTo>
                    <a:pt x="886" y="1584"/>
                    <a:pt x="879" y="1588"/>
                    <a:pt x="892" y="1588"/>
                  </a:cubicBezTo>
                  <a:cubicBezTo>
                    <a:pt x="900" y="1586"/>
                    <a:pt x="891" y="1581"/>
                    <a:pt x="892" y="1573"/>
                  </a:cubicBezTo>
                  <a:cubicBezTo>
                    <a:pt x="896" y="1572"/>
                    <a:pt x="902" y="1573"/>
                    <a:pt x="902" y="1568"/>
                  </a:cubicBezTo>
                  <a:cubicBezTo>
                    <a:pt x="899" y="1565"/>
                    <a:pt x="878" y="1556"/>
                    <a:pt x="877" y="1568"/>
                  </a:cubicBezTo>
                  <a:cubicBezTo>
                    <a:pt x="883" y="1569"/>
                    <a:pt x="885" y="1573"/>
                    <a:pt x="887" y="1578"/>
                  </a:cubicBezTo>
                  <a:close/>
                  <a:moveTo>
                    <a:pt x="992" y="1598"/>
                  </a:moveTo>
                  <a:cubicBezTo>
                    <a:pt x="994" y="1581"/>
                    <a:pt x="984" y="1576"/>
                    <a:pt x="977" y="1568"/>
                  </a:cubicBezTo>
                  <a:cubicBezTo>
                    <a:pt x="981" y="1579"/>
                    <a:pt x="980" y="1595"/>
                    <a:pt x="992" y="1598"/>
                  </a:cubicBezTo>
                  <a:close/>
                  <a:moveTo>
                    <a:pt x="757" y="1638"/>
                  </a:moveTo>
                  <a:cubicBezTo>
                    <a:pt x="758" y="1645"/>
                    <a:pt x="758" y="1657"/>
                    <a:pt x="767" y="1653"/>
                  </a:cubicBezTo>
                  <a:cubicBezTo>
                    <a:pt x="772" y="1638"/>
                    <a:pt x="768" y="1589"/>
                    <a:pt x="752" y="1578"/>
                  </a:cubicBezTo>
                  <a:cubicBezTo>
                    <a:pt x="752" y="1602"/>
                    <a:pt x="754" y="1622"/>
                    <a:pt x="757" y="1638"/>
                  </a:cubicBezTo>
                  <a:close/>
                  <a:moveTo>
                    <a:pt x="767" y="1583"/>
                  </a:moveTo>
                  <a:cubicBezTo>
                    <a:pt x="765" y="1596"/>
                    <a:pt x="777" y="1596"/>
                    <a:pt x="787" y="1598"/>
                  </a:cubicBezTo>
                  <a:cubicBezTo>
                    <a:pt x="787" y="1591"/>
                    <a:pt x="787" y="1584"/>
                    <a:pt x="787" y="1578"/>
                  </a:cubicBezTo>
                  <a:cubicBezTo>
                    <a:pt x="777" y="1577"/>
                    <a:pt x="776" y="1583"/>
                    <a:pt x="767" y="1583"/>
                  </a:cubicBezTo>
                  <a:close/>
                  <a:moveTo>
                    <a:pt x="827" y="1578"/>
                  </a:moveTo>
                  <a:cubicBezTo>
                    <a:pt x="823" y="1579"/>
                    <a:pt x="817" y="1578"/>
                    <a:pt x="817" y="1583"/>
                  </a:cubicBezTo>
                  <a:cubicBezTo>
                    <a:pt x="821" y="1582"/>
                    <a:pt x="827" y="1583"/>
                    <a:pt x="827" y="1578"/>
                  </a:cubicBezTo>
                  <a:close/>
                  <a:moveTo>
                    <a:pt x="661" y="1603"/>
                  </a:moveTo>
                  <a:cubicBezTo>
                    <a:pt x="650" y="1604"/>
                    <a:pt x="656" y="1588"/>
                    <a:pt x="646" y="1588"/>
                  </a:cubicBezTo>
                  <a:cubicBezTo>
                    <a:pt x="639" y="1602"/>
                    <a:pt x="655" y="1618"/>
                    <a:pt x="661" y="1603"/>
                  </a:cubicBezTo>
                  <a:close/>
                  <a:moveTo>
                    <a:pt x="872" y="1623"/>
                  </a:moveTo>
                  <a:cubicBezTo>
                    <a:pt x="868" y="1624"/>
                    <a:pt x="862" y="1623"/>
                    <a:pt x="862" y="1628"/>
                  </a:cubicBezTo>
                  <a:cubicBezTo>
                    <a:pt x="866" y="1627"/>
                    <a:pt x="872" y="1628"/>
                    <a:pt x="872" y="1623"/>
                  </a:cubicBezTo>
                  <a:close/>
                  <a:moveTo>
                    <a:pt x="606" y="1643"/>
                  </a:moveTo>
                  <a:cubicBezTo>
                    <a:pt x="602" y="1644"/>
                    <a:pt x="596" y="1643"/>
                    <a:pt x="596" y="1648"/>
                  </a:cubicBezTo>
                  <a:cubicBezTo>
                    <a:pt x="600" y="1647"/>
                    <a:pt x="606" y="1648"/>
                    <a:pt x="606" y="1643"/>
                  </a:cubicBezTo>
                  <a:close/>
                  <a:moveTo>
                    <a:pt x="877" y="1648"/>
                  </a:moveTo>
                  <a:cubicBezTo>
                    <a:pt x="892" y="1662"/>
                    <a:pt x="863" y="1633"/>
                    <a:pt x="877" y="1648"/>
                  </a:cubicBezTo>
                  <a:close/>
                  <a:moveTo>
                    <a:pt x="616" y="1653"/>
                  </a:moveTo>
                  <a:cubicBezTo>
                    <a:pt x="616" y="1650"/>
                    <a:pt x="612" y="1647"/>
                    <a:pt x="611" y="1653"/>
                  </a:cubicBezTo>
                  <a:cubicBezTo>
                    <a:pt x="611" y="1656"/>
                    <a:pt x="615" y="1659"/>
                    <a:pt x="616" y="16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252"/>
            <p:cNvSpPr>
              <a:spLocks/>
            </p:cNvSpPr>
            <p:nvPr/>
          </p:nvSpPr>
          <p:spPr bwMode="auto">
            <a:xfrm>
              <a:off x="10006014" y="1722438"/>
              <a:ext cx="25400" cy="19050"/>
            </a:xfrm>
            <a:custGeom>
              <a:avLst/>
              <a:gdLst>
                <a:gd name="T0" fmla="*/ 23 w 28"/>
                <a:gd name="T1" fmla="*/ 15 h 21"/>
                <a:gd name="T2" fmla="*/ 13 w 28"/>
                <a:gd name="T3" fmla="*/ 20 h 21"/>
                <a:gd name="T4" fmla="*/ 13 w 28"/>
                <a:gd name="T5" fmla="*/ 0 h 21"/>
                <a:gd name="T6" fmla="*/ 28 w 28"/>
                <a:gd name="T7" fmla="*/ 15 h 21"/>
                <a:gd name="T8" fmla="*/ 23 w 28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23" y="15"/>
                  </a:moveTo>
                  <a:cubicBezTo>
                    <a:pt x="17" y="14"/>
                    <a:pt x="14" y="16"/>
                    <a:pt x="13" y="20"/>
                  </a:cubicBezTo>
                  <a:cubicBezTo>
                    <a:pt x="0" y="19"/>
                    <a:pt x="11" y="3"/>
                    <a:pt x="13" y="0"/>
                  </a:cubicBezTo>
                  <a:cubicBezTo>
                    <a:pt x="22" y="1"/>
                    <a:pt x="16" y="17"/>
                    <a:pt x="28" y="15"/>
                  </a:cubicBezTo>
                  <a:cubicBezTo>
                    <a:pt x="27" y="21"/>
                    <a:pt x="23" y="18"/>
                    <a:pt x="2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253"/>
            <p:cNvSpPr>
              <a:spLocks/>
            </p:cNvSpPr>
            <p:nvPr/>
          </p:nvSpPr>
          <p:spPr bwMode="auto">
            <a:xfrm>
              <a:off x="9855201" y="1770063"/>
              <a:ext cx="41275" cy="25400"/>
            </a:xfrm>
            <a:custGeom>
              <a:avLst/>
              <a:gdLst>
                <a:gd name="T0" fmla="*/ 31 w 45"/>
                <a:gd name="T1" fmla="*/ 3 h 28"/>
                <a:gd name="T2" fmla="*/ 20 w 45"/>
                <a:gd name="T3" fmla="*/ 28 h 28"/>
                <a:gd name="T4" fmla="*/ 0 w 45"/>
                <a:gd name="T5" fmla="*/ 23 h 28"/>
                <a:gd name="T6" fmla="*/ 0 w 45"/>
                <a:gd name="T7" fmla="*/ 8 h 28"/>
                <a:gd name="T8" fmla="*/ 10 w 45"/>
                <a:gd name="T9" fmla="*/ 13 h 28"/>
                <a:gd name="T10" fmla="*/ 31 w 45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28">
                  <a:moveTo>
                    <a:pt x="31" y="3"/>
                  </a:moveTo>
                  <a:cubicBezTo>
                    <a:pt x="45" y="10"/>
                    <a:pt x="17" y="16"/>
                    <a:pt x="20" y="28"/>
                  </a:cubicBezTo>
                  <a:cubicBezTo>
                    <a:pt x="16" y="24"/>
                    <a:pt x="9" y="23"/>
                    <a:pt x="0" y="23"/>
                  </a:cubicBezTo>
                  <a:cubicBezTo>
                    <a:pt x="4" y="19"/>
                    <a:pt x="8" y="10"/>
                    <a:pt x="0" y="8"/>
                  </a:cubicBezTo>
                  <a:cubicBezTo>
                    <a:pt x="4" y="0"/>
                    <a:pt x="12" y="5"/>
                    <a:pt x="10" y="13"/>
                  </a:cubicBezTo>
                  <a:cubicBezTo>
                    <a:pt x="20" y="13"/>
                    <a:pt x="27" y="10"/>
                    <a:pt x="3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54"/>
            <p:cNvSpPr>
              <a:spLocks/>
            </p:cNvSpPr>
            <p:nvPr/>
          </p:nvSpPr>
          <p:spPr bwMode="auto">
            <a:xfrm>
              <a:off x="9979026" y="1866901"/>
              <a:ext cx="34925" cy="9525"/>
            </a:xfrm>
            <a:custGeom>
              <a:avLst/>
              <a:gdLst>
                <a:gd name="T0" fmla="*/ 12 w 38"/>
                <a:gd name="T1" fmla="*/ 3 h 10"/>
                <a:gd name="T2" fmla="*/ 7 w 38"/>
                <a:gd name="T3" fmla="*/ 9 h 10"/>
                <a:gd name="T4" fmla="*/ 12 w 38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10">
                  <a:moveTo>
                    <a:pt x="12" y="3"/>
                  </a:moveTo>
                  <a:cubicBezTo>
                    <a:pt x="38" y="0"/>
                    <a:pt x="9" y="10"/>
                    <a:pt x="7" y="9"/>
                  </a:cubicBezTo>
                  <a:cubicBezTo>
                    <a:pt x="0" y="4"/>
                    <a:pt x="6" y="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55"/>
            <p:cNvSpPr>
              <a:spLocks/>
            </p:cNvSpPr>
            <p:nvPr/>
          </p:nvSpPr>
          <p:spPr bwMode="auto">
            <a:xfrm>
              <a:off x="10164764" y="1925638"/>
              <a:ext cx="31750" cy="42863"/>
            </a:xfrm>
            <a:custGeom>
              <a:avLst/>
              <a:gdLst>
                <a:gd name="T0" fmla="*/ 2 w 35"/>
                <a:gd name="T1" fmla="*/ 0 h 45"/>
                <a:gd name="T2" fmla="*/ 22 w 35"/>
                <a:gd name="T3" fmla="*/ 0 h 45"/>
                <a:gd name="T4" fmla="*/ 12 w 35"/>
                <a:gd name="T5" fmla="*/ 45 h 45"/>
                <a:gd name="T6" fmla="*/ 7 w 35"/>
                <a:gd name="T7" fmla="*/ 20 h 45"/>
                <a:gd name="T8" fmla="*/ 2 w 3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">
                  <a:moveTo>
                    <a:pt x="2" y="0"/>
                  </a:moveTo>
                  <a:cubicBezTo>
                    <a:pt x="9" y="0"/>
                    <a:pt x="16" y="0"/>
                    <a:pt x="22" y="0"/>
                  </a:cubicBezTo>
                  <a:cubicBezTo>
                    <a:pt x="10" y="16"/>
                    <a:pt x="35" y="39"/>
                    <a:pt x="12" y="45"/>
                  </a:cubicBezTo>
                  <a:cubicBezTo>
                    <a:pt x="22" y="41"/>
                    <a:pt x="11" y="8"/>
                    <a:pt x="7" y="20"/>
                  </a:cubicBezTo>
                  <a:cubicBezTo>
                    <a:pt x="0" y="15"/>
                    <a:pt x="9" y="1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56"/>
            <p:cNvSpPr>
              <a:spLocks/>
            </p:cNvSpPr>
            <p:nvPr/>
          </p:nvSpPr>
          <p:spPr bwMode="auto">
            <a:xfrm>
              <a:off x="9667876" y="2092326"/>
              <a:ext cx="52388" cy="41275"/>
            </a:xfrm>
            <a:custGeom>
              <a:avLst/>
              <a:gdLst>
                <a:gd name="T0" fmla="*/ 2 w 56"/>
                <a:gd name="T1" fmla="*/ 5 h 45"/>
                <a:gd name="T2" fmla="*/ 42 w 56"/>
                <a:gd name="T3" fmla="*/ 0 h 45"/>
                <a:gd name="T4" fmla="*/ 37 w 56"/>
                <a:gd name="T5" fmla="*/ 40 h 45"/>
                <a:gd name="T6" fmla="*/ 22 w 56"/>
                <a:gd name="T7" fmla="*/ 45 h 45"/>
                <a:gd name="T8" fmla="*/ 22 w 56"/>
                <a:gd name="T9" fmla="*/ 30 h 45"/>
                <a:gd name="T10" fmla="*/ 2 w 56"/>
                <a:gd name="T1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5">
                  <a:moveTo>
                    <a:pt x="2" y="5"/>
                  </a:moveTo>
                  <a:cubicBezTo>
                    <a:pt x="19" y="7"/>
                    <a:pt x="30" y="3"/>
                    <a:pt x="42" y="0"/>
                  </a:cubicBezTo>
                  <a:cubicBezTo>
                    <a:pt x="56" y="22"/>
                    <a:pt x="25" y="20"/>
                    <a:pt x="37" y="40"/>
                  </a:cubicBezTo>
                  <a:cubicBezTo>
                    <a:pt x="30" y="40"/>
                    <a:pt x="23" y="39"/>
                    <a:pt x="22" y="45"/>
                  </a:cubicBezTo>
                  <a:cubicBezTo>
                    <a:pt x="15" y="43"/>
                    <a:pt x="24" y="39"/>
                    <a:pt x="22" y="30"/>
                  </a:cubicBezTo>
                  <a:cubicBezTo>
                    <a:pt x="15" y="23"/>
                    <a:pt x="0" y="23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57"/>
            <p:cNvSpPr>
              <a:spLocks/>
            </p:cNvSpPr>
            <p:nvPr/>
          </p:nvSpPr>
          <p:spPr bwMode="auto">
            <a:xfrm>
              <a:off x="9310689" y="2479676"/>
              <a:ext cx="20638" cy="23813"/>
            </a:xfrm>
            <a:custGeom>
              <a:avLst/>
              <a:gdLst>
                <a:gd name="T0" fmla="*/ 22 w 23"/>
                <a:gd name="T1" fmla="*/ 27 h 27"/>
                <a:gd name="T2" fmla="*/ 2 w 23"/>
                <a:gd name="T3" fmla="*/ 12 h 27"/>
                <a:gd name="T4" fmla="*/ 17 w 23"/>
                <a:gd name="T5" fmla="*/ 2 h 27"/>
                <a:gd name="T6" fmla="*/ 22 w 23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7">
                  <a:moveTo>
                    <a:pt x="22" y="27"/>
                  </a:moveTo>
                  <a:cubicBezTo>
                    <a:pt x="15" y="21"/>
                    <a:pt x="3" y="16"/>
                    <a:pt x="2" y="12"/>
                  </a:cubicBezTo>
                  <a:cubicBezTo>
                    <a:pt x="0" y="0"/>
                    <a:pt x="21" y="5"/>
                    <a:pt x="17" y="2"/>
                  </a:cubicBezTo>
                  <a:cubicBezTo>
                    <a:pt x="23" y="7"/>
                    <a:pt x="15" y="14"/>
                    <a:pt x="2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58"/>
            <p:cNvSpPr>
              <a:spLocks/>
            </p:cNvSpPr>
            <p:nvPr/>
          </p:nvSpPr>
          <p:spPr bwMode="auto">
            <a:xfrm>
              <a:off x="10506076" y="2471738"/>
              <a:ext cx="26988" cy="26988"/>
            </a:xfrm>
            <a:custGeom>
              <a:avLst/>
              <a:gdLst>
                <a:gd name="T0" fmla="*/ 14 w 29"/>
                <a:gd name="T1" fmla="*/ 15 h 29"/>
                <a:gd name="T2" fmla="*/ 14 w 29"/>
                <a:gd name="T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9">
                  <a:moveTo>
                    <a:pt x="14" y="15"/>
                  </a:moveTo>
                  <a:cubicBezTo>
                    <a:pt x="0" y="0"/>
                    <a:pt x="29" y="29"/>
                    <a:pt x="1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59"/>
            <p:cNvSpPr>
              <a:spLocks/>
            </p:cNvSpPr>
            <p:nvPr/>
          </p:nvSpPr>
          <p:spPr bwMode="auto">
            <a:xfrm>
              <a:off x="9604376" y="2508251"/>
              <a:ext cx="28575" cy="28575"/>
            </a:xfrm>
            <a:custGeom>
              <a:avLst/>
              <a:gdLst>
                <a:gd name="T0" fmla="*/ 0 w 30"/>
                <a:gd name="T1" fmla="*/ 11 h 31"/>
                <a:gd name="T2" fmla="*/ 5 w 30"/>
                <a:gd name="T3" fmla="*/ 11 h 31"/>
                <a:gd name="T4" fmla="*/ 20 w 30"/>
                <a:gd name="T5" fmla="*/ 1 h 31"/>
                <a:gd name="T6" fmla="*/ 15 w 30"/>
                <a:gd name="T7" fmla="*/ 6 h 31"/>
                <a:gd name="T8" fmla="*/ 30 w 30"/>
                <a:gd name="T9" fmla="*/ 11 h 31"/>
                <a:gd name="T10" fmla="*/ 30 w 30"/>
                <a:gd name="T11" fmla="*/ 31 h 31"/>
                <a:gd name="T12" fmla="*/ 20 w 30"/>
                <a:gd name="T13" fmla="*/ 31 h 31"/>
                <a:gd name="T14" fmla="*/ 0 w 30"/>
                <a:gd name="T15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1">
                  <a:moveTo>
                    <a:pt x="0" y="11"/>
                  </a:moveTo>
                  <a:cubicBezTo>
                    <a:pt x="1" y="5"/>
                    <a:pt x="5" y="8"/>
                    <a:pt x="5" y="11"/>
                  </a:cubicBezTo>
                  <a:cubicBezTo>
                    <a:pt x="10" y="8"/>
                    <a:pt x="10" y="0"/>
                    <a:pt x="20" y="1"/>
                  </a:cubicBezTo>
                  <a:cubicBezTo>
                    <a:pt x="21" y="5"/>
                    <a:pt x="18" y="6"/>
                    <a:pt x="15" y="6"/>
                  </a:cubicBezTo>
                  <a:cubicBezTo>
                    <a:pt x="16" y="12"/>
                    <a:pt x="24" y="10"/>
                    <a:pt x="30" y="11"/>
                  </a:cubicBezTo>
                  <a:cubicBezTo>
                    <a:pt x="30" y="18"/>
                    <a:pt x="30" y="24"/>
                    <a:pt x="30" y="31"/>
                  </a:cubicBezTo>
                  <a:cubicBezTo>
                    <a:pt x="24" y="19"/>
                    <a:pt x="12" y="7"/>
                    <a:pt x="20" y="31"/>
                  </a:cubicBezTo>
                  <a:cubicBezTo>
                    <a:pt x="12" y="26"/>
                    <a:pt x="8" y="17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60"/>
            <p:cNvSpPr>
              <a:spLocks/>
            </p:cNvSpPr>
            <p:nvPr/>
          </p:nvSpPr>
          <p:spPr bwMode="auto">
            <a:xfrm>
              <a:off x="10463214" y="2587626"/>
              <a:ext cx="19050" cy="26988"/>
            </a:xfrm>
            <a:custGeom>
              <a:avLst/>
              <a:gdLst>
                <a:gd name="T0" fmla="*/ 0 w 20"/>
                <a:gd name="T1" fmla="*/ 15 h 30"/>
                <a:gd name="T2" fmla="*/ 0 w 20"/>
                <a:gd name="T3" fmla="*/ 0 h 30"/>
                <a:gd name="T4" fmla="*/ 20 w 20"/>
                <a:gd name="T5" fmla="*/ 15 h 30"/>
                <a:gd name="T6" fmla="*/ 0 w 20"/>
                <a:gd name="T7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0">
                  <a:moveTo>
                    <a:pt x="0" y="15"/>
                  </a:moveTo>
                  <a:cubicBezTo>
                    <a:pt x="0" y="10"/>
                    <a:pt x="0" y="5"/>
                    <a:pt x="0" y="0"/>
                  </a:cubicBezTo>
                  <a:cubicBezTo>
                    <a:pt x="10" y="2"/>
                    <a:pt x="4" y="20"/>
                    <a:pt x="20" y="15"/>
                  </a:cubicBezTo>
                  <a:cubicBezTo>
                    <a:pt x="17" y="30"/>
                    <a:pt x="9" y="11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61"/>
            <p:cNvSpPr>
              <a:spLocks/>
            </p:cNvSpPr>
            <p:nvPr/>
          </p:nvSpPr>
          <p:spPr bwMode="auto">
            <a:xfrm>
              <a:off x="9439276" y="2714626"/>
              <a:ext cx="63500" cy="58738"/>
            </a:xfrm>
            <a:custGeom>
              <a:avLst/>
              <a:gdLst>
                <a:gd name="T0" fmla="*/ 12 w 68"/>
                <a:gd name="T1" fmla="*/ 59 h 64"/>
                <a:gd name="T2" fmla="*/ 2 w 68"/>
                <a:gd name="T3" fmla="*/ 54 h 64"/>
                <a:gd name="T4" fmla="*/ 7 w 68"/>
                <a:gd name="T5" fmla="*/ 14 h 64"/>
                <a:gd name="T6" fmla="*/ 68 w 68"/>
                <a:gd name="T7" fmla="*/ 4 h 64"/>
                <a:gd name="T8" fmla="*/ 7 w 68"/>
                <a:gd name="T9" fmla="*/ 64 h 64"/>
                <a:gd name="T10" fmla="*/ 12 w 68"/>
                <a:gd name="T11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4">
                  <a:moveTo>
                    <a:pt x="12" y="59"/>
                  </a:moveTo>
                  <a:cubicBezTo>
                    <a:pt x="12" y="54"/>
                    <a:pt x="6" y="55"/>
                    <a:pt x="2" y="54"/>
                  </a:cubicBezTo>
                  <a:cubicBezTo>
                    <a:pt x="19" y="37"/>
                    <a:pt x="13" y="38"/>
                    <a:pt x="7" y="14"/>
                  </a:cubicBezTo>
                  <a:cubicBezTo>
                    <a:pt x="25" y="0"/>
                    <a:pt x="51" y="8"/>
                    <a:pt x="68" y="4"/>
                  </a:cubicBezTo>
                  <a:cubicBezTo>
                    <a:pt x="54" y="31"/>
                    <a:pt x="37" y="53"/>
                    <a:pt x="7" y="64"/>
                  </a:cubicBezTo>
                  <a:cubicBezTo>
                    <a:pt x="0" y="61"/>
                    <a:pt x="7" y="59"/>
                    <a:pt x="1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62"/>
            <p:cNvSpPr>
              <a:spLocks/>
            </p:cNvSpPr>
            <p:nvPr/>
          </p:nvSpPr>
          <p:spPr bwMode="auto">
            <a:xfrm>
              <a:off x="10453689" y="2708276"/>
              <a:ext cx="31750" cy="23813"/>
            </a:xfrm>
            <a:custGeom>
              <a:avLst/>
              <a:gdLst>
                <a:gd name="T0" fmla="*/ 5 w 34"/>
                <a:gd name="T1" fmla="*/ 25 h 25"/>
                <a:gd name="T2" fmla="*/ 0 w 34"/>
                <a:gd name="T3" fmla="*/ 20 h 25"/>
                <a:gd name="T4" fmla="*/ 5 w 34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25">
                  <a:moveTo>
                    <a:pt x="5" y="25"/>
                  </a:moveTo>
                  <a:cubicBezTo>
                    <a:pt x="6" y="20"/>
                    <a:pt x="3" y="20"/>
                    <a:pt x="0" y="20"/>
                  </a:cubicBezTo>
                  <a:cubicBezTo>
                    <a:pt x="7" y="0"/>
                    <a:pt x="34" y="17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63"/>
            <p:cNvSpPr>
              <a:spLocks/>
            </p:cNvSpPr>
            <p:nvPr/>
          </p:nvSpPr>
          <p:spPr bwMode="auto">
            <a:xfrm>
              <a:off x="10510839" y="2768601"/>
              <a:ext cx="26988" cy="26988"/>
            </a:xfrm>
            <a:custGeom>
              <a:avLst/>
              <a:gdLst>
                <a:gd name="T0" fmla="*/ 14 w 29"/>
                <a:gd name="T1" fmla="*/ 14 h 29"/>
                <a:gd name="T2" fmla="*/ 14 w 29"/>
                <a:gd name="T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9">
                  <a:moveTo>
                    <a:pt x="14" y="14"/>
                  </a:moveTo>
                  <a:cubicBezTo>
                    <a:pt x="29" y="0"/>
                    <a:pt x="0" y="29"/>
                    <a:pt x="1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264"/>
            <p:cNvSpPr>
              <a:spLocks/>
            </p:cNvSpPr>
            <p:nvPr/>
          </p:nvSpPr>
          <p:spPr bwMode="auto">
            <a:xfrm>
              <a:off x="10482264" y="2822576"/>
              <a:ext cx="38100" cy="20638"/>
            </a:xfrm>
            <a:custGeom>
              <a:avLst/>
              <a:gdLst>
                <a:gd name="T0" fmla="*/ 0 w 41"/>
                <a:gd name="T1" fmla="*/ 6 h 22"/>
                <a:gd name="T2" fmla="*/ 25 w 41"/>
                <a:gd name="T3" fmla="*/ 1 h 22"/>
                <a:gd name="T4" fmla="*/ 15 w 41"/>
                <a:gd name="T5" fmla="*/ 11 h 22"/>
                <a:gd name="T6" fmla="*/ 25 w 41"/>
                <a:gd name="T7" fmla="*/ 16 h 22"/>
                <a:gd name="T8" fmla="*/ 5 w 41"/>
                <a:gd name="T9" fmla="*/ 21 h 22"/>
                <a:gd name="T10" fmla="*/ 0 w 41"/>
                <a:gd name="T1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2">
                  <a:moveTo>
                    <a:pt x="0" y="6"/>
                  </a:moveTo>
                  <a:cubicBezTo>
                    <a:pt x="5" y="0"/>
                    <a:pt x="9" y="4"/>
                    <a:pt x="25" y="1"/>
                  </a:cubicBezTo>
                  <a:cubicBezTo>
                    <a:pt x="23" y="5"/>
                    <a:pt x="21" y="10"/>
                    <a:pt x="15" y="11"/>
                  </a:cubicBezTo>
                  <a:cubicBezTo>
                    <a:pt x="15" y="16"/>
                    <a:pt x="21" y="15"/>
                    <a:pt x="25" y="16"/>
                  </a:cubicBezTo>
                  <a:cubicBezTo>
                    <a:pt x="41" y="22"/>
                    <a:pt x="12" y="22"/>
                    <a:pt x="5" y="21"/>
                  </a:cubicBezTo>
                  <a:cubicBezTo>
                    <a:pt x="5" y="14"/>
                    <a:pt x="6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265"/>
            <p:cNvSpPr>
              <a:spLocks/>
            </p:cNvSpPr>
            <p:nvPr/>
          </p:nvSpPr>
          <p:spPr bwMode="auto">
            <a:xfrm>
              <a:off x="9215439" y="2846388"/>
              <a:ext cx="63500" cy="71438"/>
            </a:xfrm>
            <a:custGeom>
              <a:avLst/>
              <a:gdLst>
                <a:gd name="T0" fmla="*/ 30 w 70"/>
                <a:gd name="T1" fmla="*/ 16 h 78"/>
                <a:gd name="T2" fmla="*/ 50 w 70"/>
                <a:gd name="T3" fmla="*/ 1 h 78"/>
                <a:gd name="T4" fmla="*/ 70 w 70"/>
                <a:gd name="T5" fmla="*/ 51 h 78"/>
                <a:gd name="T6" fmla="*/ 5 w 70"/>
                <a:gd name="T7" fmla="*/ 36 h 78"/>
                <a:gd name="T8" fmla="*/ 5 w 70"/>
                <a:gd name="T9" fmla="*/ 16 h 78"/>
                <a:gd name="T10" fmla="*/ 20 w 70"/>
                <a:gd name="T11" fmla="*/ 26 h 78"/>
                <a:gd name="T12" fmla="*/ 45 w 70"/>
                <a:gd name="T13" fmla="*/ 21 h 78"/>
                <a:gd name="T14" fmla="*/ 30 w 70"/>
                <a:gd name="T1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8">
                  <a:moveTo>
                    <a:pt x="30" y="16"/>
                  </a:moveTo>
                  <a:cubicBezTo>
                    <a:pt x="38" y="12"/>
                    <a:pt x="37" y="0"/>
                    <a:pt x="50" y="1"/>
                  </a:cubicBezTo>
                  <a:cubicBezTo>
                    <a:pt x="36" y="21"/>
                    <a:pt x="63" y="36"/>
                    <a:pt x="70" y="51"/>
                  </a:cubicBezTo>
                  <a:cubicBezTo>
                    <a:pt x="47" y="78"/>
                    <a:pt x="21" y="33"/>
                    <a:pt x="5" y="36"/>
                  </a:cubicBezTo>
                  <a:cubicBezTo>
                    <a:pt x="0" y="27"/>
                    <a:pt x="20" y="19"/>
                    <a:pt x="5" y="16"/>
                  </a:cubicBezTo>
                  <a:cubicBezTo>
                    <a:pt x="6" y="4"/>
                    <a:pt x="18" y="22"/>
                    <a:pt x="20" y="26"/>
                  </a:cubicBezTo>
                  <a:cubicBezTo>
                    <a:pt x="26" y="22"/>
                    <a:pt x="33" y="19"/>
                    <a:pt x="45" y="21"/>
                  </a:cubicBezTo>
                  <a:cubicBezTo>
                    <a:pt x="44" y="15"/>
                    <a:pt x="36" y="17"/>
                    <a:pt x="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266"/>
            <p:cNvSpPr>
              <a:spLocks/>
            </p:cNvSpPr>
            <p:nvPr/>
          </p:nvSpPr>
          <p:spPr bwMode="auto">
            <a:xfrm>
              <a:off x="9172576" y="2851151"/>
              <a:ext cx="58738" cy="44450"/>
            </a:xfrm>
            <a:custGeom>
              <a:avLst/>
              <a:gdLst>
                <a:gd name="T0" fmla="*/ 45 w 62"/>
                <a:gd name="T1" fmla="*/ 35 h 47"/>
                <a:gd name="T2" fmla="*/ 25 w 62"/>
                <a:gd name="T3" fmla="*/ 40 h 47"/>
                <a:gd name="T4" fmla="*/ 0 w 62"/>
                <a:gd name="T5" fmla="*/ 15 h 47"/>
                <a:gd name="T6" fmla="*/ 25 w 62"/>
                <a:gd name="T7" fmla="*/ 0 h 47"/>
                <a:gd name="T8" fmla="*/ 30 w 62"/>
                <a:gd name="T9" fmla="*/ 5 h 47"/>
                <a:gd name="T10" fmla="*/ 45 w 62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47">
                  <a:moveTo>
                    <a:pt x="45" y="35"/>
                  </a:moveTo>
                  <a:cubicBezTo>
                    <a:pt x="62" y="47"/>
                    <a:pt x="26" y="24"/>
                    <a:pt x="25" y="40"/>
                  </a:cubicBezTo>
                  <a:cubicBezTo>
                    <a:pt x="24" y="33"/>
                    <a:pt x="20" y="16"/>
                    <a:pt x="0" y="15"/>
                  </a:cubicBezTo>
                  <a:cubicBezTo>
                    <a:pt x="7" y="9"/>
                    <a:pt x="12" y="1"/>
                    <a:pt x="25" y="0"/>
                  </a:cubicBezTo>
                  <a:cubicBezTo>
                    <a:pt x="23" y="9"/>
                    <a:pt x="30" y="10"/>
                    <a:pt x="30" y="5"/>
                  </a:cubicBezTo>
                  <a:cubicBezTo>
                    <a:pt x="33" y="10"/>
                    <a:pt x="30" y="29"/>
                    <a:pt x="4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267"/>
            <p:cNvSpPr>
              <a:spLocks/>
            </p:cNvSpPr>
            <p:nvPr/>
          </p:nvSpPr>
          <p:spPr bwMode="auto">
            <a:xfrm>
              <a:off x="10444164" y="2906713"/>
              <a:ext cx="50800" cy="42863"/>
            </a:xfrm>
            <a:custGeom>
              <a:avLst/>
              <a:gdLst>
                <a:gd name="T0" fmla="*/ 0 w 55"/>
                <a:gd name="T1" fmla="*/ 15 h 46"/>
                <a:gd name="T2" fmla="*/ 10 w 55"/>
                <a:gd name="T3" fmla="*/ 30 h 46"/>
                <a:gd name="T4" fmla="*/ 15 w 55"/>
                <a:gd name="T5" fmla="*/ 15 h 46"/>
                <a:gd name="T6" fmla="*/ 40 w 55"/>
                <a:gd name="T7" fmla="*/ 15 h 46"/>
                <a:gd name="T8" fmla="*/ 40 w 55"/>
                <a:gd name="T9" fmla="*/ 40 h 46"/>
                <a:gd name="T10" fmla="*/ 35 w 55"/>
                <a:gd name="T11" fmla="*/ 30 h 46"/>
                <a:gd name="T12" fmla="*/ 0 w 55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6">
                  <a:moveTo>
                    <a:pt x="0" y="15"/>
                  </a:moveTo>
                  <a:cubicBezTo>
                    <a:pt x="5" y="0"/>
                    <a:pt x="5" y="29"/>
                    <a:pt x="10" y="30"/>
                  </a:cubicBezTo>
                  <a:cubicBezTo>
                    <a:pt x="16" y="29"/>
                    <a:pt x="14" y="21"/>
                    <a:pt x="15" y="15"/>
                  </a:cubicBezTo>
                  <a:cubicBezTo>
                    <a:pt x="24" y="12"/>
                    <a:pt x="36" y="30"/>
                    <a:pt x="40" y="15"/>
                  </a:cubicBezTo>
                  <a:cubicBezTo>
                    <a:pt x="55" y="19"/>
                    <a:pt x="34" y="28"/>
                    <a:pt x="40" y="40"/>
                  </a:cubicBezTo>
                  <a:cubicBezTo>
                    <a:pt x="35" y="40"/>
                    <a:pt x="36" y="34"/>
                    <a:pt x="35" y="30"/>
                  </a:cubicBezTo>
                  <a:cubicBezTo>
                    <a:pt x="24" y="46"/>
                    <a:pt x="2" y="35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268"/>
            <p:cNvSpPr>
              <a:spLocks/>
            </p:cNvSpPr>
            <p:nvPr/>
          </p:nvSpPr>
          <p:spPr bwMode="auto">
            <a:xfrm>
              <a:off x="9339264" y="2986088"/>
              <a:ext cx="15875" cy="26988"/>
            </a:xfrm>
            <a:custGeom>
              <a:avLst/>
              <a:gdLst>
                <a:gd name="T0" fmla="*/ 5 w 17"/>
                <a:gd name="T1" fmla="*/ 0 h 30"/>
                <a:gd name="T2" fmla="*/ 0 w 17"/>
                <a:gd name="T3" fmla="*/ 30 h 30"/>
                <a:gd name="T4" fmla="*/ 5 w 17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0">
                  <a:moveTo>
                    <a:pt x="5" y="0"/>
                  </a:moveTo>
                  <a:cubicBezTo>
                    <a:pt x="17" y="5"/>
                    <a:pt x="17" y="29"/>
                    <a:pt x="0" y="30"/>
                  </a:cubicBezTo>
                  <a:cubicBezTo>
                    <a:pt x="2" y="13"/>
                    <a:pt x="14" y="18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269"/>
            <p:cNvSpPr>
              <a:spLocks/>
            </p:cNvSpPr>
            <p:nvPr/>
          </p:nvSpPr>
          <p:spPr bwMode="auto">
            <a:xfrm>
              <a:off x="9261476" y="2989263"/>
              <a:ext cx="36513" cy="20638"/>
            </a:xfrm>
            <a:custGeom>
              <a:avLst/>
              <a:gdLst>
                <a:gd name="T0" fmla="*/ 25 w 40"/>
                <a:gd name="T1" fmla="*/ 10 h 22"/>
                <a:gd name="T2" fmla="*/ 35 w 40"/>
                <a:gd name="T3" fmla="*/ 5 h 22"/>
                <a:gd name="T4" fmla="*/ 15 w 40"/>
                <a:gd name="T5" fmla="*/ 0 h 22"/>
                <a:gd name="T6" fmla="*/ 25 w 40"/>
                <a:gd name="T7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25" y="10"/>
                  </a:moveTo>
                  <a:cubicBezTo>
                    <a:pt x="23" y="10"/>
                    <a:pt x="33" y="3"/>
                    <a:pt x="35" y="5"/>
                  </a:cubicBezTo>
                  <a:cubicBezTo>
                    <a:pt x="40" y="13"/>
                    <a:pt x="0" y="22"/>
                    <a:pt x="15" y="0"/>
                  </a:cubicBezTo>
                  <a:cubicBezTo>
                    <a:pt x="15" y="0"/>
                    <a:pt x="23" y="10"/>
                    <a:pt x="2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270"/>
            <p:cNvSpPr>
              <a:spLocks/>
            </p:cNvSpPr>
            <p:nvPr/>
          </p:nvSpPr>
          <p:spPr bwMode="auto">
            <a:xfrm>
              <a:off x="9356726" y="2995613"/>
              <a:ext cx="20638" cy="36513"/>
            </a:xfrm>
            <a:custGeom>
              <a:avLst/>
              <a:gdLst>
                <a:gd name="T0" fmla="*/ 6 w 21"/>
                <a:gd name="T1" fmla="*/ 9 h 39"/>
                <a:gd name="T2" fmla="*/ 6 w 21"/>
                <a:gd name="T3" fmla="*/ 14 h 39"/>
                <a:gd name="T4" fmla="*/ 21 w 21"/>
                <a:gd name="T5" fmla="*/ 24 h 39"/>
                <a:gd name="T6" fmla="*/ 1 w 21"/>
                <a:gd name="T7" fmla="*/ 24 h 39"/>
                <a:gd name="T8" fmla="*/ 6 w 21"/>
                <a:gd name="T9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9">
                  <a:moveTo>
                    <a:pt x="6" y="9"/>
                  </a:moveTo>
                  <a:cubicBezTo>
                    <a:pt x="10" y="0"/>
                    <a:pt x="14" y="15"/>
                    <a:pt x="6" y="14"/>
                  </a:cubicBezTo>
                  <a:cubicBezTo>
                    <a:pt x="10" y="19"/>
                    <a:pt x="15" y="22"/>
                    <a:pt x="21" y="24"/>
                  </a:cubicBezTo>
                  <a:cubicBezTo>
                    <a:pt x="18" y="39"/>
                    <a:pt x="11" y="20"/>
                    <a:pt x="1" y="24"/>
                  </a:cubicBezTo>
                  <a:cubicBezTo>
                    <a:pt x="0" y="16"/>
                    <a:pt x="6" y="16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271"/>
            <p:cNvSpPr>
              <a:spLocks/>
            </p:cNvSpPr>
            <p:nvPr/>
          </p:nvSpPr>
          <p:spPr bwMode="auto">
            <a:xfrm>
              <a:off x="9582151" y="3078163"/>
              <a:ext cx="22225" cy="44450"/>
            </a:xfrm>
            <a:custGeom>
              <a:avLst/>
              <a:gdLst>
                <a:gd name="T0" fmla="*/ 10 w 24"/>
                <a:gd name="T1" fmla="*/ 15 h 47"/>
                <a:gd name="T2" fmla="*/ 15 w 24"/>
                <a:gd name="T3" fmla="*/ 30 h 47"/>
                <a:gd name="T4" fmla="*/ 10 w 24"/>
                <a:gd name="T5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10" y="15"/>
                  </a:moveTo>
                  <a:cubicBezTo>
                    <a:pt x="24" y="0"/>
                    <a:pt x="1" y="31"/>
                    <a:pt x="15" y="30"/>
                  </a:cubicBezTo>
                  <a:cubicBezTo>
                    <a:pt x="6" y="47"/>
                    <a:pt x="0" y="18"/>
                    <a:pt x="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72"/>
            <p:cNvSpPr>
              <a:spLocks/>
            </p:cNvSpPr>
            <p:nvPr/>
          </p:nvSpPr>
          <p:spPr bwMode="auto">
            <a:xfrm>
              <a:off x="9529764" y="3130551"/>
              <a:ext cx="44450" cy="39688"/>
            </a:xfrm>
            <a:custGeom>
              <a:avLst/>
              <a:gdLst>
                <a:gd name="T0" fmla="*/ 26 w 48"/>
                <a:gd name="T1" fmla="*/ 14 h 44"/>
                <a:gd name="T2" fmla="*/ 36 w 48"/>
                <a:gd name="T3" fmla="*/ 24 h 44"/>
                <a:gd name="T4" fmla="*/ 21 w 48"/>
                <a:gd name="T5" fmla="*/ 44 h 44"/>
                <a:gd name="T6" fmla="*/ 16 w 48"/>
                <a:gd name="T7" fmla="*/ 19 h 44"/>
                <a:gd name="T8" fmla="*/ 26 w 48"/>
                <a:gd name="T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4">
                  <a:moveTo>
                    <a:pt x="26" y="14"/>
                  </a:moveTo>
                  <a:cubicBezTo>
                    <a:pt x="28" y="18"/>
                    <a:pt x="30" y="23"/>
                    <a:pt x="36" y="24"/>
                  </a:cubicBezTo>
                  <a:cubicBezTo>
                    <a:pt x="37" y="37"/>
                    <a:pt x="16" y="28"/>
                    <a:pt x="21" y="44"/>
                  </a:cubicBezTo>
                  <a:cubicBezTo>
                    <a:pt x="0" y="36"/>
                    <a:pt x="25" y="23"/>
                    <a:pt x="16" y="19"/>
                  </a:cubicBezTo>
                  <a:cubicBezTo>
                    <a:pt x="22" y="8"/>
                    <a:pt x="48" y="0"/>
                    <a:pt x="2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273"/>
            <p:cNvSpPr>
              <a:spLocks/>
            </p:cNvSpPr>
            <p:nvPr/>
          </p:nvSpPr>
          <p:spPr bwMode="auto">
            <a:xfrm>
              <a:off x="10004426" y="3254376"/>
              <a:ext cx="26988" cy="26988"/>
            </a:xfrm>
            <a:custGeom>
              <a:avLst/>
              <a:gdLst>
                <a:gd name="T0" fmla="*/ 14 w 29"/>
                <a:gd name="T1" fmla="*/ 14 h 29"/>
                <a:gd name="T2" fmla="*/ 14 w 29"/>
                <a:gd name="T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9">
                  <a:moveTo>
                    <a:pt x="14" y="14"/>
                  </a:moveTo>
                  <a:cubicBezTo>
                    <a:pt x="29" y="0"/>
                    <a:pt x="0" y="29"/>
                    <a:pt x="1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74"/>
            <p:cNvSpPr>
              <a:spLocks/>
            </p:cNvSpPr>
            <p:nvPr/>
          </p:nvSpPr>
          <p:spPr bwMode="auto">
            <a:xfrm>
              <a:off x="10026651" y="3262313"/>
              <a:ext cx="23813" cy="25400"/>
            </a:xfrm>
            <a:custGeom>
              <a:avLst/>
              <a:gdLst>
                <a:gd name="T0" fmla="*/ 0 w 25"/>
                <a:gd name="T1" fmla="*/ 16 h 27"/>
                <a:gd name="T2" fmla="*/ 5 w 25"/>
                <a:gd name="T3" fmla="*/ 1 h 27"/>
                <a:gd name="T4" fmla="*/ 20 w 25"/>
                <a:gd name="T5" fmla="*/ 11 h 27"/>
                <a:gd name="T6" fmla="*/ 25 w 25"/>
                <a:gd name="T7" fmla="*/ 16 h 27"/>
                <a:gd name="T8" fmla="*/ 25 w 25"/>
                <a:gd name="T9" fmla="*/ 26 h 27"/>
                <a:gd name="T10" fmla="*/ 0 w 25"/>
                <a:gd name="T1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7">
                  <a:moveTo>
                    <a:pt x="0" y="16"/>
                  </a:moveTo>
                  <a:cubicBezTo>
                    <a:pt x="3" y="12"/>
                    <a:pt x="5" y="8"/>
                    <a:pt x="5" y="1"/>
                  </a:cubicBezTo>
                  <a:cubicBezTo>
                    <a:pt x="12" y="0"/>
                    <a:pt x="15" y="27"/>
                    <a:pt x="20" y="11"/>
                  </a:cubicBezTo>
                  <a:cubicBezTo>
                    <a:pt x="24" y="10"/>
                    <a:pt x="25" y="13"/>
                    <a:pt x="25" y="16"/>
                  </a:cubicBezTo>
                  <a:cubicBezTo>
                    <a:pt x="25" y="19"/>
                    <a:pt x="25" y="23"/>
                    <a:pt x="25" y="26"/>
                  </a:cubicBezTo>
                  <a:cubicBezTo>
                    <a:pt x="15" y="24"/>
                    <a:pt x="16" y="12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75"/>
            <p:cNvSpPr>
              <a:spLocks/>
            </p:cNvSpPr>
            <p:nvPr/>
          </p:nvSpPr>
          <p:spPr bwMode="auto">
            <a:xfrm>
              <a:off x="9845676" y="3271838"/>
              <a:ext cx="19050" cy="19050"/>
            </a:xfrm>
            <a:custGeom>
              <a:avLst/>
              <a:gdLst>
                <a:gd name="T0" fmla="*/ 20 w 21"/>
                <a:gd name="T1" fmla="*/ 20 h 20"/>
                <a:gd name="T2" fmla="*/ 0 w 21"/>
                <a:gd name="T3" fmla="*/ 0 h 20"/>
                <a:gd name="T4" fmla="*/ 20 w 21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0">
                  <a:moveTo>
                    <a:pt x="20" y="20"/>
                  </a:moveTo>
                  <a:cubicBezTo>
                    <a:pt x="9" y="18"/>
                    <a:pt x="3" y="11"/>
                    <a:pt x="0" y="0"/>
                  </a:cubicBezTo>
                  <a:cubicBezTo>
                    <a:pt x="6" y="8"/>
                    <a:pt x="21" y="6"/>
                    <a:pt x="2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76"/>
            <p:cNvSpPr>
              <a:spLocks/>
            </p:cNvSpPr>
            <p:nvPr/>
          </p:nvSpPr>
          <p:spPr bwMode="auto">
            <a:xfrm>
              <a:off x="9418639" y="2360613"/>
              <a:ext cx="41275" cy="41275"/>
            </a:xfrm>
            <a:custGeom>
              <a:avLst/>
              <a:gdLst>
                <a:gd name="T0" fmla="*/ 25 w 45"/>
                <a:gd name="T1" fmla="*/ 5 h 44"/>
                <a:gd name="T2" fmla="*/ 45 w 45"/>
                <a:gd name="T3" fmla="*/ 20 h 44"/>
                <a:gd name="T4" fmla="*/ 5 w 45"/>
                <a:gd name="T5" fmla="*/ 40 h 44"/>
                <a:gd name="T6" fmla="*/ 0 w 45"/>
                <a:gd name="T7" fmla="*/ 10 h 44"/>
                <a:gd name="T8" fmla="*/ 25 w 45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4">
                  <a:moveTo>
                    <a:pt x="25" y="5"/>
                  </a:moveTo>
                  <a:cubicBezTo>
                    <a:pt x="41" y="0"/>
                    <a:pt x="32" y="21"/>
                    <a:pt x="45" y="20"/>
                  </a:cubicBezTo>
                  <a:cubicBezTo>
                    <a:pt x="36" y="31"/>
                    <a:pt x="29" y="44"/>
                    <a:pt x="5" y="40"/>
                  </a:cubicBezTo>
                  <a:cubicBezTo>
                    <a:pt x="0" y="34"/>
                    <a:pt x="0" y="22"/>
                    <a:pt x="0" y="10"/>
                  </a:cubicBezTo>
                  <a:cubicBezTo>
                    <a:pt x="8" y="18"/>
                    <a:pt x="21" y="13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77"/>
            <p:cNvSpPr>
              <a:spLocks/>
            </p:cNvSpPr>
            <p:nvPr/>
          </p:nvSpPr>
          <p:spPr bwMode="auto">
            <a:xfrm>
              <a:off x="9439276" y="2449513"/>
              <a:ext cx="31750" cy="33338"/>
            </a:xfrm>
            <a:custGeom>
              <a:avLst/>
              <a:gdLst>
                <a:gd name="T0" fmla="*/ 7 w 34"/>
                <a:gd name="T1" fmla="*/ 0 h 36"/>
                <a:gd name="T2" fmla="*/ 32 w 34"/>
                <a:gd name="T3" fmla="*/ 25 h 36"/>
                <a:gd name="T4" fmla="*/ 2 w 34"/>
                <a:gd name="T5" fmla="*/ 25 h 36"/>
                <a:gd name="T6" fmla="*/ 7 w 3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6">
                  <a:moveTo>
                    <a:pt x="7" y="0"/>
                  </a:moveTo>
                  <a:cubicBezTo>
                    <a:pt x="19" y="5"/>
                    <a:pt x="34" y="7"/>
                    <a:pt x="32" y="25"/>
                  </a:cubicBezTo>
                  <a:cubicBezTo>
                    <a:pt x="22" y="36"/>
                    <a:pt x="18" y="23"/>
                    <a:pt x="2" y="25"/>
                  </a:cubicBezTo>
                  <a:cubicBezTo>
                    <a:pt x="0" y="13"/>
                    <a:pt x="12" y="14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9" name="Group 407"/>
          <p:cNvGrpSpPr/>
          <p:nvPr/>
        </p:nvGrpSpPr>
        <p:grpSpPr>
          <a:xfrm>
            <a:off x="186061" y="4218755"/>
            <a:ext cx="1389063" cy="1866900"/>
            <a:chOff x="7578726" y="4297363"/>
            <a:chExt cx="1389063" cy="1866900"/>
          </a:xfrm>
          <a:solidFill>
            <a:schemeClr val="accent1"/>
          </a:solidFill>
          <a:effectLst/>
        </p:grpSpPr>
        <p:sp>
          <p:nvSpPr>
            <p:cNvPr id="160" name="Freeform 278"/>
            <p:cNvSpPr>
              <a:spLocks/>
            </p:cNvSpPr>
            <p:nvPr/>
          </p:nvSpPr>
          <p:spPr bwMode="auto">
            <a:xfrm>
              <a:off x="8324851" y="4368801"/>
              <a:ext cx="34925" cy="34925"/>
            </a:xfrm>
            <a:custGeom>
              <a:avLst/>
              <a:gdLst>
                <a:gd name="T0" fmla="*/ 24 w 37"/>
                <a:gd name="T1" fmla="*/ 0 h 38"/>
                <a:gd name="T2" fmla="*/ 24 w 37"/>
                <a:gd name="T3" fmla="*/ 37 h 38"/>
                <a:gd name="T4" fmla="*/ 3 w 37"/>
                <a:gd name="T5" fmla="*/ 32 h 38"/>
                <a:gd name="T6" fmla="*/ 24 w 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8">
                  <a:moveTo>
                    <a:pt x="24" y="0"/>
                  </a:moveTo>
                  <a:cubicBezTo>
                    <a:pt x="22" y="17"/>
                    <a:pt x="37" y="25"/>
                    <a:pt x="24" y="37"/>
                  </a:cubicBezTo>
                  <a:cubicBezTo>
                    <a:pt x="15" y="38"/>
                    <a:pt x="13" y="31"/>
                    <a:pt x="3" y="32"/>
                  </a:cubicBezTo>
                  <a:cubicBezTo>
                    <a:pt x="0" y="12"/>
                    <a:pt x="10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79"/>
            <p:cNvSpPr>
              <a:spLocks/>
            </p:cNvSpPr>
            <p:nvPr/>
          </p:nvSpPr>
          <p:spPr bwMode="auto">
            <a:xfrm>
              <a:off x="7991476" y="4422776"/>
              <a:ext cx="36513" cy="30163"/>
            </a:xfrm>
            <a:custGeom>
              <a:avLst/>
              <a:gdLst>
                <a:gd name="T0" fmla="*/ 9 w 40"/>
                <a:gd name="T1" fmla="*/ 1 h 33"/>
                <a:gd name="T2" fmla="*/ 25 w 40"/>
                <a:gd name="T3" fmla="*/ 1 h 33"/>
                <a:gd name="T4" fmla="*/ 4 w 40"/>
                <a:gd name="T5" fmla="*/ 33 h 33"/>
                <a:gd name="T6" fmla="*/ 9 w 40"/>
                <a:gd name="T7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9" y="1"/>
                  </a:moveTo>
                  <a:cubicBezTo>
                    <a:pt x="19" y="0"/>
                    <a:pt x="23" y="10"/>
                    <a:pt x="25" y="1"/>
                  </a:cubicBezTo>
                  <a:cubicBezTo>
                    <a:pt x="40" y="12"/>
                    <a:pt x="18" y="33"/>
                    <a:pt x="4" y="33"/>
                  </a:cubicBezTo>
                  <a:cubicBezTo>
                    <a:pt x="0" y="17"/>
                    <a:pt x="13" y="1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80"/>
            <p:cNvSpPr>
              <a:spLocks/>
            </p:cNvSpPr>
            <p:nvPr/>
          </p:nvSpPr>
          <p:spPr bwMode="auto">
            <a:xfrm>
              <a:off x="8434389" y="4441826"/>
              <a:ext cx="41275" cy="30163"/>
            </a:xfrm>
            <a:custGeom>
              <a:avLst/>
              <a:gdLst>
                <a:gd name="T0" fmla="*/ 7 w 44"/>
                <a:gd name="T1" fmla="*/ 1 h 33"/>
                <a:gd name="T2" fmla="*/ 44 w 44"/>
                <a:gd name="T3" fmla="*/ 1 h 33"/>
                <a:gd name="T4" fmla="*/ 39 w 44"/>
                <a:gd name="T5" fmla="*/ 33 h 33"/>
                <a:gd name="T6" fmla="*/ 18 w 44"/>
                <a:gd name="T7" fmla="*/ 33 h 33"/>
                <a:gd name="T8" fmla="*/ 7 w 44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3">
                  <a:moveTo>
                    <a:pt x="7" y="1"/>
                  </a:moveTo>
                  <a:cubicBezTo>
                    <a:pt x="24" y="8"/>
                    <a:pt x="22" y="0"/>
                    <a:pt x="44" y="1"/>
                  </a:cubicBezTo>
                  <a:cubicBezTo>
                    <a:pt x="38" y="15"/>
                    <a:pt x="33" y="17"/>
                    <a:pt x="39" y="33"/>
                  </a:cubicBezTo>
                  <a:cubicBezTo>
                    <a:pt x="32" y="33"/>
                    <a:pt x="25" y="33"/>
                    <a:pt x="18" y="33"/>
                  </a:cubicBezTo>
                  <a:cubicBezTo>
                    <a:pt x="19" y="18"/>
                    <a:pt x="0" y="23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81"/>
            <p:cNvSpPr>
              <a:spLocks/>
            </p:cNvSpPr>
            <p:nvPr/>
          </p:nvSpPr>
          <p:spPr bwMode="auto">
            <a:xfrm>
              <a:off x="8361364" y="4467226"/>
              <a:ext cx="39688" cy="44450"/>
            </a:xfrm>
            <a:custGeom>
              <a:avLst/>
              <a:gdLst>
                <a:gd name="T0" fmla="*/ 0 w 43"/>
                <a:gd name="T1" fmla="*/ 12 h 49"/>
                <a:gd name="T2" fmla="*/ 32 w 43"/>
                <a:gd name="T3" fmla="*/ 6 h 49"/>
                <a:gd name="T4" fmla="*/ 43 w 43"/>
                <a:gd name="T5" fmla="*/ 28 h 49"/>
                <a:gd name="T6" fmla="*/ 0 w 43"/>
                <a:gd name="T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9">
                  <a:moveTo>
                    <a:pt x="0" y="12"/>
                  </a:moveTo>
                  <a:cubicBezTo>
                    <a:pt x="1" y="0"/>
                    <a:pt x="23" y="9"/>
                    <a:pt x="32" y="6"/>
                  </a:cubicBezTo>
                  <a:cubicBezTo>
                    <a:pt x="31" y="19"/>
                    <a:pt x="34" y="27"/>
                    <a:pt x="43" y="28"/>
                  </a:cubicBezTo>
                  <a:cubicBezTo>
                    <a:pt x="24" y="49"/>
                    <a:pt x="16" y="13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82"/>
            <p:cNvSpPr>
              <a:spLocks/>
            </p:cNvSpPr>
            <p:nvPr/>
          </p:nvSpPr>
          <p:spPr bwMode="auto">
            <a:xfrm>
              <a:off x="8083551" y="4481513"/>
              <a:ext cx="15875" cy="6350"/>
            </a:xfrm>
            <a:custGeom>
              <a:avLst/>
              <a:gdLst>
                <a:gd name="T0" fmla="*/ 0 w 16"/>
                <a:gd name="T1" fmla="*/ 6 h 7"/>
                <a:gd name="T2" fmla="*/ 16 w 16"/>
                <a:gd name="T3" fmla="*/ 1 h 7"/>
                <a:gd name="T4" fmla="*/ 0 w 1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7">
                  <a:moveTo>
                    <a:pt x="0" y="6"/>
                  </a:moveTo>
                  <a:cubicBezTo>
                    <a:pt x="1" y="0"/>
                    <a:pt x="10" y="2"/>
                    <a:pt x="16" y="1"/>
                  </a:cubicBezTo>
                  <a:cubicBezTo>
                    <a:pt x="16" y="7"/>
                    <a:pt x="7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83"/>
            <p:cNvSpPr>
              <a:spLocks/>
            </p:cNvSpPr>
            <p:nvPr/>
          </p:nvSpPr>
          <p:spPr bwMode="auto">
            <a:xfrm>
              <a:off x="8167688" y="4511676"/>
              <a:ext cx="36513" cy="36513"/>
            </a:xfrm>
            <a:custGeom>
              <a:avLst/>
              <a:gdLst>
                <a:gd name="T0" fmla="*/ 22 w 39"/>
                <a:gd name="T1" fmla="*/ 0 h 39"/>
                <a:gd name="T2" fmla="*/ 33 w 39"/>
                <a:gd name="T3" fmla="*/ 27 h 39"/>
                <a:gd name="T4" fmla="*/ 6 w 39"/>
                <a:gd name="T5" fmla="*/ 38 h 39"/>
                <a:gd name="T6" fmla="*/ 0 w 39"/>
                <a:gd name="T7" fmla="*/ 6 h 39"/>
                <a:gd name="T8" fmla="*/ 22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22" y="0"/>
                  </a:moveTo>
                  <a:cubicBezTo>
                    <a:pt x="39" y="7"/>
                    <a:pt x="10" y="26"/>
                    <a:pt x="33" y="27"/>
                  </a:cubicBezTo>
                  <a:cubicBezTo>
                    <a:pt x="32" y="39"/>
                    <a:pt x="19" y="38"/>
                    <a:pt x="6" y="38"/>
                  </a:cubicBezTo>
                  <a:cubicBezTo>
                    <a:pt x="0" y="31"/>
                    <a:pt x="0" y="19"/>
                    <a:pt x="0" y="6"/>
                  </a:cubicBezTo>
                  <a:cubicBezTo>
                    <a:pt x="8" y="13"/>
                    <a:pt x="20" y="1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284"/>
            <p:cNvSpPr>
              <a:spLocks/>
            </p:cNvSpPr>
            <p:nvPr/>
          </p:nvSpPr>
          <p:spPr bwMode="auto">
            <a:xfrm>
              <a:off x="8069263" y="4516438"/>
              <a:ext cx="6350" cy="11113"/>
            </a:xfrm>
            <a:custGeom>
              <a:avLst/>
              <a:gdLst>
                <a:gd name="T0" fmla="*/ 0 w 6"/>
                <a:gd name="T1" fmla="*/ 6 h 12"/>
                <a:gd name="T2" fmla="*/ 6 w 6"/>
                <a:gd name="T3" fmla="*/ 6 h 12"/>
                <a:gd name="T4" fmla="*/ 0 w 6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0" y="6"/>
                  </a:moveTo>
                  <a:cubicBezTo>
                    <a:pt x="1" y="0"/>
                    <a:pt x="6" y="3"/>
                    <a:pt x="6" y="6"/>
                  </a:cubicBezTo>
                  <a:cubicBezTo>
                    <a:pt x="5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285"/>
            <p:cNvSpPr>
              <a:spLocks/>
            </p:cNvSpPr>
            <p:nvPr/>
          </p:nvSpPr>
          <p:spPr bwMode="auto">
            <a:xfrm>
              <a:off x="8059738" y="4532313"/>
              <a:ext cx="22225" cy="19050"/>
            </a:xfrm>
            <a:custGeom>
              <a:avLst/>
              <a:gdLst>
                <a:gd name="T0" fmla="*/ 10 w 23"/>
                <a:gd name="T1" fmla="*/ 0 h 21"/>
                <a:gd name="T2" fmla="*/ 21 w 23"/>
                <a:gd name="T3" fmla="*/ 21 h 21"/>
                <a:gd name="T4" fmla="*/ 10 w 23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1">
                  <a:moveTo>
                    <a:pt x="10" y="0"/>
                  </a:moveTo>
                  <a:cubicBezTo>
                    <a:pt x="20" y="1"/>
                    <a:pt x="23" y="9"/>
                    <a:pt x="21" y="21"/>
                  </a:cubicBezTo>
                  <a:cubicBezTo>
                    <a:pt x="12" y="16"/>
                    <a:pt x="0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286"/>
            <p:cNvSpPr>
              <a:spLocks/>
            </p:cNvSpPr>
            <p:nvPr/>
          </p:nvSpPr>
          <p:spPr bwMode="auto">
            <a:xfrm>
              <a:off x="8183563" y="4549776"/>
              <a:ext cx="44450" cy="53975"/>
            </a:xfrm>
            <a:custGeom>
              <a:avLst/>
              <a:gdLst>
                <a:gd name="T0" fmla="*/ 37 w 48"/>
                <a:gd name="T1" fmla="*/ 7 h 59"/>
                <a:gd name="T2" fmla="*/ 48 w 48"/>
                <a:gd name="T3" fmla="*/ 45 h 59"/>
                <a:gd name="T4" fmla="*/ 5 w 48"/>
                <a:gd name="T5" fmla="*/ 40 h 59"/>
                <a:gd name="T6" fmla="*/ 0 w 48"/>
                <a:gd name="T7" fmla="*/ 18 h 59"/>
                <a:gd name="T8" fmla="*/ 37 w 48"/>
                <a:gd name="T9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9">
                  <a:moveTo>
                    <a:pt x="37" y="7"/>
                  </a:moveTo>
                  <a:cubicBezTo>
                    <a:pt x="39" y="29"/>
                    <a:pt x="41" y="24"/>
                    <a:pt x="48" y="45"/>
                  </a:cubicBezTo>
                  <a:cubicBezTo>
                    <a:pt x="33" y="59"/>
                    <a:pt x="21" y="40"/>
                    <a:pt x="5" y="40"/>
                  </a:cubicBezTo>
                  <a:cubicBezTo>
                    <a:pt x="12" y="32"/>
                    <a:pt x="12" y="20"/>
                    <a:pt x="0" y="18"/>
                  </a:cubicBezTo>
                  <a:cubicBezTo>
                    <a:pt x="8" y="0"/>
                    <a:pt x="17" y="15"/>
                    <a:pt x="3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287"/>
            <p:cNvSpPr>
              <a:spLocks/>
            </p:cNvSpPr>
            <p:nvPr/>
          </p:nvSpPr>
          <p:spPr bwMode="auto">
            <a:xfrm>
              <a:off x="8662989" y="4591051"/>
              <a:ext cx="25400" cy="30163"/>
            </a:xfrm>
            <a:custGeom>
              <a:avLst/>
              <a:gdLst>
                <a:gd name="T0" fmla="*/ 2 w 27"/>
                <a:gd name="T1" fmla="*/ 0 h 32"/>
                <a:gd name="T2" fmla="*/ 18 w 27"/>
                <a:gd name="T3" fmla="*/ 0 h 32"/>
                <a:gd name="T4" fmla="*/ 23 w 27"/>
                <a:gd name="T5" fmla="*/ 32 h 32"/>
                <a:gd name="T6" fmla="*/ 2 w 2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2">
                  <a:moveTo>
                    <a:pt x="2" y="0"/>
                  </a:moveTo>
                  <a:cubicBezTo>
                    <a:pt x="7" y="0"/>
                    <a:pt x="13" y="0"/>
                    <a:pt x="18" y="0"/>
                  </a:cubicBezTo>
                  <a:cubicBezTo>
                    <a:pt x="14" y="16"/>
                    <a:pt x="27" y="16"/>
                    <a:pt x="23" y="32"/>
                  </a:cubicBezTo>
                  <a:cubicBezTo>
                    <a:pt x="13" y="24"/>
                    <a:pt x="0" y="2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288"/>
            <p:cNvSpPr>
              <a:spLocks/>
            </p:cNvSpPr>
            <p:nvPr/>
          </p:nvSpPr>
          <p:spPr bwMode="auto">
            <a:xfrm>
              <a:off x="8045451" y="4616451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289"/>
            <p:cNvSpPr>
              <a:spLocks/>
            </p:cNvSpPr>
            <p:nvPr/>
          </p:nvSpPr>
          <p:spPr bwMode="auto">
            <a:xfrm>
              <a:off x="8316914" y="4625976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290"/>
            <p:cNvSpPr>
              <a:spLocks/>
            </p:cNvSpPr>
            <p:nvPr/>
          </p:nvSpPr>
          <p:spPr bwMode="auto">
            <a:xfrm>
              <a:off x="8310564" y="4641851"/>
              <a:ext cx="44450" cy="58738"/>
            </a:xfrm>
            <a:custGeom>
              <a:avLst/>
              <a:gdLst>
                <a:gd name="T0" fmla="*/ 13 w 49"/>
                <a:gd name="T1" fmla="*/ 20 h 63"/>
                <a:gd name="T2" fmla="*/ 46 w 49"/>
                <a:gd name="T3" fmla="*/ 31 h 63"/>
                <a:gd name="T4" fmla="*/ 30 w 49"/>
                <a:gd name="T5" fmla="*/ 63 h 63"/>
                <a:gd name="T6" fmla="*/ 3 w 49"/>
                <a:gd name="T7" fmla="*/ 36 h 63"/>
                <a:gd name="T8" fmla="*/ 13 w 49"/>
                <a:gd name="T9" fmla="*/ 2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3">
                  <a:moveTo>
                    <a:pt x="13" y="20"/>
                  </a:moveTo>
                  <a:cubicBezTo>
                    <a:pt x="27" y="0"/>
                    <a:pt x="25" y="40"/>
                    <a:pt x="46" y="31"/>
                  </a:cubicBezTo>
                  <a:cubicBezTo>
                    <a:pt x="49" y="50"/>
                    <a:pt x="29" y="46"/>
                    <a:pt x="30" y="63"/>
                  </a:cubicBezTo>
                  <a:cubicBezTo>
                    <a:pt x="26" y="49"/>
                    <a:pt x="0" y="57"/>
                    <a:pt x="3" y="36"/>
                  </a:cubicBezTo>
                  <a:cubicBezTo>
                    <a:pt x="18" y="44"/>
                    <a:pt x="27" y="22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291"/>
            <p:cNvSpPr>
              <a:spLocks/>
            </p:cNvSpPr>
            <p:nvPr/>
          </p:nvSpPr>
          <p:spPr bwMode="auto">
            <a:xfrm>
              <a:off x="8031163" y="4665663"/>
              <a:ext cx="28575" cy="34925"/>
            </a:xfrm>
            <a:custGeom>
              <a:avLst/>
              <a:gdLst>
                <a:gd name="T0" fmla="*/ 32 w 32"/>
                <a:gd name="T1" fmla="*/ 11 h 38"/>
                <a:gd name="T2" fmla="*/ 21 w 32"/>
                <a:gd name="T3" fmla="*/ 38 h 38"/>
                <a:gd name="T4" fmla="*/ 0 w 32"/>
                <a:gd name="T5" fmla="*/ 6 h 38"/>
                <a:gd name="T6" fmla="*/ 32 w 32"/>
                <a:gd name="T7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11"/>
                  </a:moveTo>
                  <a:cubicBezTo>
                    <a:pt x="32" y="24"/>
                    <a:pt x="23" y="28"/>
                    <a:pt x="21" y="38"/>
                  </a:cubicBezTo>
                  <a:cubicBezTo>
                    <a:pt x="10" y="31"/>
                    <a:pt x="6" y="17"/>
                    <a:pt x="0" y="6"/>
                  </a:cubicBezTo>
                  <a:cubicBezTo>
                    <a:pt x="20" y="3"/>
                    <a:pt x="19" y="0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292"/>
            <p:cNvSpPr>
              <a:spLocks/>
            </p:cNvSpPr>
            <p:nvPr/>
          </p:nvSpPr>
          <p:spPr bwMode="auto">
            <a:xfrm>
              <a:off x="7821613" y="4687888"/>
              <a:ext cx="31750" cy="33338"/>
            </a:xfrm>
            <a:custGeom>
              <a:avLst/>
              <a:gdLst>
                <a:gd name="T0" fmla="*/ 1 w 34"/>
                <a:gd name="T1" fmla="*/ 2 h 35"/>
                <a:gd name="T2" fmla="*/ 33 w 34"/>
                <a:gd name="T3" fmla="*/ 7 h 35"/>
                <a:gd name="T4" fmla="*/ 6 w 34"/>
                <a:gd name="T5" fmla="*/ 34 h 35"/>
                <a:gd name="T6" fmla="*/ 1 w 34"/>
                <a:gd name="T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5">
                  <a:moveTo>
                    <a:pt x="1" y="2"/>
                  </a:moveTo>
                  <a:cubicBezTo>
                    <a:pt x="17" y="10"/>
                    <a:pt x="21" y="0"/>
                    <a:pt x="33" y="7"/>
                  </a:cubicBezTo>
                  <a:cubicBezTo>
                    <a:pt x="34" y="26"/>
                    <a:pt x="25" y="35"/>
                    <a:pt x="6" y="34"/>
                  </a:cubicBezTo>
                  <a:cubicBezTo>
                    <a:pt x="10" y="18"/>
                    <a:pt x="0" y="15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293"/>
            <p:cNvSpPr>
              <a:spLocks/>
            </p:cNvSpPr>
            <p:nvPr/>
          </p:nvSpPr>
          <p:spPr bwMode="auto">
            <a:xfrm>
              <a:off x="8081963" y="4689476"/>
              <a:ext cx="33338" cy="30163"/>
            </a:xfrm>
            <a:custGeom>
              <a:avLst/>
              <a:gdLst>
                <a:gd name="T0" fmla="*/ 35 w 35"/>
                <a:gd name="T1" fmla="*/ 0 h 32"/>
                <a:gd name="T2" fmla="*/ 18 w 35"/>
                <a:gd name="T3" fmla="*/ 32 h 32"/>
                <a:gd name="T4" fmla="*/ 2 w 35"/>
                <a:gd name="T5" fmla="*/ 27 h 32"/>
                <a:gd name="T6" fmla="*/ 35 w 3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2">
                  <a:moveTo>
                    <a:pt x="35" y="0"/>
                  </a:moveTo>
                  <a:cubicBezTo>
                    <a:pt x="35" y="16"/>
                    <a:pt x="23" y="21"/>
                    <a:pt x="18" y="32"/>
                  </a:cubicBezTo>
                  <a:cubicBezTo>
                    <a:pt x="14" y="29"/>
                    <a:pt x="10" y="27"/>
                    <a:pt x="2" y="27"/>
                  </a:cubicBezTo>
                  <a:cubicBezTo>
                    <a:pt x="0" y="4"/>
                    <a:pt x="20" y="6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294"/>
            <p:cNvSpPr>
              <a:spLocks/>
            </p:cNvSpPr>
            <p:nvPr/>
          </p:nvSpPr>
          <p:spPr bwMode="auto">
            <a:xfrm>
              <a:off x="8550276" y="4699001"/>
              <a:ext cx="30163" cy="34925"/>
            </a:xfrm>
            <a:custGeom>
              <a:avLst/>
              <a:gdLst>
                <a:gd name="T0" fmla="*/ 0 w 32"/>
                <a:gd name="T1" fmla="*/ 12 h 39"/>
                <a:gd name="T2" fmla="*/ 32 w 32"/>
                <a:gd name="T3" fmla="*/ 18 h 39"/>
                <a:gd name="T4" fmla="*/ 27 w 32"/>
                <a:gd name="T5" fmla="*/ 39 h 39"/>
                <a:gd name="T6" fmla="*/ 0 w 32"/>
                <a:gd name="T7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9">
                  <a:moveTo>
                    <a:pt x="0" y="12"/>
                  </a:moveTo>
                  <a:cubicBezTo>
                    <a:pt x="4" y="0"/>
                    <a:pt x="23" y="17"/>
                    <a:pt x="32" y="18"/>
                  </a:cubicBezTo>
                  <a:cubicBezTo>
                    <a:pt x="28" y="23"/>
                    <a:pt x="26" y="30"/>
                    <a:pt x="27" y="39"/>
                  </a:cubicBezTo>
                  <a:cubicBezTo>
                    <a:pt x="13" y="35"/>
                    <a:pt x="10" y="2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295"/>
            <p:cNvSpPr>
              <a:spLocks/>
            </p:cNvSpPr>
            <p:nvPr/>
          </p:nvSpPr>
          <p:spPr bwMode="auto">
            <a:xfrm>
              <a:off x="8475664" y="4719638"/>
              <a:ext cx="46038" cy="49213"/>
            </a:xfrm>
            <a:custGeom>
              <a:avLst/>
              <a:gdLst>
                <a:gd name="T0" fmla="*/ 38 w 49"/>
                <a:gd name="T1" fmla="*/ 0 h 54"/>
                <a:gd name="T2" fmla="*/ 49 w 49"/>
                <a:gd name="T3" fmla="*/ 32 h 54"/>
                <a:gd name="T4" fmla="*/ 22 w 49"/>
                <a:gd name="T5" fmla="*/ 54 h 54"/>
                <a:gd name="T6" fmla="*/ 38 w 49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4">
                  <a:moveTo>
                    <a:pt x="38" y="0"/>
                  </a:moveTo>
                  <a:cubicBezTo>
                    <a:pt x="47" y="6"/>
                    <a:pt x="44" y="23"/>
                    <a:pt x="49" y="32"/>
                  </a:cubicBezTo>
                  <a:cubicBezTo>
                    <a:pt x="38" y="38"/>
                    <a:pt x="26" y="42"/>
                    <a:pt x="22" y="54"/>
                  </a:cubicBezTo>
                  <a:cubicBezTo>
                    <a:pt x="0" y="30"/>
                    <a:pt x="35" y="17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296"/>
            <p:cNvSpPr>
              <a:spLocks/>
            </p:cNvSpPr>
            <p:nvPr/>
          </p:nvSpPr>
          <p:spPr bwMode="auto">
            <a:xfrm>
              <a:off x="8053388" y="4733926"/>
              <a:ext cx="30163" cy="34925"/>
            </a:xfrm>
            <a:custGeom>
              <a:avLst/>
              <a:gdLst>
                <a:gd name="T0" fmla="*/ 7 w 33"/>
                <a:gd name="T1" fmla="*/ 0 h 38"/>
                <a:gd name="T2" fmla="*/ 33 w 33"/>
                <a:gd name="T3" fmla="*/ 0 h 38"/>
                <a:gd name="T4" fmla="*/ 1 w 33"/>
                <a:gd name="T5" fmla="*/ 32 h 38"/>
                <a:gd name="T6" fmla="*/ 7 w 3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8">
                  <a:moveTo>
                    <a:pt x="7" y="0"/>
                  </a:moveTo>
                  <a:cubicBezTo>
                    <a:pt x="23" y="4"/>
                    <a:pt x="17" y="4"/>
                    <a:pt x="33" y="0"/>
                  </a:cubicBezTo>
                  <a:cubicBezTo>
                    <a:pt x="20" y="8"/>
                    <a:pt x="28" y="38"/>
                    <a:pt x="1" y="32"/>
                  </a:cubicBezTo>
                  <a:cubicBezTo>
                    <a:pt x="1" y="19"/>
                    <a:pt x="0" y="7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297"/>
            <p:cNvSpPr>
              <a:spLocks/>
            </p:cNvSpPr>
            <p:nvPr/>
          </p:nvSpPr>
          <p:spPr bwMode="auto">
            <a:xfrm>
              <a:off x="8232776" y="4754563"/>
              <a:ext cx="11113" cy="4763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11" y="5"/>
                    <a:pt x="4" y="4"/>
                    <a:pt x="0" y="5"/>
                  </a:cubicBezTo>
                  <a:cubicBezTo>
                    <a:pt x="0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298"/>
            <p:cNvSpPr>
              <a:spLocks/>
            </p:cNvSpPr>
            <p:nvPr/>
          </p:nvSpPr>
          <p:spPr bwMode="auto">
            <a:xfrm>
              <a:off x="8134351" y="4756151"/>
              <a:ext cx="39688" cy="44450"/>
            </a:xfrm>
            <a:custGeom>
              <a:avLst/>
              <a:gdLst>
                <a:gd name="T0" fmla="*/ 16 w 43"/>
                <a:gd name="T1" fmla="*/ 3 h 47"/>
                <a:gd name="T2" fmla="*/ 43 w 43"/>
                <a:gd name="T3" fmla="*/ 30 h 47"/>
                <a:gd name="T4" fmla="*/ 21 w 43"/>
                <a:gd name="T5" fmla="*/ 46 h 47"/>
                <a:gd name="T6" fmla="*/ 0 w 43"/>
                <a:gd name="T7" fmla="*/ 30 h 47"/>
                <a:gd name="T8" fmla="*/ 16 w 43"/>
                <a:gd name="T9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16" y="3"/>
                  </a:moveTo>
                  <a:cubicBezTo>
                    <a:pt x="37" y="0"/>
                    <a:pt x="30" y="25"/>
                    <a:pt x="43" y="30"/>
                  </a:cubicBezTo>
                  <a:cubicBezTo>
                    <a:pt x="38" y="38"/>
                    <a:pt x="35" y="47"/>
                    <a:pt x="21" y="46"/>
                  </a:cubicBezTo>
                  <a:cubicBezTo>
                    <a:pt x="23" y="32"/>
                    <a:pt x="14" y="28"/>
                    <a:pt x="0" y="30"/>
                  </a:cubicBezTo>
                  <a:cubicBezTo>
                    <a:pt x="0" y="16"/>
                    <a:pt x="23" y="24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299"/>
            <p:cNvSpPr>
              <a:spLocks/>
            </p:cNvSpPr>
            <p:nvPr/>
          </p:nvSpPr>
          <p:spPr bwMode="auto">
            <a:xfrm>
              <a:off x="7905751" y="4832351"/>
              <a:ext cx="46038" cy="50800"/>
            </a:xfrm>
            <a:custGeom>
              <a:avLst/>
              <a:gdLst>
                <a:gd name="T0" fmla="*/ 32 w 49"/>
                <a:gd name="T1" fmla="*/ 0 h 54"/>
                <a:gd name="T2" fmla="*/ 48 w 49"/>
                <a:gd name="T3" fmla="*/ 38 h 54"/>
                <a:gd name="T4" fmla="*/ 21 w 49"/>
                <a:gd name="T5" fmla="*/ 54 h 54"/>
                <a:gd name="T6" fmla="*/ 0 w 49"/>
                <a:gd name="T7" fmla="*/ 11 h 54"/>
                <a:gd name="T8" fmla="*/ 32 w 49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4">
                  <a:moveTo>
                    <a:pt x="32" y="0"/>
                  </a:moveTo>
                  <a:cubicBezTo>
                    <a:pt x="28" y="22"/>
                    <a:pt x="34" y="34"/>
                    <a:pt x="48" y="38"/>
                  </a:cubicBezTo>
                  <a:cubicBezTo>
                    <a:pt x="49" y="53"/>
                    <a:pt x="35" y="53"/>
                    <a:pt x="21" y="54"/>
                  </a:cubicBezTo>
                  <a:cubicBezTo>
                    <a:pt x="11" y="42"/>
                    <a:pt x="16" y="16"/>
                    <a:pt x="0" y="11"/>
                  </a:cubicBezTo>
                  <a:cubicBezTo>
                    <a:pt x="6" y="3"/>
                    <a:pt x="18" y="1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300"/>
            <p:cNvSpPr>
              <a:spLocks/>
            </p:cNvSpPr>
            <p:nvPr/>
          </p:nvSpPr>
          <p:spPr bwMode="auto">
            <a:xfrm>
              <a:off x="8235951" y="4827588"/>
              <a:ext cx="28575" cy="46038"/>
            </a:xfrm>
            <a:custGeom>
              <a:avLst/>
              <a:gdLst>
                <a:gd name="T0" fmla="*/ 24 w 31"/>
                <a:gd name="T1" fmla="*/ 6 h 49"/>
                <a:gd name="T2" fmla="*/ 18 w 31"/>
                <a:gd name="T3" fmla="*/ 49 h 49"/>
                <a:gd name="T4" fmla="*/ 2 w 31"/>
                <a:gd name="T5" fmla="*/ 17 h 49"/>
                <a:gd name="T6" fmla="*/ 24 w 31"/>
                <a:gd name="T7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9">
                  <a:moveTo>
                    <a:pt x="24" y="6"/>
                  </a:moveTo>
                  <a:cubicBezTo>
                    <a:pt x="13" y="23"/>
                    <a:pt x="31" y="34"/>
                    <a:pt x="18" y="49"/>
                  </a:cubicBezTo>
                  <a:cubicBezTo>
                    <a:pt x="7" y="45"/>
                    <a:pt x="0" y="36"/>
                    <a:pt x="2" y="17"/>
                  </a:cubicBezTo>
                  <a:cubicBezTo>
                    <a:pt x="20" y="24"/>
                    <a:pt x="7" y="0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301"/>
            <p:cNvSpPr>
              <a:spLocks/>
            </p:cNvSpPr>
            <p:nvPr/>
          </p:nvSpPr>
          <p:spPr bwMode="auto">
            <a:xfrm>
              <a:off x="8710614" y="4852988"/>
              <a:ext cx="39688" cy="30163"/>
            </a:xfrm>
            <a:custGeom>
              <a:avLst/>
              <a:gdLst>
                <a:gd name="T0" fmla="*/ 25 w 43"/>
                <a:gd name="T1" fmla="*/ 0 h 32"/>
                <a:gd name="T2" fmla="*/ 14 w 43"/>
                <a:gd name="T3" fmla="*/ 32 h 32"/>
                <a:gd name="T4" fmla="*/ 25 w 43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2">
                  <a:moveTo>
                    <a:pt x="25" y="0"/>
                  </a:moveTo>
                  <a:cubicBezTo>
                    <a:pt x="43" y="11"/>
                    <a:pt x="16" y="22"/>
                    <a:pt x="14" y="32"/>
                  </a:cubicBezTo>
                  <a:cubicBezTo>
                    <a:pt x="0" y="24"/>
                    <a:pt x="23" y="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302"/>
            <p:cNvSpPr>
              <a:spLocks/>
            </p:cNvSpPr>
            <p:nvPr/>
          </p:nvSpPr>
          <p:spPr bwMode="auto">
            <a:xfrm>
              <a:off x="8421689" y="4862513"/>
              <a:ext cx="57150" cy="66675"/>
            </a:xfrm>
            <a:custGeom>
              <a:avLst/>
              <a:gdLst>
                <a:gd name="T0" fmla="*/ 37 w 62"/>
                <a:gd name="T1" fmla="*/ 0 h 72"/>
                <a:gd name="T2" fmla="*/ 26 w 62"/>
                <a:gd name="T3" fmla="*/ 38 h 72"/>
                <a:gd name="T4" fmla="*/ 42 w 62"/>
                <a:gd name="T5" fmla="*/ 49 h 72"/>
                <a:gd name="T6" fmla="*/ 0 w 62"/>
                <a:gd name="T7" fmla="*/ 54 h 72"/>
                <a:gd name="T8" fmla="*/ 37 w 6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2">
                  <a:moveTo>
                    <a:pt x="37" y="0"/>
                  </a:moveTo>
                  <a:cubicBezTo>
                    <a:pt x="62" y="3"/>
                    <a:pt x="22" y="21"/>
                    <a:pt x="26" y="38"/>
                  </a:cubicBezTo>
                  <a:cubicBezTo>
                    <a:pt x="28" y="46"/>
                    <a:pt x="42" y="40"/>
                    <a:pt x="42" y="49"/>
                  </a:cubicBezTo>
                  <a:cubicBezTo>
                    <a:pt x="42" y="72"/>
                    <a:pt x="7" y="66"/>
                    <a:pt x="0" y="54"/>
                  </a:cubicBezTo>
                  <a:cubicBezTo>
                    <a:pt x="11" y="35"/>
                    <a:pt x="23" y="17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303"/>
            <p:cNvSpPr>
              <a:spLocks/>
            </p:cNvSpPr>
            <p:nvPr/>
          </p:nvSpPr>
          <p:spPr bwMode="auto">
            <a:xfrm>
              <a:off x="8523289" y="4862513"/>
              <a:ext cx="31750" cy="36513"/>
            </a:xfrm>
            <a:custGeom>
              <a:avLst/>
              <a:gdLst>
                <a:gd name="T0" fmla="*/ 14 w 35"/>
                <a:gd name="T1" fmla="*/ 0 h 39"/>
                <a:gd name="T2" fmla="*/ 35 w 35"/>
                <a:gd name="T3" fmla="*/ 11 h 39"/>
                <a:gd name="T4" fmla="*/ 3 w 35"/>
                <a:gd name="T5" fmla="*/ 38 h 39"/>
                <a:gd name="T6" fmla="*/ 14 w 35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9">
                  <a:moveTo>
                    <a:pt x="14" y="0"/>
                  </a:moveTo>
                  <a:cubicBezTo>
                    <a:pt x="24" y="1"/>
                    <a:pt x="21" y="15"/>
                    <a:pt x="35" y="11"/>
                  </a:cubicBezTo>
                  <a:cubicBezTo>
                    <a:pt x="32" y="27"/>
                    <a:pt x="23" y="39"/>
                    <a:pt x="3" y="38"/>
                  </a:cubicBezTo>
                  <a:cubicBezTo>
                    <a:pt x="9" y="20"/>
                    <a:pt x="0" y="14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304"/>
            <p:cNvSpPr>
              <a:spLocks/>
            </p:cNvSpPr>
            <p:nvPr/>
          </p:nvSpPr>
          <p:spPr bwMode="auto">
            <a:xfrm>
              <a:off x="8010526" y="4921251"/>
              <a:ext cx="34925" cy="42863"/>
            </a:xfrm>
            <a:custGeom>
              <a:avLst/>
              <a:gdLst>
                <a:gd name="T0" fmla="*/ 5 w 38"/>
                <a:gd name="T1" fmla="*/ 1 h 45"/>
                <a:gd name="T2" fmla="*/ 38 w 38"/>
                <a:gd name="T3" fmla="*/ 11 h 45"/>
                <a:gd name="T4" fmla="*/ 38 w 38"/>
                <a:gd name="T5" fmla="*/ 33 h 45"/>
                <a:gd name="T6" fmla="*/ 0 w 38"/>
                <a:gd name="T7" fmla="*/ 33 h 45"/>
                <a:gd name="T8" fmla="*/ 5 w 38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5" y="1"/>
                  </a:moveTo>
                  <a:cubicBezTo>
                    <a:pt x="28" y="0"/>
                    <a:pt x="15" y="25"/>
                    <a:pt x="38" y="11"/>
                  </a:cubicBezTo>
                  <a:cubicBezTo>
                    <a:pt x="38" y="19"/>
                    <a:pt x="38" y="26"/>
                    <a:pt x="38" y="33"/>
                  </a:cubicBezTo>
                  <a:cubicBezTo>
                    <a:pt x="21" y="31"/>
                    <a:pt x="12" y="45"/>
                    <a:pt x="0" y="33"/>
                  </a:cubicBezTo>
                  <a:cubicBezTo>
                    <a:pt x="2" y="14"/>
                    <a:pt x="15" y="2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305"/>
            <p:cNvSpPr>
              <a:spLocks/>
            </p:cNvSpPr>
            <p:nvPr/>
          </p:nvSpPr>
          <p:spPr bwMode="auto">
            <a:xfrm>
              <a:off x="7770813" y="4927601"/>
              <a:ext cx="20638" cy="26988"/>
            </a:xfrm>
            <a:custGeom>
              <a:avLst/>
              <a:gdLst>
                <a:gd name="T0" fmla="*/ 2 w 23"/>
                <a:gd name="T1" fmla="*/ 0 h 30"/>
                <a:gd name="T2" fmla="*/ 23 w 23"/>
                <a:gd name="T3" fmla="*/ 16 h 30"/>
                <a:gd name="T4" fmla="*/ 2 w 23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0">
                  <a:moveTo>
                    <a:pt x="2" y="0"/>
                  </a:moveTo>
                  <a:cubicBezTo>
                    <a:pt x="13" y="2"/>
                    <a:pt x="13" y="15"/>
                    <a:pt x="23" y="16"/>
                  </a:cubicBezTo>
                  <a:cubicBezTo>
                    <a:pt x="18" y="30"/>
                    <a:pt x="0" y="1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306"/>
            <p:cNvSpPr>
              <a:spLocks/>
            </p:cNvSpPr>
            <p:nvPr/>
          </p:nvSpPr>
          <p:spPr bwMode="auto">
            <a:xfrm>
              <a:off x="8075613" y="4927601"/>
              <a:ext cx="19050" cy="34925"/>
            </a:xfrm>
            <a:custGeom>
              <a:avLst/>
              <a:gdLst>
                <a:gd name="T0" fmla="*/ 0 w 21"/>
                <a:gd name="T1" fmla="*/ 16 h 38"/>
                <a:gd name="T2" fmla="*/ 21 w 21"/>
                <a:gd name="T3" fmla="*/ 21 h 38"/>
                <a:gd name="T4" fmla="*/ 0 w 21"/>
                <a:gd name="T5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8">
                  <a:moveTo>
                    <a:pt x="0" y="16"/>
                  </a:moveTo>
                  <a:cubicBezTo>
                    <a:pt x="5" y="0"/>
                    <a:pt x="14" y="22"/>
                    <a:pt x="21" y="21"/>
                  </a:cubicBezTo>
                  <a:cubicBezTo>
                    <a:pt x="16" y="38"/>
                    <a:pt x="7" y="15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307"/>
            <p:cNvSpPr>
              <a:spLocks/>
            </p:cNvSpPr>
            <p:nvPr/>
          </p:nvSpPr>
          <p:spPr bwMode="auto">
            <a:xfrm>
              <a:off x="7735888" y="4945063"/>
              <a:ext cx="39688" cy="36513"/>
            </a:xfrm>
            <a:custGeom>
              <a:avLst/>
              <a:gdLst>
                <a:gd name="T0" fmla="*/ 39 w 43"/>
                <a:gd name="T1" fmla="*/ 7 h 39"/>
                <a:gd name="T2" fmla="*/ 18 w 43"/>
                <a:gd name="T3" fmla="*/ 39 h 39"/>
                <a:gd name="T4" fmla="*/ 7 w 43"/>
                <a:gd name="T5" fmla="*/ 18 h 39"/>
                <a:gd name="T6" fmla="*/ 39 w 43"/>
                <a:gd name="T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9">
                  <a:moveTo>
                    <a:pt x="39" y="7"/>
                  </a:moveTo>
                  <a:cubicBezTo>
                    <a:pt x="34" y="24"/>
                    <a:pt x="43" y="35"/>
                    <a:pt x="18" y="39"/>
                  </a:cubicBezTo>
                  <a:cubicBezTo>
                    <a:pt x="24" y="22"/>
                    <a:pt x="0" y="35"/>
                    <a:pt x="7" y="18"/>
                  </a:cubicBezTo>
                  <a:cubicBezTo>
                    <a:pt x="28" y="24"/>
                    <a:pt x="18" y="0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308"/>
            <p:cNvSpPr>
              <a:spLocks/>
            </p:cNvSpPr>
            <p:nvPr/>
          </p:nvSpPr>
          <p:spPr bwMode="auto">
            <a:xfrm>
              <a:off x="8636001" y="4945063"/>
              <a:ext cx="33338" cy="41275"/>
            </a:xfrm>
            <a:custGeom>
              <a:avLst/>
              <a:gdLst>
                <a:gd name="T0" fmla="*/ 4 w 36"/>
                <a:gd name="T1" fmla="*/ 7 h 44"/>
                <a:gd name="T2" fmla="*/ 36 w 36"/>
                <a:gd name="T3" fmla="*/ 23 h 44"/>
                <a:gd name="T4" fmla="*/ 15 w 36"/>
                <a:gd name="T5" fmla="*/ 44 h 44"/>
                <a:gd name="T6" fmla="*/ 4 w 36"/>
                <a:gd name="T7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4" y="7"/>
                  </a:moveTo>
                  <a:cubicBezTo>
                    <a:pt x="28" y="0"/>
                    <a:pt x="16" y="28"/>
                    <a:pt x="36" y="23"/>
                  </a:cubicBezTo>
                  <a:cubicBezTo>
                    <a:pt x="36" y="37"/>
                    <a:pt x="15" y="31"/>
                    <a:pt x="15" y="44"/>
                  </a:cubicBezTo>
                  <a:cubicBezTo>
                    <a:pt x="0" y="44"/>
                    <a:pt x="5" y="22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309"/>
            <p:cNvSpPr>
              <a:spLocks/>
            </p:cNvSpPr>
            <p:nvPr/>
          </p:nvSpPr>
          <p:spPr bwMode="auto">
            <a:xfrm>
              <a:off x="8689976" y="4951413"/>
              <a:ext cx="26988" cy="25400"/>
            </a:xfrm>
            <a:custGeom>
              <a:avLst/>
              <a:gdLst>
                <a:gd name="T0" fmla="*/ 10 w 29"/>
                <a:gd name="T1" fmla="*/ 1 h 28"/>
                <a:gd name="T2" fmla="*/ 21 w 29"/>
                <a:gd name="T3" fmla="*/ 28 h 28"/>
                <a:gd name="T4" fmla="*/ 10 w 29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8">
                  <a:moveTo>
                    <a:pt x="10" y="1"/>
                  </a:moveTo>
                  <a:cubicBezTo>
                    <a:pt x="26" y="0"/>
                    <a:pt x="29" y="20"/>
                    <a:pt x="21" y="28"/>
                  </a:cubicBezTo>
                  <a:cubicBezTo>
                    <a:pt x="0" y="28"/>
                    <a:pt x="7" y="14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310"/>
            <p:cNvSpPr>
              <a:spLocks/>
            </p:cNvSpPr>
            <p:nvPr/>
          </p:nvSpPr>
          <p:spPr bwMode="auto">
            <a:xfrm>
              <a:off x="8178801" y="4967288"/>
              <a:ext cx="14288" cy="9525"/>
            </a:xfrm>
            <a:custGeom>
              <a:avLst/>
              <a:gdLst>
                <a:gd name="T0" fmla="*/ 16 w 16"/>
                <a:gd name="T1" fmla="*/ 0 h 11"/>
                <a:gd name="T2" fmla="*/ 0 w 16"/>
                <a:gd name="T3" fmla="*/ 11 h 11"/>
                <a:gd name="T4" fmla="*/ 16 w 16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1">
                  <a:moveTo>
                    <a:pt x="16" y="0"/>
                  </a:moveTo>
                  <a:cubicBezTo>
                    <a:pt x="14" y="6"/>
                    <a:pt x="9" y="11"/>
                    <a:pt x="0" y="11"/>
                  </a:cubicBezTo>
                  <a:cubicBezTo>
                    <a:pt x="3" y="4"/>
                    <a:pt x="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311"/>
            <p:cNvSpPr>
              <a:spLocks/>
            </p:cNvSpPr>
            <p:nvPr/>
          </p:nvSpPr>
          <p:spPr bwMode="auto">
            <a:xfrm>
              <a:off x="8050213" y="4972051"/>
              <a:ext cx="36513" cy="44450"/>
            </a:xfrm>
            <a:custGeom>
              <a:avLst/>
              <a:gdLst>
                <a:gd name="T0" fmla="*/ 21 w 39"/>
                <a:gd name="T1" fmla="*/ 0 h 49"/>
                <a:gd name="T2" fmla="*/ 27 w 39"/>
                <a:gd name="T3" fmla="*/ 22 h 49"/>
                <a:gd name="T4" fmla="*/ 37 w 39"/>
                <a:gd name="T5" fmla="*/ 38 h 49"/>
                <a:gd name="T6" fmla="*/ 11 w 39"/>
                <a:gd name="T7" fmla="*/ 48 h 49"/>
                <a:gd name="T8" fmla="*/ 0 w 39"/>
                <a:gd name="T9" fmla="*/ 38 h 49"/>
                <a:gd name="T10" fmla="*/ 21 w 39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21" y="0"/>
                  </a:moveTo>
                  <a:cubicBezTo>
                    <a:pt x="29" y="2"/>
                    <a:pt x="26" y="14"/>
                    <a:pt x="27" y="22"/>
                  </a:cubicBezTo>
                  <a:cubicBezTo>
                    <a:pt x="30" y="27"/>
                    <a:pt x="39" y="27"/>
                    <a:pt x="37" y="38"/>
                  </a:cubicBezTo>
                  <a:cubicBezTo>
                    <a:pt x="27" y="40"/>
                    <a:pt x="24" y="49"/>
                    <a:pt x="11" y="48"/>
                  </a:cubicBezTo>
                  <a:cubicBezTo>
                    <a:pt x="8" y="44"/>
                    <a:pt x="6" y="39"/>
                    <a:pt x="0" y="38"/>
                  </a:cubicBezTo>
                  <a:cubicBezTo>
                    <a:pt x="2" y="20"/>
                    <a:pt x="11" y="1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312"/>
            <p:cNvSpPr>
              <a:spLocks/>
            </p:cNvSpPr>
            <p:nvPr/>
          </p:nvSpPr>
          <p:spPr bwMode="auto">
            <a:xfrm>
              <a:off x="8659814" y="4986338"/>
              <a:ext cx="34925" cy="20638"/>
            </a:xfrm>
            <a:custGeom>
              <a:avLst/>
              <a:gdLst>
                <a:gd name="T0" fmla="*/ 38 w 38"/>
                <a:gd name="T1" fmla="*/ 0 h 22"/>
                <a:gd name="T2" fmla="*/ 33 w 38"/>
                <a:gd name="T3" fmla="*/ 22 h 22"/>
                <a:gd name="T4" fmla="*/ 1 w 38"/>
                <a:gd name="T5" fmla="*/ 22 h 22"/>
                <a:gd name="T6" fmla="*/ 38 w 3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2">
                  <a:moveTo>
                    <a:pt x="38" y="0"/>
                  </a:moveTo>
                  <a:cubicBezTo>
                    <a:pt x="34" y="5"/>
                    <a:pt x="32" y="12"/>
                    <a:pt x="33" y="22"/>
                  </a:cubicBezTo>
                  <a:cubicBezTo>
                    <a:pt x="22" y="22"/>
                    <a:pt x="11" y="22"/>
                    <a:pt x="1" y="22"/>
                  </a:cubicBezTo>
                  <a:cubicBezTo>
                    <a:pt x="0" y="2"/>
                    <a:pt x="22" y="3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313"/>
            <p:cNvSpPr>
              <a:spLocks/>
            </p:cNvSpPr>
            <p:nvPr/>
          </p:nvSpPr>
          <p:spPr bwMode="auto">
            <a:xfrm>
              <a:off x="7980363" y="4992688"/>
              <a:ext cx="25400" cy="33338"/>
            </a:xfrm>
            <a:custGeom>
              <a:avLst/>
              <a:gdLst>
                <a:gd name="T0" fmla="*/ 11 w 27"/>
                <a:gd name="T1" fmla="*/ 0 h 37"/>
                <a:gd name="T2" fmla="*/ 27 w 27"/>
                <a:gd name="T3" fmla="*/ 5 h 37"/>
                <a:gd name="T4" fmla="*/ 27 w 27"/>
                <a:gd name="T5" fmla="*/ 37 h 37"/>
                <a:gd name="T6" fmla="*/ 11 w 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7">
                  <a:moveTo>
                    <a:pt x="11" y="0"/>
                  </a:moveTo>
                  <a:cubicBezTo>
                    <a:pt x="15" y="3"/>
                    <a:pt x="19" y="5"/>
                    <a:pt x="27" y="5"/>
                  </a:cubicBezTo>
                  <a:cubicBezTo>
                    <a:pt x="27" y="16"/>
                    <a:pt x="27" y="26"/>
                    <a:pt x="27" y="37"/>
                  </a:cubicBezTo>
                  <a:cubicBezTo>
                    <a:pt x="0" y="34"/>
                    <a:pt x="19" y="1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314"/>
            <p:cNvSpPr>
              <a:spLocks/>
            </p:cNvSpPr>
            <p:nvPr/>
          </p:nvSpPr>
          <p:spPr bwMode="auto">
            <a:xfrm>
              <a:off x="8555039" y="4992688"/>
              <a:ext cx="11113" cy="3175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0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0"/>
                    <a:pt x="7" y="1"/>
                    <a:pt x="11" y="0"/>
                  </a:cubicBezTo>
                  <a:cubicBezTo>
                    <a:pt x="11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315"/>
            <p:cNvSpPr>
              <a:spLocks/>
            </p:cNvSpPr>
            <p:nvPr/>
          </p:nvSpPr>
          <p:spPr bwMode="auto">
            <a:xfrm>
              <a:off x="8620126" y="5000626"/>
              <a:ext cx="22225" cy="25400"/>
            </a:xfrm>
            <a:custGeom>
              <a:avLst/>
              <a:gdLst>
                <a:gd name="T0" fmla="*/ 0 w 23"/>
                <a:gd name="T1" fmla="*/ 0 h 27"/>
                <a:gd name="T2" fmla="*/ 21 w 23"/>
                <a:gd name="T3" fmla="*/ 27 h 27"/>
                <a:gd name="T4" fmla="*/ 0 w 23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7">
                  <a:moveTo>
                    <a:pt x="0" y="0"/>
                  </a:moveTo>
                  <a:cubicBezTo>
                    <a:pt x="15" y="1"/>
                    <a:pt x="23" y="10"/>
                    <a:pt x="21" y="27"/>
                  </a:cubicBezTo>
                  <a:cubicBezTo>
                    <a:pt x="12" y="20"/>
                    <a:pt x="3" y="1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316"/>
            <p:cNvSpPr>
              <a:spLocks/>
            </p:cNvSpPr>
            <p:nvPr/>
          </p:nvSpPr>
          <p:spPr bwMode="auto">
            <a:xfrm>
              <a:off x="8078788" y="5005388"/>
              <a:ext cx="80963" cy="42863"/>
            </a:xfrm>
            <a:custGeom>
              <a:avLst/>
              <a:gdLst>
                <a:gd name="T0" fmla="*/ 86 w 86"/>
                <a:gd name="T1" fmla="*/ 7 h 47"/>
                <a:gd name="T2" fmla="*/ 70 w 86"/>
                <a:gd name="T3" fmla="*/ 39 h 47"/>
                <a:gd name="T4" fmla="*/ 32 w 86"/>
                <a:gd name="T5" fmla="*/ 45 h 47"/>
                <a:gd name="T6" fmla="*/ 0 w 86"/>
                <a:gd name="T7" fmla="*/ 23 h 47"/>
                <a:gd name="T8" fmla="*/ 32 w 86"/>
                <a:gd name="T9" fmla="*/ 18 h 47"/>
                <a:gd name="T10" fmla="*/ 38 w 86"/>
                <a:gd name="T11" fmla="*/ 2 h 47"/>
                <a:gd name="T12" fmla="*/ 86 w 86"/>
                <a:gd name="T13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7">
                  <a:moveTo>
                    <a:pt x="86" y="7"/>
                  </a:moveTo>
                  <a:cubicBezTo>
                    <a:pt x="86" y="23"/>
                    <a:pt x="72" y="25"/>
                    <a:pt x="70" y="39"/>
                  </a:cubicBezTo>
                  <a:cubicBezTo>
                    <a:pt x="50" y="28"/>
                    <a:pt x="56" y="47"/>
                    <a:pt x="32" y="45"/>
                  </a:cubicBezTo>
                  <a:cubicBezTo>
                    <a:pt x="32" y="27"/>
                    <a:pt x="7" y="34"/>
                    <a:pt x="0" y="23"/>
                  </a:cubicBezTo>
                  <a:cubicBezTo>
                    <a:pt x="1" y="11"/>
                    <a:pt x="23" y="21"/>
                    <a:pt x="32" y="18"/>
                  </a:cubicBezTo>
                  <a:cubicBezTo>
                    <a:pt x="31" y="9"/>
                    <a:pt x="37" y="9"/>
                    <a:pt x="38" y="2"/>
                  </a:cubicBezTo>
                  <a:cubicBezTo>
                    <a:pt x="62" y="7"/>
                    <a:pt x="70" y="0"/>
                    <a:pt x="8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317"/>
            <p:cNvSpPr>
              <a:spLocks/>
            </p:cNvSpPr>
            <p:nvPr/>
          </p:nvSpPr>
          <p:spPr bwMode="auto">
            <a:xfrm>
              <a:off x="7851776" y="5008563"/>
              <a:ext cx="34925" cy="55563"/>
            </a:xfrm>
            <a:custGeom>
              <a:avLst/>
              <a:gdLst>
                <a:gd name="T0" fmla="*/ 0 w 37"/>
                <a:gd name="T1" fmla="*/ 19 h 60"/>
                <a:gd name="T2" fmla="*/ 37 w 37"/>
                <a:gd name="T3" fmla="*/ 19 h 60"/>
                <a:gd name="T4" fmla="*/ 37 w 37"/>
                <a:gd name="T5" fmla="*/ 57 h 60"/>
                <a:gd name="T6" fmla="*/ 0 w 37"/>
                <a:gd name="T7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0">
                  <a:moveTo>
                    <a:pt x="0" y="19"/>
                  </a:moveTo>
                  <a:cubicBezTo>
                    <a:pt x="16" y="0"/>
                    <a:pt x="21" y="34"/>
                    <a:pt x="37" y="19"/>
                  </a:cubicBezTo>
                  <a:cubicBezTo>
                    <a:pt x="37" y="32"/>
                    <a:pt x="37" y="44"/>
                    <a:pt x="37" y="57"/>
                  </a:cubicBezTo>
                  <a:cubicBezTo>
                    <a:pt x="9" y="60"/>
                    <a:pt x="14" y="3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318"/>
            <p:cNvSpPr>
              <a:spLocks/>
            </p:cNvSpPr>
            <p:nvPr/>
          </p:nvSpPr>
          <p:spPr bwMode="auto">
            <a:xfrm>
              <a:off x="8645526" y="5021263"/>
              <a:ext cx="50800" cy="36513"/>
            </a:xfrm>
            <a:custGeom>
              <a:avLst/>
              <a:gdLst>
                <a:gd name="T0" fmla="*/ 32 w 55"/>
                <a:gd name="T1" fmla="*/ 0 h 39"/>
                <a:gd name="T2" fmla="*/ 48 w 55"/>
                <a:gd name="T3" fmla="*/ 21 h 39"/>
                <a:gd name="T4" fmla="*/ 10 w 55"/>
                <a:gd name="T5" fmla="*/ 11 h 39"/>
                <a:gd name="T6" fmla="*/ 32 w 55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39">
                  <a:moveTo>
                    <a:pt x="32" y="0"/>
                  </a:moveTo>
                  <a:cubicBezTo>
                    <a:pt x="55" y="1"/>
                    <a:pt x="25" y="25"/>
                    <a:pt x="48" y="21"/>
                  </a:cubicBezTo>
                  <a:cubicBezTo>
                    <a:pt x="46" y="39"/>
                    <a:pt x="0" y="37"/>
                    <a:pt x="10" y="11"/>
                  </a:cubicBezTo>
                  <a:cubicBezTo>
                    <a:pt x="22" y="12"/>
                    <a:pt x="30" y="9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319"/>
            <p:cNvSpPr>
              <a:spLocks/>
            </p:cNvSpPr>
            <p:nvPr/>
          </p:nvSpPr>
          <p:spPr bwMode="auto">
            <a:xfrm>
              <a:off x="8078788" y="5040313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320"/>
            <p:cNvSpPr>
              <a:spLocks/>
            </p:cNvSpPr>
            <p:nvPr/>
          </p:nvSpPr>
          <p:spPr bwMode="auto">
            <a:xfrm>
              <a:off x="7905751" y="5046663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321"/>
            <p:cNvSpPr>
              <a:spLocks/>
            </p:cNvSpPr>
            <p:nvPr/>
          </p:nvSpPr>
          <p:spPr bwMode="auto">
            <a:xfrm>
              <a:off x="8418514" y="5046663"/>
              <a:ext cx="34925" cy="28575"/>
            </a:xfrm>
            <a:custGeom>
              <a:avLst/>
              <a:gdLst>
                <a:gd name="T0" fmla="*/ 36 w 38"/>
                <a:gd name="T1" fmla="*/ 4 h 31"/>
                <a:gd name="T2" fmla="*/ 20 w 38"/>
                <a:gd name="T3" fmla="*/ 15 h 31"/>
                <a:gd name="T4" fmla="*/ 25 w 38"/>
                <a:gd name="T5" fmla="*/ 20 h 31"/>
                <a:gd name="T6" fmla="*/ 4 w 38"/>
                <a:gd name="T7" fmla="*/ 9 h 31"/>
                <a:gd name="T8" fmla="*/ 36 w 38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6" y="4"/>
                  </a:moveTo>
                  <a:cubicBezTo>
                    <a:pt x="38" y="15"/>
                    <a:pt x="28" y="14"/>
                    <a:pt x="20" y="15"/>
                  </a:cubicBezTo>
                  <a:cubicBezTo>
                    <a:pt x="19" y="19"/>
                    <a:pt x="22" y="20"/>
                    <a:pt x="25" y="20"/>
                  </a:cubicBezTo>
                  <a:cubicBezTo>
                    <a:pt x="23" y="31"/>
                    <a:pt x="0" y="21"/>
                    <a:pt x="4" y="9"/>
                  </a:cubicBezTo>
                  <a:cubicBezTo>
                    <a:pt x="20" y="1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322"/>
            <p:cNvSpPr>
              <a:spLocks/>
            </p:cNvSpPr>
            <p:nvPr/>
          </p:nvSpPr>
          <p:spPr bwMode="auto">
            <a:xfrm>
              <a:off x="8382001" y="5073651"/>
              <a:ext cx="109538" cy="36513"/>
            </a:xfrm>
            <a:custGeom>
              <a:avLst/>
              <a:gdLst>
                <a:gd name="T0" fmla="*/ 53 w 118"/>
                <a:gd name="T1" fmla="*/ 3 h 40"/>
                <a:gd name="T2" fmla="*/ 69 w 118"/>
                <a:gd name="T3" fmla="*/ 24 h 40"/>
                <a:gd name="T4" fmla="*/ 118 w 118"/>
                <a:gd name="T5" fmla="*/ 8 h 40"/>
                <a:gd name="T6" fmla="*/ 37 w 118"/>
                <a:gd name="T7" fmla="*/ 40 h 40"/>
                <a:gd name="T8" fmla="*/ 16 w 118"/>
                <a:gd name="T9" fmla="*/ 19 h 40"/>
                <a:gd name="T10" fmla="*/ 53 w 118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40">
                  <a:moveTo>
                    <a:pt x="53" y="3"/>
                  </a:moveTo>
                  <a:cubicBezTo>
                    <a:pt x="68" y="0"/>
                    <a:pt x="58" y="23"/>
                    <a:pt x="69" y="24"/>
                  </a:cubicBezTo>
                  <a:cubicBezTo>
                    <a:pt x="85" y="18"/>
                    <a:pt x="89" y="1"/>
                    <a:pt x="118" y="8"/>
                  </a:cubicBezTo>
                  <a:cubicBezTo>
                    <a:pt x="109" y="37"/>
                    <a:pt x="63" y="28"/>
                    <a:pt x="37" y="40"/>
                  </a:cubicBezTo>
                  <a:cubicBezTo>
                    <a:pt x="40" y="23"/>
                    <a:pt x="33" y="16"/>
                    <a:pt x="16" y="19"/>
                  </a:cubicBezTo>
                  <a:cubicBezTo>
                    <a:pt x="0" y="6"/>
                    <a:pt x="59" y="23"/>
                    <a:pt x="5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323"/>
            <p:cNvSpPr>
              <a:spLocks/>
            </p:cNvSpPr>
            <p:nvPr/>
          </p:nvSpPr>
          <p:spPr bwMode="auto">
            <a:xfrm>
              <a:off x="7843838" y="5084763"/>
              <a:ext cx="52388" cy="34925"/>
            </a:xfrm>
            <a:custGeom>
              <a:avLst/>
              <a:gdLst>
                <a:gd name="T0" fmla="*/ 24 w 56"/>
                <a:gd name="T1" fmla="*/ 0 h 38"/>
                <a:gd name="T2" fmla="*/ 45 w 56"/>
                <a:gd name="T3" fmla="*/ 0 h 38"/>
                <a:gd name="T4" fmla="*/ 56 w 56"/>
                <a:gd name="T5" fmla="*/ 11 h 38"/>
                <a:gd name="T6" fmla="*/ 40 w 56"/>
                <a:gd name="T7" fmla="*/ 38 h 38"/>
                <a:gd name="T8" fmla="*/ 8 w 56"/>
                <a:gd name="T9" fmla="*/ 33 h 38"/>
                <a:gd name="T10" fmla="*/ 24 w 56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8">
                  <a:moveTo>
                    <a:pt x="24" y="0"/>
                  </a:moveTo>
                  <a:cubicBezTo>
                    <a:pt x="31" y="0"/>
                    <a:pt x="38" y="0"/>
                    <a:pt x="45" y="0"/>
                  </a:cubicBezTo>
                  <a:cubicBezTo>
                    <a:pt x="43" y="10"/>
                    <a:pt x="49" y="11"/>
                    <a:pt x="56" y="11"/>
                  </a:cubicBezTo>
                  <a:cubicBezTo>
                    <a:pt x="51" y="21"/>
                    <a:pt x="43" y="27"/>
                    <a:pt x="40" y="38"/>
                  </a:cubicBezTo>
                  <a:cubicBezTo>
                    <a:pt x="29" y="28"/>
                    <a:pt x="24" y="26"/>
                    <a:pt x="8" y="33"/>
                  </a:cubicBezTo>
                  <a:cubicBezTo>
                    <a:pt x="0" y="9"/>
                    <a:pt x="26" y="19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324"/>
            <p:cNvSpPr>
              <a:spLocks/>
            </p:cNvSpPr>
            <p:nvPr/>
          </p:nvSpPr>
          <p:spPr bwMode="auto">
            <a:xfrm>
              <a:off x="8334376" y="5119688"/>
              <a:ext cx="33338" cy="20638"/>
            </a:xfrm>
            <a:custGeom>
              <a:avLst/>
              <a:gdLst>
                <a:gd name="T0" fmla="*/ 35 w 35"/>
                <a:gd name="T1" fmla="*/ 6 h 23"/>
                <a:gd name="T2" fmla="*/ 35 w 35"/>
                <a:gd name="T3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23">
                  <a:moveTo>
                    <a:pt x="35" y="6"/>
                  </a:moveTo>
                  <a:cubicBezTo>
                    <a:pt x="23" y="23"/>
                    <a:pt x="0" y="0"/>
                    <a:pt x="3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325"/>
            <p:cNvSpPr>
              <a:spLocks/>
            </p:cNvSpPr>
            <p:nvPr/>
          </p:nvSpPr>
          <p:spPr bwMode="auto">
            <a:xfrm>
              <a:off x="8610601" y="5135563"/>
              <a:ext cx="34925" cy="30163"/>
            </a:xfrm>
            <a:custGeom>
              <a:avLst/>
              <a:gdLst>
                <a:gd name="T0" fmla="*/ 38 w 38"/>
                <a:gd name="T1" fmla="*/ 11 h 34"/>
                <a:gd name="T2" fmla="*/ 0 w 38"/>
                <a:gd name="T3" fmla="*/ 32 h 34"/>
                <a:gd name="T4" fmla="*/ 38 w 38"/>
                <a:gd name="T5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4">
                  <a:moveTo>
                    <a:pt x="38" y="11"/>
                  </a:moveTo>
                  <a:cubicBezTo>
                    <a:pt x="25" y="17"/>
                    <a:pt x="22" y="34"/>
                    <a:pt x="0" y="32"/>
                  </a:cubicBezTo>
                  <a:cubicBezTo>
                    <a:pt x="6" y="19"/>
                    <a:pt x="24" y="0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326"/>
            <p:cNvSpPr>
              <a:spLocks/>
            </p:cNvSpPr>
            <p:nvPr/>
          </p:nvSpPr>
          <p:spPr bwMode="auto">
            <a:xfrm>
              <a:off x="8689976" y="5138738"/>
              <a:ext cx="39688" cy="50800"/>
            </a:xfrm>
            <a:custGeom>
              <a:avLst/>
              <a:gdLst>
                <a:gd name="T0" fmla="*/ 43 w 43"/>
                <a:gd name="T1" fmla="*/ 28 h 55"/>
                <a:gd name="T2" fmla="*/ 21 w 43"/>
                <a:gd name="T3" fmla="*/ 55 h 55"/>
                <a:gd name="T4" fmla="*/ 0 w 43"/>
                <a:gd name="T5" fmla="*/ 44 h 55"/>
                <a:gd name="T6" fmla="*/ 0 w 43"/>
                <a:gd name="T7" fmla="*/ 17 h 55"/>
                <a:gd name="T8" fmla="*/ 43 w 4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5">
                  <a:moveTo>
                    <a:pt x="43" y="28"/>
                  </a:moveTo>
                  <a:cubicBezTo>
                    <a:pt x="43" y="45"/>
                    <a:pt x="13" y="30"/>
                    <a:pt x="21" y="55"/>
                  </a:cubicBezTo>
                  <a:cubicBezTo>
                    <a:pt x="13" y="52"/>
                    <a:pt x="8" y="47"/>
                    <a:pt x="0" y="44"/>
                  </a:cubicBezTo>
                  <a:cubicBezTo>
                    <a:pt x="10" y="34"/>
                    <a:pt x="0" y="31"/>
                    <a:pt x="0" y="17"/>
                  </a:cubicBezTo>
                  <a:cubicBezTo>
                    <a:pt x="19" y="0"/>
                    <a:pt x="22" y="31"/>
                    <a:pt x="4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327"/>
            <p:cNvSpPr>
              <a:spLocks/>
            </p:cNvSpPr>
            <p:nvPr/>
          </p:nvSpPr>
          <p:spPr bwMode="auto">
            <a:xfrm>
              <a:off x="8089901" y="5159376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328"/>
            <p:cNvSpPr>
              <a:spLocks/>
            </p:cNvSpPr>
            <p:nvPr/>
          </p:nvSpPr>
          <p:spPr bwMode="auto">
            <a:xfrm>
              <a:off x="8035926" y="5164138"/>
              <a:ext cx="39688" cy="44450"/>
            </a:xfrm>
            <a:custGeom>
              <a:avLst/>
              <a:gdLst>
                <a:gd name="T0" fmla="*/ 20 w 42"/>
                <a:gd name="T1" fmla="*/ 0 h 47"/>
                <a:gd name="T2" fmla="*/ 42 w 42"/>
                <a:gd name="T3" fmla="*/ 32 h 47"/>
                <a:gd name="T4" fmla="*/ 20 w 42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20" y="0"/>
                  </a:moveTo>
                  <a:cubicBezTo>
                    <a:pt x="36" y="3"/>
                    <a:pt x="36" y="20"/>
                    <a:pt x="42" y="32"/>
                  </a:cubicBezTo>
                  <a:cubicBezTo>
                    <a:pt x="20" y="47"/>
                    <a:pt x="0" y="15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329"/>
            <p:cNvSpPr>
              <a:spLocks/>
            </p:cNvSpPr>
            <p:nvPr/>
          </p:nvSpPr>
          <p:spPr bwMode="auto">
            <a:xfrm>
              <a:off x="8659814" y="5164138"/>
              <a:ext cx="23813" cy="20638"/>
            </a:xfrm>
            <a:custGeom>
              <a:avLst/>
              <a:gdLst>
                <a:gd name="T0" fmla="*/ 1 w 27"/>
                <a:gd name="T1" fmla="*/ 1 h 23"/>
                <a:gd name="T2" fmla="*/ 27 w 27"/>
                <a:gd name="T3" fmla="*/ 23 h 23"/>
                <a:gd name="T4" fmla="*/ 1 w 27"/>
                <a:gd name="T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1" y="1"/>
                  </a:moveTo>
                  <a:cubicBezTo>
                    <a:pt x="18" y="0"/>
                    <a:pt x="26" y="7"/>
                    <a:pt x="27" y="23"/>
                  </a:cubicBezTo>
                  <a:cubicBezTo>
                    <a:pt x="14" y="19"/>
                    <a:pt x="0" y="18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330"/>
            <p:cNvSpPr>
              <a:spLocks/>
            </p:cNvSpPr>
            <p:nvPr/>
          </p:nvSpPr>
          <p:spPr bwMode="auto">
            <a:xfrm>
              <a:off x="7940676" y="5176838"/>
              <a:ext cx="30163" cy="33338"/>
            </a:xfrm>
            <a:custGeom>
              <a:avLst/>
              <a:gdLst>
                <a:gd name="T0" fmla="*/ 16 w 33"/>
                <a:gd name="T1" fmla="*/ 2 h 35"/>
                <a:gd name="T2" fmla="*/ 32 w 33"/>
                <a:gd name="T3" fmla="*/ 29 h 35"/>
                <a:gd name="T4" fmla="*/ 0 w 33"/>
                <a:gd name="T5" fmla="*/ 34 h 35"/>
                <a:gd name="T6" fmla="*/ 16 w 33"/>
                <a:gd name="T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5">
                  <a:moveTo>
                    <a:pt x="16" y="2"/>
                  </a:moveTo>
                  <a:cubicBezTo>
                    <a:pt x="33" y="0"/>
                    <a:pt x="33" y="14"/>
                    <a:pt x="32" y="29"/>
                  </a:cubicBezTo>
                  <a:cubicBezTo>
                    <a:pt x="26" y="35"/>
                    <a:pt x="13" y="35"/>
                    <a:pt x="0" y="34"/>
                  </a:cubicBezTo>
                  <a:cubicBezTo>
                    <a:pt x="8" y="26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331"/>
            <p:cNvSpPr>
              <a:spLocks/>
            </p:cNvSpPr>
            <p:nvPr/>
          </p:nvSpPr>
          <p:spPr bwMode="auto">
            <a:xfrm>
              <a:off x="8823326" y="5184776"/>
              <a:ext cx="19050" cy="34925"/>
            </a:xfrm>
            <a:custGeom>
              <a:avLst/>
              <a:gdLst>
                <a:gd name="T0" fmla="*/ 0 w 20"/>
                <a:gd name="T1" fmla="*/ 5 h 37"/>
                <a:gd name="T2" fmla="*/ 11 w 20"/>
                <a:gd name="T3" fmla="*/ 37 h 37"/>
                <a:gd name="T4" fmla="*/ 0 w 20"/>
                <a:gd name="T5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7">
                  <a:moveTo>
                    <a:pt x="0" y="5"/>
                  </a:moveTo>
                  <a:cubicBezTo>
                    <a:pt x="20" y="0"/>
                    <a:pt x="8" y="26"/>
                    <a:pt x="11" y="37"/>
                  </a:cubicBezTo>
                  <a:cubicBezTo>
                    <a:pt x="2" y="32"/>
                    <a:pt x="5" y="1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332"/>
            <p:cNvSpPr>
              <a:spLocks/>
            </p:cNvSpPr>
            <p:nvPr/>
          </p:nvSpPr>
          <p:spPr bwMode="auto">
            <a:xfrm>
              <a:off x="8704264" y="5194301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333"/>
            <p:cNvSpPr>
              <a:spLocks/>
            </p:cNvSpPr>
            <p:nvPr/>
          </p:nvSpPr>
          <p:spPr bwMode="auto">
            <a:xfrm>
              <a:off x="8139113" y="5199063"/>
              <a:ext cx="4763" cy="11113"/>
            </a:xfrm>
            <a:custGeom>
              <a:avLst/>
              <a:gdLst>
                <a:gd name="T0" fmla="*/ 0 w 6"/>
                <a:gd name="T1" fmla="*/ 6 h 12"/>
                <a:gd name="T2" fmla="*/ 6 w 6"/>
                <a:gd name="T3" fmla="*/ 6 h 12"/>
                <a:gd name="T4" fmla="*/ 0 w 6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0" y="6"/>
                  </a:moveTo>
                  <a:cubicBezTo>
                    <a:pt x="1" y="0"/>
                    <a:pt x="6" y="3"/>
                    <a:pt x="6" y="6"/>
                  </a:cubicBezTo>
                  <a:cubicBezTo>
                    <a:pt x="5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334"/>
            <p:cNvSpPr>
              <a:spLocks/>
            </p:cNvSpPr>
            <p:nvPr/>
          </p:nvSpPr>
          <p:spPr bwMode="auto">
            <a:xfrm>
              <a:off x="8188326" y="5208588"/>
              <a:ext cx="34925" cy="33338"/>
            </a:xfrm>
            <a:custGeom>
              <a:avLst/>
              <a:gdLst>
                <a:gd name="T0" fmla="*/ 0 w 37"/>
                <a:gd name="T1" fmla="*/ 0 h 35"/>
                <a:gd name="T2" fmla="*/ 37 w 37"/>
                <a:gd name="T3" fmla="*/ 11 h 35"/>
                <a:gd name="T4" fmla="*/ 0 w 37"/>
                <a:gd name="T5" fmla="*/ 32 h 35"/>
                <a:gd name="T6" fmla="*/ 0 w 3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5">
                  <a:moveTo>
                    <a:pt x="0" y="0"/>
                  </a:moveTo>
                  <a:cubicBezTo>
                    <a:pt x="12" y="4"/>
                    <a:pt x="27" y="5"/>
                    <a:pt x="37" y="11"/>
                  </a:cubicBezTo>
                  <a:cubicBezTo>
                    <a:pt x="37" y="30"/>
                    <a:pt x="22" y="35"/>
                    <a:pt x="0" y="32"/>
                  </a:cubicBezTo>
                  <a:cubicBezTo>
                    <a:pt x="5" y="17"/>
                    <a:pt x="5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35"/>
            <p:cNvSpPr>
              <a:spLocks/>
            </p:cNvSpPr>
            <p:nvPr/>
          </p:nvSpPr>
          <p:spPr bwMode="auto">
            <a:xfrm>
              <a:off x="8672514" y="5221288"/>
              <a:ext cx="49213" cy="28575"/>
            </a:xfrm>
            <a:custGeom>
              <a:avLst/>
              <a:gdLst>
                <a:gd name="T0" fmla="*/ 8 w 54"/>
                <a:gd name="T1" fmla="*/ 3 h 32"/>
                <a:gd name="T2" fmla="*/ 35 w 54"/>
                <a:gd name="T3" fmla="*/ 3 h 32"/>
                <a:gd name="T4" fmla="*/ 29 w 54"/>
                <a:gd name="T5" fmla="*/ 30 h 32"/>
                <a:gd name="T6" fmla="*/ 3 w 54"/>
                <a:gd name="T7" fmla="*/ 25 h 32"/>
                <a:gd name="T8" fmla="*/ 8 w 54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2">
                  <a:moveTo>
                    <a:pt x="8" y="3"/>
                  </a:moveTo>
                  <a:cubicBezTo>
                    <a:pt x="18" y="0"/>
                    <a:pt x="30" y="19"/>
                    <a:pt x="35" y="3"/>
                  </a:cubicBezTo>
                  <a:cubicBezTo>
                    <a:pt x="54" y="13"/>
                    <a:pt x="19" y="12"/>
                    <a:pt x="29" y="30"/>
                  </a:cubicBezTo>
                  <a:cubicBezTo>
                    <a:pt x="17" y="32"/>
                    <a:pt x="9" y="29"/>
                    <a:pt x="3" y="25"/>
                  </a:cubicBezTo>
                  <a:cubicBezTo>
                    <a:pt x="0" y="14"/>
                    <a:pt x="6" y="1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36"/>
            <p:cNvSpPr>
              <a:spLocks/>
            </p:cNvSpPr>
            <p:nvPr/>
          </p:nvSpPr>
          <p:spPr bwMode="auto">
            <a:xfrm>
              <a:off x="8139113" y="5232401"/>
              <a:ext cx="4763" cy="12700"/>
            </a:xfrm>
            <a:custGeom>
              <a:avLst/>
              <a:gdLst>
                <a:gd name="T0" fmla="*/ 0 w 6"/>
                <a:gd name="T1" fmla="*/ 6 h 13"/>
                <a:gd name="T2" fmla="*/ 6 w 6"/>
                <a:gd name="T3" fmla="*/ 6 h 13"/>
                <a:gd name="T4" fmla="*/ 0 w 6"/>
                <a:gd name="T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0" y="6"/>
                  </a:moveTo>
                  <a:cubicBezTo>
                    <a:pt x="1" y="0"/>
                    <a:pt x="6" y="3"/>
                    <a:pt x="6" y="6"/>
                  </a:cubicBezTo>
                  <a:cubicBezTo>
                    <a:pt x="5" y="13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337"/>
            <p:cNvSpPr>
              <a:spLocks/>
            </p:cNvSpPr>
            <p:nvPr/>
          </p:nvSpPr>
          <p:spPr bwMode="auto">
            <a:xfrm>
              <a:off x="8764589" y="5238751"/>
              <a:ext cx="28575" cy="34925"/>
            </a:xfrm>
            <a:custGeom>
              <a:avLst/>
              <a:gdLst>
                <a:gd name="T0" fmla="*/ 0 w 32"/>
                <a:gd name="T1" fmla="*/ 0 h 38"/>
                <a:gd name="T2" fmla="*/ 32 w 32"/>
                <a:gd name="T3" fmla="*/ 0 h 38"/>
                <a:gd name="T4" fmla="*/ 22 w 32"/>
                <a:gd name="T5" fmla="*/ 38 h 38"/>
                <a:gd name="T6" fmla="*/ 0 w 3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0" y="0"/>
                  </a:moveTo>
                  <a:cubicBezTo>
                    <a:pt x="20" y="1"/>
                    <a:pt x="15" y="6"/>
                    <a:pt x="32" y="0"/>
                  </a:cubicBezTo>
                  <a:cubicBezTo>
                    <a:pt x="28" y="13"/>
                    <a:pt x="27" y="28"/>
                    <a:pt x="22" y="38"/>
                  </a:cubicBezTo>
                  <a:cubicBezTo>
                    <a:pt x="9" y="31"/>
                    <a:pt x="0" y="2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38"/>
            <p:cNvSpPr>
              <a:spLocks/>
            </p:cNvSpPr>
            <p:nvPr/>
          </p:nvSpPr>
          <p:spPr bwMode="auto">
            <a:xfrm>
              <a:off x="7915276" y="5243513"/>
              <a:ext cx="34925" cy="39688"/>
            </a:xfrm>
            <a:custGeom>
              <a:avLst/>
              <a:gdLst>
                <a:gd name="T0" fmla="*/ 16 w 38"/>
                <a:gd name="T1" fmla="*/ 0 h 43"/>
                <a:gd name="T2" fmla="*/ 38 w 38"/>
                <a:gd name="T3" fmla="*/ 27 h 43"/>
                <a:gd name="T4" fmla="*/ 27 w 38"/>
                <a:gd name="T5" fmla="*/ 21 h 43"/>
                <a:gd name="T6" fmla="*/ 16 w 38"/>
                <a:gd name="T7" fmla="*/ 43 h 43"/>
                <a:gd name="T8" fmla="*/ 0 w 38"/>
                <a:gd name="T9" fmla="*/ 11 h 43"/>
                <a:gd name="T10" fmla="*/ 16 w 3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3">
                  <a:moveTo>
                    <a:pt x="16" y="0"/>
                  </a:moveTo>
                  <a:cubicBezTo>
                    <a:pt x="31" y="1"/>
                    <a:pt x="26" y="22"/>
                    <a:pt x="38" y="27"/>
                  </a:cubicBezTo>
                  <a:cubicBezTo>
                    <a:pt x="34" y="36"/>
                    <a:pt x="26" y="30"/>
                    <a:pt x="27" y="21"/>
                  </a:cubicBezTo>
                  <a:cubicBezTo>
                    <a:pt x="17" y="22"/>
                    <a:pt x="24" y="39"/>
                    <a:pt x="16" y="43"/>
                  </a:cubicBezTo>
                  <a:cubicBezTo>
                    <a:pt x="2" y="34"/>
                    <a:pt x="11" y="28"/>
                    <a:pt x="0" y="11"/>
                  </a:cubicBezTo>
                  <a:cubicBezTo>
                    <a:pt x="11" y="12"/>
                    <a:pt x="17" y="9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39"/>
            <p:cNvSpPr>
              <a:spLocks/>
            </p:cNvSpPr>
            <p:nvPr/>
          </p:nvSpPr>
          <p:spPr bwMode="auto">
            <a:xfrm>
              <a:off x="8696326" y="5243513"/>
              <a:ext cx="41275" cy="34925"/>
            </a:xfrm>
            <a:custGeom>
              <a:avLst/>
              <a:gdLst>
                <a:gd name="T0" fmla="*/ 9 w 44"/>
                <a:gd name="T1" fmla="*/ 0 h 37"/>
                <a:gd name="T2" fmla="*/ 41 w 44"/>
                <a:gd name="T3" fmla="*/ 5 h 37"/>
                <a:gd name="T4" fmla="*/ 14 w 44"/>
                <a:gd name="T5" fmla="*/ 37 h 37"/>
                <a:gd name="T6" fmla="*/ 9 w 4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7">
                  <a:moveTo>
                    <a:pt x="9" y="0"/>
                  </a:moveTo>
                  <a:cubicBezTo>
                    <a:pt x="21" y="0"/>
                    <a:pt x="25" y="9"/>
                    <a:pt x="41" y="5"/>
                  </a:cubicBezTo>
                  <a:cubicBezTo>
                    <a:pt x="28" y="23"/>
                    <a:pt x="44" y="37"/>
                    <a:pt x="14" y="37"/>
                  </a:cubicBezTo>
                  <a:cubicBezTo>
                    <a:pt x="12" y="18"/>
                    <a:pt x="0" y="18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40"/>
            <p:cNvSpPr>
              <a:spLocks/>
            </p:cNvSpPr>
            <p:nvPr/>
          </p:nvSpPr>
          <p:spPr bwMode="auto">
            <a:xfrm>
              <a:off x="8445501" y="5303838"/>
              <a:ext cx="11113" cy="3175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0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0"/>
                    <a:pt x="7" y="1"/>
                    <a:pt x="11" y="0"/>
                  </a:cubicBezTo>
                  <a:cubicBezTo>
                    <a:pt x="11" y="5"/>
                    <a:pt x="5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41"/>
            <p:cNvSpPr>
              <a:spLocks/>
            </p:cNvSpPr>
            <p:nvPr/>
          </p:nvSpPr>
          <p:spPr bwMode="auto">
            <a:xfrm>
              <a:off x="8377239" y="5307013"/>
              <a:ext cx="9525" cy="6350"/>
            </a:xfrm>
            <a:custGeom>
              <a:avLst/>
              <a:gdLst>
                <a:gd name="T0" fmla="*/ 0 w 11"/>
                <a:gd name="T1" fmla="*/ 6 h 6"/>
                <a:gd name="T2" fmla="*/ 11 w 11"/>
                <a:gd name="T3" fmla="*/ 0 h 6"/>
                <a:gd name="T4" fmla="*/ 0 w 1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6"/>
                  </a:moveTo>
                  <a:cubicBezTo>
                    <a:pt x="1" y="1"/>
                    <a:pt x="7" y="2"/>
                    <a:pt x="11" y="0"/>
                  </a:cubicBezTo>
                  <a:cubicBezTo>
                    <a:pt x="11" y="6"/>
                    <a:pt x="5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42"/>
            <p:cNvSpPr>
              <a:spLocks/>
            </p:cNvSpPr>
            <p:nvPr/>
          </p:nvSpPr>
          <p:spPr bwMode="auto">
            <a:xfrm>
              <a:off x="7815263" y="5313363"/>
              <a:ext cx="26988" cy="26988"/>
            </a:xfrm>
            <a:custGeom>
              <a:avLst/>
              <a:gdLst>
                <a:gd name="T0" fmla="*/ 2 w 29"/>
                <a:gd name="T1" fmla="*/ 0 h 30"/>
                <a:gd name="T2" fmla="*/ 29 w 29"/>
                <a:gd name="T3" fmla="*/ 16 h 30"/>
                <a:gd name="T4" fmla="*/ 2 w 29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0">
                  <a:moveTo>
                    <a:pt x="2" y="0"/>
                  </a:moveTo>
                  <a:cubicBezTo>
                    <a:pt x="12" y="5"/>
                    <a:pt x="18" y="13"/>
                    <a:pt x="29" y="16"/>
                  </a:cubicBezTo>
                  <a:cubicBezTo>
                    <a:pt x="21" y="30"/>
                    <a:pt x="0" y="1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43"/>
            <p:cNvSpPr>
              <a:spLocks/>
            </p:cNvSpPr>
            <p:nvPr/>
          </p:nvSpPr>
          <p:spPr bwMode="auto">
            <a:xfrm>
              <a:off x="8405814" y="5327651"/>
              <a:ext cx="36513" cy="39688"/>
            </a:xfrm>
            <a:custGeom>
              <a:avLst/>
              <a:gdLst>
                <a:gd name="T0" fmla="*/ 12 w 39"/>
                <a:gd name="T1" fmla="*/ 5 h 43"/>
                <a:gd name="T2" fmla="*/ 39 w 39"/>
                <a:gd name="T3" fmla="*/ 11 h 43"/>
                <a:gd name="T4" fmla="*/ 18 w 39"/>
                <a:gd name="T5" fmla="*/ 43 h 43"/>
                <a:gd name="T6" fmla="*/ 12 w 39"/>
                <a:gd name="T7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3">
                  <a:moveTo>
                    <a:pt x="12" y="5"/>
                  </a:moveTo>
                  <a:cubicBezTo>
                    <a:pt x="23" y="17"/>
                    <a:pt x="30" y="0"/>
                    <a:pt x="39" y="11"/>
                  </a:cubicBezTo>
                  <a:cubicBezTo>
                    <a:pt x="39" y="29"/>
                    <a:pt x="27" y="34"/>
                    <a:pt x="18" y="43"/>
                  </a:cubicBezTo>
                  <a:cubicBezTo>
                    <a:pt x="0" y="36"/>
                    <a:pt x="12" y="15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44"/>
            <p:cNvSpPr>
              <a:spLocks/>
            </p:cNvSpPr>
            <p:nvPr/>
          </p:nvSpPr>
          <p:spPr bwMode="auto">
            <a:xfrm>
              <a:off x="7694613" y="5362576"/>
              <a:ext cx="31750" cy="38100"/>
            </a:xfrm>
            <a:custGeom>
              <a:avLst/>
              <a:gdLst>
                <a:gd name="T0" fmla="*/ 14 w 34"/>
                <a:gd name="T1" fmla="*/ 0 h 42"/>
                <a:gd name="T2" fmla="*/ 25 w 34"/>
                <a:gd name="T3" fmla="*/ 38 h 42"/>
                <a:gd name="T4" fmla="*/ 4 w 34"/>
                <a:gd name="T5" fmla="*/ 27 h 42"/>
                <a:gd name="T6" fmla="*/ 14 w 34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2">
                  <a:moveTo>
                    <a:pt x="14" y="0"/>
                  </a:moveTo>
                  <a:cubicBezTo>
                    <a:pt x="31" y="1"/>
                    <a:pt x="34" y="29"/>
                    <a:pt x="25" y="38"/>
                  </a:cubicBezTo>
                  <a:cubicBezTo>
                    <a:pt x="11" y="42"/>
                    <a:pt x="14" y="27"/>
                    <a:pt x="4" y="27"/>
                  </a:cubicBezTo>
                  <a:cubicBezTo>
                    <a:pt x="0" y="11"/>
                    <a:pt x="18" y="17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345"/>
            <p:cNvSpPr>
              <a:spLocks/>
            </p:cNvSpPr>
            <p:nvPr/>
          </p:nvSpPr>
          <p:spPr bwMode="auto">
            <a:xfrm>
              <a:off x="8059738" y="5378451"/>
              <a:ext cx="46038" cy="26988"/>
            </a:xfrm>
            <a:custGeom>
              <a:avLst/>
              <a:gdLst>
                <a:gd name="T0" fmla="*/ 10 w 50"/>
                <a:gd name="T1" fmla="*/ 5 h 30"/>
                <a:gd name="T2" fmla="*/ 48 w 50"/>
                <a:gd name="T3" fmla="*/ 10 h 30"/>
                <a:gd name="T4" fmla="*/ 10 w 50"/>
                <a:gd name="T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30">
                  <a:moveTo>
                    <a:pt x="10" y="5"/>
                  </a:moveTo>
                  <a:cubicBezTo>
                    <a:pt x="27" y="15"/>
                    <a:pt x="34" y="0"/>
                    <a:pt x="48" y="10"/>
                  </a:cubicBezTo>
                  <a:cubicBezTo>
                    <a:pt x="50" y="24"/>
                    <a:pt x="0" y="30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346"/>
            <p:cNvSpPr>
              <a:spLocks/>
            </p:cNvSpPr>
            <p:nvPr/>
          </p:nvSpPr>
          <p:spPr bwMode="auto">
            <a:xfrm>
              <a:off x="7823201" y="5383213"/>
              <a:ext cx="52388" cy="46038"/>
            </a:xfrm>
            <a:custGeom>
              <a:avLst/>
              <a:gdLst>
                <a:gd name="T0" fmla="*/ 56 w 56"/>
                <a:gd name="T1" fmla="*/ 26 h 50"/>
                <a:gd name="T2" fmla="*/ 56 w 56"/>
                <a:gd name="T3" fmla="*/ 42 h 50"/>
                <a:gd name="T4" fmla="*/ 14 w 56"/>
                <a:gd name="T5" fmla="*/ 47 h 50"/>
                <a:gd name="T6" fmla="*/ 3 w 56"/>
                <a:gd name="T7" fmla="*/ 15 h 50"/>
                <a:gd name="T8" fmla="*/ 56 w 56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0">
                  <a:moveTo>
                    <a:pt x="56" y="26"/>
                  </a:moveTo>
                  <a:cubicBezTo>
                    <a:pt x="56" y="31"/>
                    <a:pt x="56" y="36"/>
                    <a:pt x="56" y="42"/>
                  </a:cubicBezTo>
                  <a:cubicBezTo>
                    <a:pt x="49" y="50"/>
                    <a:pt x="29" y="46"/>
                    <a:pt x="14" y="47"/>
                  </a:cubicBezTo>
                  <a:cubicBezTo>
                    <a:pt x="19" y="27"/>
                    <a:pt x="0" y="32"/>
                    <a:pt x="3" y="15"/>
                  </a:cubicBezTo>
                  <a:cubicBezTo>
                    <a:pt x="29" y="23"/>
                    <a:pt x="38" y="0"/>
                    <a:pt x="5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347"/>
            <p:cNvSpPr>
              <a:spLocks/>
            </p:cNvSpPr>
            <p:nvPr/>
          </p:nvSpPr>
          <p:spPr bwMode="auto">
            <a:xfrm>
              <a:off x="8045451" y="5397501"/>
              <a:ext cx="31750" cy="30163"/>
            </a:xfrm>
            <a:custGeom>
              <a:avLst/>
              <a:gdLst>
                <a:gd name="T0" fmla="*/ 10 w 34"/>
                <a:gd name="T1" fmla="*/ 0 h 32"/>
                <a:gd name="T2" fmla="*/ 32 w 34"/>
                <a:gd name="T3" fmla="*/ 32 h 32"/>
                <a:gd name="T4" fmla="*/ 0 w 34"/>
                <a:gd name="T5" fmla="*/ 11 h 32"/>
                <a:gd name="T6" fmla="*/ 10 w 3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2">
                  <a:moveTo>
                    <a:pt x="10" y="0"/>
                  </a:moveTo>
                  <a:cubicBezTo>
                    <a:pt x="27" y="1"/>
                    <a:pt x="34" y="12"/>
                    <a:pt x="32" y="32"/>
                  </a:cubicBezTo>
                  <a:cubicBezTo>
                    <a:pt x="17" y="29"/>
                    <a:pt x="14" y="14"/>
                    <a:pt x="0" y="11"/>
                  </a:cubicBezTo>
                  <a:cubicBezTo>
                    <a:pt x="1" y="5"/>
                    <a:pt x="10" y="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348"/>
            <p:cNvSpPr>
              <a:spLocks/>
            </p:cNvSpPr>
            <p:nvPr/>
          </p:nvSpPr>
          <p:spPr bwMode="auto">
            <a:xfrm>
              <a:off x="8753476" y="5408613"/>
              <a:ext cx="30163" cy="31750"/>
            </a:xfrm>
            <a:custGeom>
              <a:avLst/>
              <a:gdLst>
                <a:gd name="T0" fmla="*/ 34 w 34"/>
                <a:gd name="T1" fmla="*/ 9 h 34"/>
                <a:gd name="T2" fmla="*/ 1 w 34"/>
                <a:gd name="T3" fmla="*/ 31 h 34"/>
                <a:gd name="T4" fmla="*/ 34 w 34"/>
                <a:gd name="T5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4">
                  <a:moveTo>
                    <a:pt x="34" y="9"/>
                  </a:moveTo>
                  <a:cubicBezTo>
                    <a:pt x="20" y="14"/>
                    <a:pt x="22" y="34"/>
                    <a:pt x="1" y="31"/>
                  </a:cubicBezTo>
                  <a:cubicBezTo>
                    <a:pt x="0" y="6"/>
                    <a:pt x="16" y="0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349"/>
            <p:cNvSpPr>
              <a:spLocks/>
            </p:cNvSpPr>
            <p:nvPr/>
          </p:nvSpPr>
          <p:spPr bwMode="auto">
            <a:xfrm>
              <a:off x="8932864" y="5413376"/>
              <a:ext cx="34925" cy="33338"/>
            </a:xfrm>
            <a:custGeom>
              <a:avLst/>
              <a:gdLst>
                <a:gd name="T0" fmla="*/ 38 w 38"/>
                <a:gd name="T1" fmla="*/ 3 h 36"/>
                <a:gd name="T2" fmla="*/ 27 w 38"/>
                <a:gd name="T3" fmla="*/ 35 h 36"/>
                <a:gd name="T4" fmla="*/ 0 w 38"/>
                <a:gd name="T5" fmla="*/ 3 h 36"/>
                <a:gd name="T6" fmla="*/ 38 w 38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6">
                  <a:moveTo>
                    <a:pt x="38" y="3"/>
                  </a:moveTo>
                  <a:cubicBezTo>
                    <a:pt x="24" y="14"/>
                    <a:pt x="33" y="24"/>
                    <a:pt x="27" y="35"/>
                  </a:cubicBezTo>
                  <a:cubicBezTo>
                    <a:pt x="7" y="36"/>
                    <a:pt x="2" y="21"/>
                    <a:pt x="0" y="3"/>
                  </a:cubicBezTo>
                  <a:cubicBezTo>
                    <a:pt x="11" y="0"/>
                    <a:pt x="27" y="0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350"/>
            <p:cNvSpPr>
              <a:spLocks/>
            </p:cNvSpPr>
            <p:nvPr/>
          </p:nvSpPr>
          <p:spPr bwMode="auto">
            <a:xfrm>
              <a:off x="8721726" y="5416551"/>
              <a:ext cx="26988" cy="30163"/>
            </a:xfrm>
            <a:custGeom>
              <a:avLst/>
              <a:gdLst>
                <a:gd name="T0" fmla="*/ 8 w 29"/>
                <a:gd name="T1" fmla="*/ 0 h 33"/>
                <a:gd name="T2" fmla="*/ 29 w 29"/>
                <a:gd name="T3" fmla="*/ 32 h 33"/>
                <a:gd name="T4" fmla="*/ 8 w 29"/>
                <a:gd name="T5" fmla="*/ 32 h 33"/>
                <a:gd name="T6" fmla="*/ 8 w 29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3">
                  <a:moveTo>
                    <a:pt x="8" y="0"/>
                  </a:moveTo>
                  <a:cubicBezTo>
                    <a:pt x="23" y="3"/>
                    <a:pt x="23" y="21"/>
                    <a:pt x="29" y="32"/>
                  </a:cubicBezTo>
                  <a:cubicBezTo>
                    <a:pt x="18" y="23"/>
                    <a:pt x="22" y="33"/>
                    <a:pt x="8" y="32"/>
                  </a:cubicBezTo>
                  <a:cubicBezTo>
                    <a:pt x="0" y="26"/>
                    <a:pt x="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351"/>
            <p:cNvSpPr>
              <a:spLocks/>
            </p:cNvSpPr>
            <p:nvPr/>
          </p:nvSpPr>
          <p:spPr bwMode="auto">
            <a:xfrm>
              <a:off x="7972426" y="5430838"/>
              <a:ext cx="34925" cy="25400"/>
            </a:xfrm>
            <a:custGeom>
              <a:avLst/>
              <a:gdLst>
                <a:gd name="T0" fmla="*/ 24 w 37"/>
                <a:gd name="T1" fmla="*/ 0 h 27"/>
                <a:gd name="T2" fmla="*/ 3 w 37"/>
                <a:gd name="T3" fmla="*/ 27 h 27"/>
                <a:gd name="T4" fmla="*/ 24 w 37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4" y="0"/>
                  </a:moveTo>
                  <a:cubicBezTo>
                    <a:pt x="37" y="8"/>
                    <a:pt x="16" y="27"/>
                    <a:pt x="3" y="27"/>
                  </a:cubicBezTo>
                  <a:cubicBezTo>
                    <a:pt x="0" y="9"/>
                    <a:pt x="19" y="1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352"/>
            <p:cNvSpPr>
              <a:spLocks/>
            </p:cNvSpPr>
            <p:nvPr/>
          </p:nvSpPr>
          <p:spPr bwMode="auto">
            <a:xfrm>
              <a:off x="8618539" y="5445126"/>
              <a:ext cx="36513" cy="50800"/>
            </a:xfrm>
            <a:custGeom>
              <a:avLst/>
              <a:gdLst>
                <a:gd name="T0" fmla="*/ 2 w 39"/>
                <a:gd name="T1" fmla="*/ 13 h 56"/>
                <a:gd name="T2" fmla="*/ 39 w 39"/>
                <a:gd name="T3" fmla="*/ 24 h 56"/>
                <a:gd name="T4" fmla="*/ 34 w 39"/>
                <a:gd name="T5" fmla="*/ 56 h 56"/>
                <a:gd name="T6" fmla="*/ 2 w 39"/>
                <a:gd name="T7" fmla="*/ 40 h 56"/>
                <a:gd name="T8" fmla="*/ 2 w 39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2" y="13"/>
                  </a:moveTo>
                  <a:cubicBezTo>
                    <a:pt x="10" y="0"/>
                    <a:pt x="26" y="25"/>
                    <a:pt x="39" y="24"/>
                  </a:cubicBezTo>
                  <a:cubicBezTo>
                    <a:pt x="39" y="36"/>
                    <a:pt x="30" y="40"/>
                    <a:pt x="34" y="56"/>
                  </a:cubicBezTo>
                  <a:cubicBezTo>
                    <a:pt x="20" y="44"/>
                    <a:pt x="16" y="42"/>
                    <a:pt x="2" y="40"/>
                  </a:cubicBezTo>
                  <a:cubicBezTo>
                    <a:pt x="0" y="24"/>
                    <a:pt x="23" y="20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353"/>
            <p:cNvSpPr>
              <a:spLocks/>
            </p:cNvSpPr>
            <p:nvPr/>
          </p:nvSpPr>
          <p:spPr bwMode="auto">
            <a:xfrm>
              <a:off x="7950201" y="5464176"/>
              <a:ext cx="44450" cy="26988"/>
            </a:xfrm>
            <a:custGeom>
              <a:avLst/>
              <a:gdLst>
                <a:gd name="T0" fmla="*/ 11 w 48"/>
                <a:gd name="T1" fmla="*/ 3 h 30"/>
                <a:gd name="T2" fmla="*/ 48 w 48"/>
                <a:gd name="T3" fmla="*/ 8 h 30"/>
                <a:gd name="T4" fmla="*/ 0 w 48"/>
                <a:gd name="T5" fmla="*/ 24 h 30"/>
                <a:gd name="T6" fmla="*/ 11 w 48"/>
                <a:gd name="T7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30">
                  <a:moveTo>
                    <a:pt x="11" y="3"/>
                  </a:moveTo>
                  <a:cubicBezTo>
                    <a:pt x="28" y="0"/>
                    <a:pt x="35" y="6"/>
                    <a:pt x="48" y="8"/>
                  </a:cubicBezTo>
                  <a:cubicBezTo>
                    <a:pt x="34" y="25"/>
                    <a:pt x="28" y="30"/>
                    <a:pt x="0" y="24"/>
                  </a:cubicBezTo>
                  <a:cubicBezTo>
                    <a:pt x="0" y="14"/>
                    <a:pt x="14" y="17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354"/>
            <p:cNvSpPr>
              <a:spLocks/>
            </p:cNvSpPr>
            <p:nvPr/>
          </p:nvSpPr>
          <p:spPr bwMode="auto">
            <a:xfrm>
              <a:off x="7999413" y="5475288"/>
              <a:ext cx="11113" cy="6350"/>
            </a:xfrm>
            <a:custGeom>
              <a:avLst/>
              <a:gdLst>
                <a:gd name="T0" fmla="*/ 0 w 11"/>
                <a:gd name="T1" fmla="*/ 6 h 6"/>
                <a:gd name="T2" fmla="*/ 11 w 11"/>
                <a:gd name="T3" fmla="*/ 0 h 6"/>
                <a:gd name="T4" fmla="*/ 0 w 1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6"/>
                  </a:moveTo>
                  <a:cubicBezTo>
                    <a:pt x="1" y="1"/>
                    <a:pt x="7" y="2"/>
                    <a:pt x="11" y="0"/>
                  </a:cubicBezTo>
                  <a:cubicBezTo>
                    <a:pt x="11" y="6"/>
                    <a:pt x="5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355"/>
            <p:cNvSpPr>
              <a:spLocks/>
            </p:cNvSpPr>
            <p:nvPr/>
          </p:nvSpPr>
          <p:spPr bwMode="auto">
            <a:xfrm>
              <a:off x="8472489" y="5448301"/>
              <a:ext cx="9525" cy="76200"/>
            </a:xfrm>
            <a:custGeom>
              <a:avLst/>
              <a:gdLst>
                <a:gd name="T0" fmla="*/ 9 w 9"/>
                <a:gd name="T1" fmla="*/ 51 h 82"/>
                <a:gd name="T2" fmla="*/ 9 w 9"/>
                <a:gd name="T3" fmla="*/ 5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82">
                  <a:moveTo>
                    <a:pt x="9" y="51"/>
                  </a:moveTo>
                  <a:cubicBezTo>
                    <a:pt x="0" y="82"/>
                    <a:pt x="0" y="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356"/>
            <p:cNvSpPr>
              <a:spLocks/>
            </p:cNvSpPr>
            <p:nvPr/>
          </p:nvSpPr>
          <p:spPr bwMode="auto">
            <a:xfrm>
              <a:off x="8482014" y="5486401"/>
              <a:ext cx="39688" cy="23813"/>
            </a:xfrm>
            <a:custGeom>
              <a:avLst/>
              <a:gdLst>
                <a:gd name="T0" fmla="*/ 37 w 44"/>
                <a:gd name="T1" fmla="*/ 0 h 27"/>
                <a:gd name="T2" fmla="*/ 16 w 44"/>
                <a:gd name="T3" fmla="*/ 27 h 27"/>
                <a:gd name="T4" fmla="*/ 37 w 44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7">
                  <a:moveTo>
                    <a:pt x="37" y="0"/>
                  </a:moveTo>
                  <a:cubicBezTo>
                    <a:pt x="44" y="23"/>
                    <a:pt x="20" y="15"/>
                    <a:pt x="16" y="27"/>
                  </a:cubicBezTo>
                  <a:cubicBezTo>
                    <a:pt x="0" y="16"/>
                    <a:pt x="25" y="1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357"/>
            <p:cNvSpPr>
              <a:spLocks/>
            </p:cNvSpPr>
            <p:nvPr/>
          </p:nvSpPr>
          <p:spPr bwMode="auto">
            <a:xfrm>
              <a:off x="8610601" y="5540376"/>
              <a:ext cx="9525" cy="476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0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0"/>
                    <a:pt x="7" y="1"/>
                    <a:pt x="11" y="0"/>
                  </a:cubicBezTo>
                  <a:cubicBezTo>
                    <a:pt x="11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358"/>
            <p:cNvSpPr>
              <a:spLocks/>
            </p:cNvSpPr>
            <p:nvPr/>
          </p:nvSpPr>
          <p:spPr bwMode="auto">
            <a:xfrm>
              <a:off x="7908926" y="5545138"/>
              <a:ext cx="26988" cy="34925"/>
            </a:xfrm>
            <a:custGeom>
              <a:avLst/>
              <a:gdLst>
                <a:gd name="T0" fmla="*/ 13 w 29"/>
                <a:gd name="T1" fmla="*/ 0 h 38"/>
                <a:gd name="T2" fmla="*/ 23 w 29"/>
                <a:gd name="T3" fmla="*/ 38 h 38"/>
                <a:gd name="T4" fmla="*/ 13 w 29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8">
                  <a:moveTo>
                    <a:pt x="13" y="0"/>
                  </a:moveTo>
                  <a:cubicBezTo>
                    <a:pt x="26" y="4"/>
                    <a:pt x="29" y="32"/>
                    <a:pt x="23" y="38"/>
                  </a:cubicBezTo>
                  <a:cubicBezTo>
                    <a:pt x="0" y="35"/>
                    <a:pt x="12" y="18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359"/>
            <p:cNvSpPr>
              <a:spLocks/>
            </p:cNvSpPr>
            <p:nvPr/>
          </p:nvSpPr>
          <p:spPr bwMode="auto">
            <a:xfrm>
              <a:off x="8589964" y="5545138"/>
              <a:ext cx="9525" cy="4763"/>
            </a:xfrm>
            <a:custGeom>
              <a:avLst/>
              <a:gdLst>
                <a:gd name="T0" fmla="*/ 0 w 10"/>
                <a:gd name="T1" fmla="*/ 6 h 6"/>
                <a:gd name="T2" fmla="*/ 10 w 10"/>
                <a:gd name="T3" fmla="*/ 0 h 6"/>
                <a:gd name="T4" fmla="*/ 0 w 10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0" y="6"/>
                  </a:moveTo>
                  <a:cubicBezTo>
                    <a:pt x="0" y="1"/>
                    <a:pt x="6" y="2"/>
                    <a:pt x="10" y="0"/>
                  </a:cubicBezTo>
                  <a:cubicBezTo>
                    <a:pt x="10" y="6"/>
                    <a:pt x="4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360"/>
            <p:cNvSpPr>
              <a:spLocks/>
            </p:cNvSpPr>
            <p:nvPr/>
          </p:nvSpPr>
          <p:spPr bwMode="auto">
            <a:xfrm>
              <a:off x="8864601" y="5549901"/>
              <a:ext cx="63500" cy="34925"/>
            </a:xfrm>
            <a:custGeom>
              <a:avLst/>
              <a:gdLst>
                <a:gd name="T0" fmla="*/ 37 w 70"/>
                <a:gd name="T1" fmla="*/ 0 h 37"/>
                <a:gd name="T2" fmla="*/ 63 w 70"/>
                <a:gd name="T3" fmla="*/ 16 h 37"/>
                <a:gd name="T4" fmla="*/ 53 w 70"/>
                <a:gd name="T5" fmla="*/ 37 h 37"/>
                <a:gd name="T6" fmla="*/ 21 w 70"/>
                <a:gd name="T7" fmla="*/ 16 h 37"/>
                <a:gd name="T8" fmla="*/ 37 w 7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7">
                  <a:moveTo>
                    <a:pt x="37" y="0"/>
                  </a:moveTo>
                  <a:cubicBezTo>
                    <a:pt x="50" y="0"/>
                    <a:pt x="55" y="10"/>
                    <a:pt x="63" y="16"/>
                  </a:cubicBezTo>
                  <a:cubicBezTo>
                    <a:pt x="70" y="33"/>
                    <a:pt x="46" y="20"/>
                    <a:pt x="53" y="37"/>
                  </a:cubicBezTo>
                  <a:cubicBezTo>
                    <a:pt x="37" y="35"/>
                    <a:pt x="48" y="6"/>
                    <a:pt x="21" y="16"/>
                  </a:cubicBezTo>
                  <a:cubicBezTo>
                    <a:pt x="0" y="5"/>
                    <a:pt x="48" y="19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361"/>
            <p:cNvSpPr>
              <a:spLocks/>
            </p:cNvSpPr>
            <p:nvPr/>
          </p:nvSpPr>
          <p:spPr bwMode="auto">
            <a:xfrm>
              <a:off x="7623176" y="5553076"/>
              <a:ext cx="34925" cy="31750"/>
            </a:xfrm>
            <a:custGeom>
              <a:avLst/>
              <a:gdLst>
                <a:gd name="T0" fmla="*/ 38 w 38"/>
                <a:gd name="T1" fmla="*/ 9 h 35"/>
                <a:gd name="T2" fmla="*/ 33 w 38"/>
                <a:gd name="T3" fmla="*/ 35 h 35"/>
                <a:gd name="T4" fmla="*/ 11 w 38"/>
                <a:gd name="T5" fmla="*/ 35 h 35"/>
                <a:gd name="T6" fmla="*/ 0 w 38"/>
                <a:gd name="T7" fmla="*/ 14 h 35"/>
                <a:gd name="T8" fmla="*/ 38 w 38"/>
                <a:gd name="T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38" y="9"/>
                  </a:moveTo>
                  <a:cubicBezTo>
                    <a:pt x="36" y="27"/>
                    <a:pt x="23" y="15"/>
                    <a:pt x="33" y="35"/>
                  </a:cubicBezTo>
                  <a:cubicBezTo>
                    <a:pt x="25" y="35"/>
                    <a:pt x="18" y="35"/>
                    <a:pt x="11" y="35"/>
                  </a:cubicBezTo>
                  <a:cubicBezTo>
                    <a:pt x="13" y="23"/>
                    <a:pt x="10" y="15"/>
                    <a:pt x="0" y="14"/>
                  </a:cubicBezTo>
                  <a:cubicBezTo>
                    <a:pt x="9" y="7"/>
                    <a:pt x="29" y="0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362"/>
            <p:cNvSpPr>
              <a:spLocks/>
            </p:cNvSpPr>
            <p:nvPr/>
          </p:nvSpPr>
          <p:spPr bwMode="auto">
            <a:xfrm>
              <a:off x="8128001" y="5543551"/>
              <a:ext cx="20638" cy="22225"/>
            </a:xfrm>
            <a:custGeom>
              <a:avLst/>
              <a:gdLst>
                <a:gd name="T0" fmla="*/ 1 w 22"/>
                <a:gd name="T1" fmla="*/ 24 h 24"/>
                <a:gd name="T2" fmla="*/ 1 w 22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" h="24">
                  <a:moveTo>
                    <a:pt x="1" y="24"/>
                  </a:moveTo>
                  <a:cubicBezTo>
                    <a:pt x="0" y="0"/>
                    <a:pt x="22" y="22"/>
                    <a:pt x="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363"/>
            <p:cNvSpPr>
              <a:spLocks/>
            </p:cNvSpPr>
            <p:nvPr/>
          </p:nvSpPr>
          <p:spPr bwMode="auto">
            <a:xfrm>
              <a:off x="8664576" y="5554663"/>
              <a:ext cx="11113" cy="6350"/>
            </a:xfrm>
            <a:custGeom>
              <a:avLst/>
              <a:gdLst>
                <a:gd name="T0" fmla="*/ 0 w 11"/>
                <a:gd name="T1" fmla="*/ 6 h 6"/>
                <a:gd name="T2" fmla="*/ 11 w 11"/>
                <a:gd name="T3" fmla="*/ 0 h 6"/>
                <a:gd name="T4" fmla="*/ 0 w 1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6"/>
                  </a:moveTo>
                  <a:cubicBezTo>
                    <a:pt x="0" y="0"/>
                    <a:pt x="7" y="1"/>
                    <a:pt x="11" y="0"/>
                  </a:cubicBezTo>
                  <a:cubicBezTo>
                    <a:pt x="11" y="5"/>
                    <a:pt x="4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364"/>
            <p:cNvSpPr>
              <a:spLocks/>
            </p:cNvSpPr>
            <p:nvPr/>
          </p:nvSpPr>
          <p:spPr bwMode="auto">
            <a:xfrm>
              <a:off x="8431214" y="5561013"/>
              <a:ext cx="30163" cy="14288"/>
            </a:xfrm>
            <a:custGeom>
              <a:avLst/>
              <a:gdLst>
                <a:gd name="T0" fmla="*/ 32 w 33"/>
                <a:gd name="T1" fmla="*/ 0 h 16"/>
                <a:gd name="T2" fmla="*/ 0 w 33"/>
                <a:gd name="T3" fmla="*/ 16 h 16"/>
                <a:gd name="T4" fmla="*/ 32 w 33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32" y="0"/>
                  </a:moveTo>
                  <a:cubicBezTo>
                    <a:pt x="33" y="16"/>
                    <a:pt x="16" y="15"/>
                    <a:pt x="0" y="16"/>
                  </a:cubicBezTo>
                  <a:cubicBezTo>
                    <a:pt x="3" y="3"/>
                    <a:pt x="21" y="4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365"/>
            <p:cNvSpPr>
              <a:spLocks/>
            </p:cNvSpPr>
            <p:nvPr/>
          </p:nvSpPr>
          <p:spPr bwMode="auto">
            <a:xfrm>
              <a:off x="7826376" y="5562601"/>
              <a:ext cx="25400" cy="36513"/>
            </a:xfrm>
            <a:custGeom>
              <a:avLst/>
              <a:gdLst>
                <a:gd name="T0" fmla="*/ 1 w 28"/>
                <a:gd name="T1" fmla="*/ 3 h 39"/>
                <a:gd name="T2" fmla="*/ 28 w 28"/>
                <a:gd name="T3" fmla="*/ 30 h 39"/>
                <a:gd name="T4" fmla="*/ 1 w 28"/>
                <a:gd name="T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39">
                  <a:moveTo>
                    <a:pt x="1" y="3"/>
                  </a:moveTo>
                  <a:cubicBezTo>
                    <a:pt x="22" y="0"/>
                    <a:pt x="15" y="25"/>
                    <a:pt x="28" y="30"/>
                  </a:cubicBezTo>
                  <a:cubicBezTo>
                    <a:pt x="21" y="39"/>
                    <a:pt x="0" y="18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366"/>
            <p:cNvSpPr>
              <a:spLocks/>
            </p:cNvSpPr>
            <p:nvPr/>
          </p:nvSpPr>
          <p:spPr bwMode="auto">
            <a:xfrm>
              <a:off x="7578726" y="5584826"/>
              <a:ext cx="28575" cy="26988"/>
            </a:xfrm>
            <a:custGeom>
              <a:avLst/>
              <a:gdLst>
                <a:gd name="T0" fmla="*/ 32 w 32"/>
                <a:gd name="T1" fmla="*/ 0 h 30"/>
                <a:gd name="T2" fmla="*/ 6 w 32"/>
                <a:gd name="T3" fmla="*/ 27 h 30"/>
                <a:gd name="T4" fmla="*/ 0 w 32"/>
                <a:gd name="T5" fmla="*/ 16 h 30"/>
                <a:gd name="T6" fmla="*/ 32 w 3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0">
                  <a:moveTo>
                    <a:pt x="32" y="0"/>
                  </a:moveTo>
                  <a:cubicBezTo>
                    <a:pt x="29" y="15"/>
                    <a:pt x="27" y="30"/>
                    <a:pt x="6" y="27"/>
                  </a:cubicBezTo>
                  <a:cubicBezTo>
                    <a:pt x="6" y="21"/>
                    <a:pt x="4" y="18"/>
                    <a:pt x="0" y="16"/>
                  </a:cubicBezTo>
                  <a:cubicBezTo>
                    <a:pt x="10" y="10"/>
                    <a:pt x="19" y="3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367"/>
            <p:cNvSpPr>
              <a:spLocks/>
            </p:cNvSpPr>
            <p:nvPr/>
          </p:nvSpPr>
          <p:spPr bwMode="auto">
            <a:xfrm>
              <a:off x="8031163" y="5575301"/>
              <a:ext cx="19050" cy="34925"/>
            </a:xfrm>
            <a:custGeom>
              <a:avLst/>
              <a:gdLst>
                <a:gd name="T0" fmla="*/ 0 w 21"/>
                <a:gd name="T1" fmla="*/ 17 h 38"/>
                <a:gd name="T2" fmla="*/ 21 w 21"/>
                <a:gd name="T3" fmla="*/ 22 h 38"/>
                <a:gd name="T4" fmla="*/ 0 w 21"/>
                <a:gd name="T5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8">
                  <a:moveTo>
                    <a:pt x="0" y="17"/>
                  </a:moveTo>
                  <a:cubicBezTo>
                    <a:pt x="5" y="0"/>
                    <a:pt x="14" y="23"/>
                    <a:pt x="21" y="22"/>
                  </a:cubicBezTo>
                  <a:cubicBezTo>
                    <a:pt x="16" y="38"/>
                    <a:pt x="3" y="20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368"/>
            <p:cNvSpPr>
              <a:spLocks/>
            </p:cNvSpPr>
            <p:nvPr/>
          </p:nvSpPr>
          <p:spPr bwMode="auto">
            <a:xfrm>
              <a:off x="8072438" y="5578476"/>
              <a:ext cx="28575" cy="28575"/>
            </a:xfrm>
            <a:custGeom>
              <a:avLst/>
              <a:gdLst>
                <a:gd name="T0" fmla="*/ 13 w 31"/>
                <a:gd name="T1" fmla="*/ 13 h 31"/>
                <a:gd name="T2" fmla="*/ 13 w 31"/>
                <a:gd name="T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" h="31">
                  <a:moveTo>
                    <a:pt x="13" y="13"/>
                  </a:moveTo>
                  <a:cubicBezTo>
                    <a:pt x="31" y="0"/>
                    <a:pt x="0" y="31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369"/>
            <p:cNvSpPr>
              <a:spLocks/>
            </p:cNvSpPr>
            <p:nvPr/>
          </p:nvSpPr>
          <p:spPr bwMode="auto">
            <a:xfrm>
              <a:off x="7861301" y="5584826"/>
              <a:ext cx="42863" cy="39688"/>
            </a:xfrm>
            <a:custGeom>
              <a:avLst/>
              <a:gdLst>
                <a:gd name="T0" fmla="*/ 38 w 47"/>
                <a:gd name="T1" fmla="*/ 6 h 43"/>
                <a:gd name="T2" fmla="*/ 11 w 47"/>
                <a:gd name="T3" fmla="*/ 43 h 43"/>
                <a:gd name="T4" fmla="*/ 0 w 47"/>
                <a:gd name="T5" fmla="*/ 27 h 43"/>
                <a:gd name="T6" fmla="*/ 38 w 47"/>
                <a:gd name="T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3">
                  <a:moveTo>
                    <a:pt x="38" y="6"/>
                  </a:moveTo>
                  <a:cubicBezTo>
                    <a:pt x="47" y="31"/>
                    <a:pt x="36" y="40"/>
                    <a:pt x="11" y="43"/>
                  </a:cubicBezTo>
                  <a:cubicBezTo>
                    <a:pt x="11" y="34"/>
                    <a:pt x="7" y="29"/>
                    <a:pt x="0" y="27"/>
                  </a:cubicBezTo>
                  <a:cubicBezTo>
                    <a:pt x="12" y="19"/>
                    <a:pt x="13" y="0"/>
                    <a:pt x="3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370"/>
            <p:cNvSpPr>
              <a:spLocks/>
            </p:cNvSpPr>
            <p:nvPr/>
          </p:nvSpPr>
          <p:spPr bwMode="auto">
            <a:xfrm>
              <a:off x="8232776" y="5603876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371"/>
            <p:cNvSpPr>
              <a:spLocks/>
            </p:cNvSpPr>
            <p:nvPr/>
          </p:nvSpPr>
          <p:spPr bwMode="auto">
            <a:xfrm>
              <a:off x="7945438" y="5619751"/>
              <a:ext cx="9525" cy="476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0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1" y="0"/>
                    <a:pt x="7" y="1"/>
                    <a:pt x="11" y="0"/>
                  </a:cubicBezTo>
                  <a:cubicBezTo>
                    <a:pt x="11" y="5"/>
                    <a:pt x="5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372"/>
            <p:cNvSpPr>
              <a:spLocks/>
            </p:cNvSpPr>
            <p:nvPr/>
          </p:nvSpPr>
          <p:spPr bwMode="auto">
            <a:xfrm>
              <a:off x="7961313" y="5624513"/>
              <a:ext cx="9525" cy="4763"/>
            </a:xfrm>
            <a:custGeom>
              <a:avLst/>
              <a:gdLst>
                <a:gd name="T0" fmla="*/ 0 w 10"/>
                <a:gd name="T1" fmla="*/ 6 h 6"/>
                <a:gd name="T2" fmla="*/ 10 w 10"/>
                <a:gd name="T3" fmla="*/ 0 h 6"/>
                <a:gd name="T4" fmla="*/ 0 w 10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0" y="6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373"/>
            <p:cNvSpPr>
              <a:spLocks/>
            </p:cNvSpPr>
            <p:nvPr/>
          </p:nvSpPr>
          <p:spPr bwMode="auto">
            <a:xfrm>
              <a:off x="8694739" y="5634038"/>
              <a:ext cx="36513" cy="41275"/>
            </a:xfrm>
            <a:custGeom>
              <a:avLst/>
              <a:gdLst>
                <a:gd name="T0" fmla="*/ 11 w 40"/>
                <a:gd name="T1" fmla="*/ 0 h 44"/>
                <a:gd name="T2" fmla="*/ 38 w 40"/>
                <a:gd name="T3" fmla="*/ 32 h 44"/>
                <a:gd name="T4" fmla="*/ 11 w 40"/>
                <a:gd name="T5" fmla="*/ 37 h 44"/>
                <a:gd name="T6" fmla="*/ 0 w 40"/>
                <a:gd name="T7" fmla="*/ 16 h 44"/>
                <a:gd name="T8" fmla="*/ 11 w 4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">
                  <a:moveTo>
                    <a:pt x="11" y="0"/>
                  </a:moveTo>
                  <a:cubicBezTo>
                    <a:pt x="40" y="1"/>
                    <a:pt x="19" y="28"/>
                    <a:pt x="38" y="32"/>
                  </a:cubicBezTo>
                  <a:cubicBezTo>
                    <a:pt x="39" y="44"/>
                    <a:pt x="19" y="34"/>
                    <a:pt x="11" y="37"/>
                  </a:cubicBezTo>
                  <a:cubicBezTo>
                    <a:pt x="3" y="34"/>
                    <a:pt x="10" y="17"/>
                    <a:pt x="0" y="16"/>
                  </a:cubicBezTo>
                  <a:cubicBezTo>
                    <a:pt x="4" y="10"/>
                    <a:pt x="12" y="1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374"/>
            <p:cNvSpPr>
              <a:spLocks/>
            </p:cNvSpPr>
            <p:nvPr/>
          </p:nvSpPr>
          <p:spPr bwMode="auto">
            <a:xfrm>
              <a:off x="8759826" y="5645151"/>
              <a:ext cx="33338" cy="33338"/>
            </a:xfrm>
            <a:custGeom>
              <a:avLst/>
              <a:gdLst>
                <a:gd name="T0" fmla="*/ 20 w 35"/>
                <a:gd name="T1" fmla="*/ 0 h 37"/>
                <a:gd name="T2" fmla="*/ 31 w 35"/>
                <a:gd name="T3" fmla="*/ 26 h 37"/>
                <a:gd name="T4" fmla="*/ 15 w 35"/>
                <a:gd name="T5" fmla="*/ 37 h 37"/>
                <a:gd name="T6" fmla="*/ 20 w 3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7">
                  <a:moveTo>
                    <a:pt x="20" y="0"/>
                  </a:moveTo>
                  <a:cubicBezTo>
                    <a:pt x="12" y="20"/>
                    <a:pt x="35" y="10"/>
                    <a:pt x="31" y="26"/>
                  </a:cubicBezTo>
                  <a:cubicBezTo>
                    <a:pt x="20" y="25"/>
                    <a:pt x="14" y="27"/>
                    <a:pt x="15" y="37"/>
                  </a:cubicBezTo>
                  <a:cubicBezTo>
                    <a:pt x="0" y="29"/>
                    <a:pt x="1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375"/>
            <p:cNvSpPr>
              <a:spLocks noEditPoints="1"/>
            </p:cNvSpPr>
            <p:nvPr/>
          </p:nvSpPr>
          <p:spPr bwMode="auto">
            <a:xfrm>
              <a:off x="7653338" y="4297363"/>
              <a:ext cx="1300163" cy="1866900"/>
            </a:xfrm>
            <a:custGeom>
              <a:avLst/>
              <a:gdLst>
                <a:gd name="T0" fmla="*/ 712 w 1403"/>
                <a:gd name="T1" fmla="*/ 485 h 2022"/>
                <a:gd name="T2" fmla="*/ 824 w 1403"/>
                <a:gd name="T3" fmla="*/ 362 h 2022"/>
                <a:gd name="T4" fmla="*/ 803 w 1403"/>
                <a:gd name="T5" fmla="*/ 560 h 2022"/>
                <a:gd name="T6" fmla="*/ 1172 w 1403"/>
                <a:gd name="T7" fmla="*/ 362 h 2022"/>
                <a:gd name="T8" fmla="*/ 749 w 1403"/>
                <a:gd name="T9" fmla="*/ 629 h 2022"/>
                <a:gd name="T10" fmla="*/ 883 w 1403"/>
                <a:gd name="T11" fmla="*/ 715 h 2022"/>
                <a:gd name="T12" fmla="*/ 963 w 1403"/>
                <a:gd name="T13" fmla="*/ 742 h 2022"/>
                <a:gd name="T14" fmla="*/ 728 w 1403"/>
                <a:gd name="T15" fmla="*/ 887 h 2022"/>
                <a:gd name="T16" fmla="*/ 926 w 1403"/>
                <a:gd name="T17" fmla="*/ 924 h 2022"/>
                <a:gd name="T18" fmla="*/ 1006 w 1403"/>
                <a:gd name="T19" fmla="*/ 908 h 2022"/>
                <a:gd name="T20" fmla="*/ 787 w 1403"/>
                <a:gd name="T21" fmla="*/ 1026 h 2022"/>
                <a:gd name="T22" fmla="*/ 915 w 1403"/>
                <a:gd name="T23" fmla="*/ 1122 h 2022"/>
                <a:gd name="T24" fmla="*/ 1076 w 1403"/>
                <a:gd name="T25" fmla="*/ 1069 h 2022"/>
                <a:gd name="T26" fmla="*/ 1215 w 1403"/>
                <a:gd name="T27" fmla="*/ 1063 h 2022"/>
                <a:gd name="T28" fmla="*/ 1044 w 1403"/>
                <a:gd name="T29" fmla="*/ 1197 h 2022"/>
                <a:gd name="T30" fmla="*/ 894 w 1403"/>
                <a:gd name="T31" fmla="*/ 1235 h 2022"/>
                <a:gd name="T32" fmla="*/ 749 w 1403"/>
                <a:gd name="T33" fmla="*/ 1240 h 2022"/>
                <a:gd name="T34" fmla="*/ 1151 w 1403"/>
                <a:gd name="T35" fmla="*/ 1347 h 2022"/>
                <a:gd name="T36" fmla="*/ 1306 w 1403"/>
                <a:gd name="T37" fmla="*/ 1395 h 2022"/>
                <a:gd name="T38" fmla="*/ 830 w 1403"/>
                <a:gd name="T39" fmla="*/ 1422 h 2022"/>
                <a:gd name="T40" fmla="*/ 615 w 1403"/>
                <a:gd name="T41" fmla="*/ 2022 h 2022"/>
                <a:gd name="T42" fmla="*/ 37 w 1403"/>
                <a:gd name="T43" fmla="*/ 1486 h 2022"/>
                <a:gd name="T44" fmla="*/ 208 w 1403"/>
                <a:gd name="T45" fmla="*/ 1465 h 2022"/>
                <a:gd name="T46" fmla="*/ 353 w 1403"/>
                <a:gd name="T47" fmla="*/ 1444 h 2022"/>
                <a:gd name="T48" fmla="*/ 594 w 1403"/>
                <a:gd name="T49" fmla="*/ 1406 h 2022"/>
                <a:gd name="T50" fmla="*/ 171 w 1403"/>
                <a:gd name="T51" fmla="*/ 1299 h 2022"/>
                <a:gd name="T52" fmla="*/ 198 w 1403"/>
                <a:gd name="T53" fmla="*/ 1245 h 2022"/>
                <a:gd name="T54" fmla="*/ 433 w 1403"/>
                <a:gd name="T55" fmla="*/ 1261 h 2022"/>
                <a:gd name="T56" fmla="*/ 530 w 1403"/>
                <a:gd name="T57" fmla="*/ 1181 h 2022"/>
                <a:gd name="T58" fmla="*/ 235 w 1403"/>
                <a:gd name="T59" fmla="*/ 1111 h 2022"/>
                <a:gd name="T60" fmla="*/ 283 w 1403"/>
                <a:gd name="T61" fmla="*/ 1111 h 2022"/>
                <a:gd name="T62" fmla="*/ 439 w 1403"/>
                <a:gd name="T63" fmla="*/ 1026 h 2022"/>
                <a:gd name="T64" fmla="*/ 621 w 1403"/>
                <a:gd name="T65" fmla="*/ 967 h 2022"/>
                <a:gd name="T66" fmla="*/ 273 w 1403"/>
                <a:gd name="T67" fmla="*/ 870 h 2022"/>
                <a:gd name="T68" fmla="*/ 251 w 1403"/>
                <a:gd name="T69" fmla="*/ 737 h 2022"/>
                <a:gd name="T70" fmla="*/ 460 w 1403"/>
                <a:gd name="T71" fmla="*/ 860 h 2022"/>
                <a:gd name="T72" fmla="*/ 615 w 1403"/>
                <a:gd name="T73" fmla="*/ 721 h 2022"/>
                <a:gd name="T74" fmla="*/ 289 w 1403"/>
                <a:gd name="T75" fmla="*/ 506 h 2022"/>
                <a:gd name="T76" fmla="*/ 567 w 1403"/>
                <a:gd name="T77" fmla="*/ 667 h 2022"/>
                <a:gd name="T78" fmla="*/ 519 w 1403"/>
                <a:gd name="T79" fmla="*/ 560 h 2022"/>
                <a:gd name="T80" fmla="*/ 498 w 1403"/>
                <a:gd name="T81" fmla="*/ 378 h 2022"/>
                <a:gd name="T82" fmla="*/ 556 w 1403"/>
                <a:gd name="T83" fmla="*/ 415 h 2022"/>
                <a:gd name="T84" fmla="*/ 567 w 1403"/>
                <a:gd name="T85" fmla="*/ 394 h 2022"/>
                <a:gd name="T86" fmla="*/ 996 w 1403"/>
                <a:gd name="T87" fmla="*/ 1385 h 2022"/>
                <a:gd name="T88" fmla="*/ 519 w 1403"/>
                <a:gd name="T89" fmla="*/ 1304 h 2022"/>
                <a:gd name="T90" fmla="*/ 653 w 1403"/>
                <a:gd name="T91" fmla="*/ 1235 h 2022"/>
                <a:gd name="T92" fmla="*/ 219 w 1403"/>
                <a:gd name="T93" fmla="*/ 726 h 2022"/>
                <a:gd name="T94" fmla="*/ 476 w 1403"/>
                <a:gd name="T95" fmla="*/ 603 h 2022"/>
                <a:gd name="T96" fmla="*/ 631 w 1403"/>
                <a:gd name="T97" fmla="*/ 678 h 2022"/>
                <a:gd name="T98" fmla="*/ 781 w 1403"/>
                <a:gd name="T99" fmla="*/ 806 h 2022"/>
                <a:gd name="T100" fmla="*/ 562 w 1403"/>
                <a:gd name="T101" fmla="*/ 892 h 2022"/>
                <a:gd name="T102" fmla="*/ 712 w 1403"/>
                <a:gd name="T103" fmla="*/ 1010 h 2022"/>
                <a:gd name="T104" fmla="*/ 589 w 1403"/>
                <a:gd name="T105" fmla="*/ 1128 h 2022"/>
                <a:gd name="T106" fmla="*/ 974 w 1403"/>
                <a:gd name="T107" fmla="*/ 1154 h 2022"/>
                <a:gd name="T108" fmla="*/ 728 w 1403"/>
                <a:gd name="T109" fmla="*/ 1170 h 2022"/>
                <a:gd name="T110" fmla="*/ 637 w 1403"/>
                <a:gd name="T111" fmla="*/ 1336 h 2022"/>
                <a:gd name="T112" fmla="*/ 562 w 1403"/>
                <a:gd name="T113" fmla="*/ 1363 h 2022"/>
                <a:gd name="T114" fmla="*/ 792 w 1403"/>
                <a:gd name="T115" fmla="*/ 1508 h 2022"/>
                <a:gd name="T116" fmla="*/ 749 w 1403"/>
                <a:gd name="T117" fmla="*/ 1449 h 2022"/>
                <a:gd name="T118" fmla="*/ 594 w 1403"/>
                <a:gd name="T119" fmla="*/ 1535 h 2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3" h="2022">
                  <a:moveTo>
                    <a:pt x="637" y="239"/>
                  </a:moveTo>
                  <a:cubicBezTo>
                    <a:pt x="638" y="231"/>
                    <a:pt x="650" y="234"/>
                    <a:pt x="658" y="233"/>
                  </a:cubicBezTo>
                  <a:cubicBezTo>
                    <a:pt x="649" y="151"/>
                    <a:pt x="651" y="87"/>
                    <a:pt x="642" y="3"/>
                  </a:cubicBezTo>
                  <a:cubicBezTo>
                    <a:pt x="660" y="0"/>
                    <a:pt x="652" y="25"/>
                    <a:pt x="653" y="35"/>
                  </a:cubicBezTo>
                  <a:cubicBezTo>
                    <a:pt x="655" y="69"/>
                    <a:pt x="657" y="98"/>
                    <a:pt x="658" y="137"/>
                  </a:cubicBezTo>
                  <a:cubicBezTo>
                    <a:pt x="657" y="145"/>
                    <a:pt x="663" y="146"/>
                    <a:pt x="664" y="153"/>
                  </a:cubicBezTo>
                  <a:cubicBezTo>
                    <a:pt x="664" y="169"/>
                    <a:pt x="664" y="185"/>
                    <a:pt x="664" y="201"/>
                  </a:cubicBezTo>
                  <a:cubicBezTo>
                    <a:pt x="684" y="212"/>
                    <a:pt x="672" y="193"/>
                    <a:pt x="696" y="196"/>
                  </a:cubicBezTo>
                  <a:cubicBezTo>
                    <a:pt x="695" y="216"/>
                    <a:pt x="690" y="211"/>
                    <a:pt x="696" y="228"/>
                  </a:cubicBezTo>
                  <a:cubicBezTo>
                    <a:pt x="687" y="228"/>
                    <a:pt x="678" y="228"/>
                    <a:pt x="669" y="228"/>
                  </a:cubicBezTo>
                  <a:cubicBezTo>
                    <a:pt x="673" y="301"/>
                    <a:pt x="689" y="378"/>
                    <a:pt x="685" y="442"/>
                  </a:cubicBezTo>
                  <a:cubicBezTo>
                    <a:pt x="689" y="463"/>
                    <a:pt x="704" y="449"/>
                    <a:pt x="712" y="458"/>
                  </a:cubicBezTo>
                  <a:cubicBezTo>
                    <a:pt x="722" y="471"/>
                    <a:pt x="690" y="476"/>
                    <a:pt x="701" y="506"/>
                  </a:cubicBezTo>
                  <a:cubicBezTo>
                    <a:pt x="710" y="505"/>
                    <a:pt x="713" y="497"/>
                    <a:pt x="712" y="485"/>
                  </a:cubicBezTo>
                  <a:cubicBezTo>
                    <a:pt x="724" y="479"/>
                    <a:pt x="726" y="486"/>
                    <a:pt x="739" y="474"/>
                  </a:cubicBezTo>
                  <a:cubicBezTo>
                    <a:pt x="739" y="467"/>
                    <a:pt x="739" y="460"/>
                    <a:pt x="739" y="453"/>
                  </a:cubicBezTo>
                  <a:cubicBezTo>
                    <a:pt x="743" y="454"/>
                    <a:pt x="744" y="458"/>
                    <a:pt x="749" y="458"/>
                  </a:cubicBezTo>
                  <a:cubicBezTo>
                    <a:pt x="784" y="375"/>
                    <a:pt x="828" y="301"/>
                    <a:pt x="840" y="196"/>
                  </a:cubicBezTo>
                  <a:cubicBezTo>
                    <a:pt x="855" y="232"/>
                    <a:pt x="821" y="279"/>
                    <a:pt x="824" y="319"/>
                  </a:cubicBezTo>
                  <a:cubicBezTo>
                    <a:pt x="825" y="333"/>
                    <a:pt x="837" y="341"/>
                    <a:pt x="835" y="356"/>
                  </a:cubicBezTo>
                  <a:cubicBezTo>
                    <a:pt x="861" y="350"/>
                    <a:pt x="858" y="373"/>
                    <a:pt x="883" y="367"/>
                  </a:cubicBezTo>
                  <a:cubicBezTo>
                    <a:pt x="883" y="374"/>
                    <a:pt x="883" y="381"/>
                    <a:pt x="883" y="389"/>
                  </a:cubicBezTo>
                  <a:cubicBezTo>
                    <a:pt x="896" y="391"/>
                    <a:pt x="895" y="379"/>
                    <a:pt x="910" y="383"/>
                  </a:cubicBezTo>
                  <a:cubicBezTo>
                    <a:pt x="905" y="399"/>
                    <a:pt x="905" y="400"/>
                    <a:pt x="910" y="415"/>
                  </a:cubicBezTo>
                  <a:cubicBezTo>
                    <a:pt x="894" y="422"/>
                    <a:pt x="877" y="413"/>
                    <a:pt x="872" y="394"/>
                  </a:cubicBezTo>
                  <a:cubicBezTo>
                    <a:pt x="868" y="398"/>
                    <a:pt x="858" y="397"/>
                    <a:pt x="856" y="405"/>
                  </a:cubicBezTo>
                  <a:cubicBezTo>
                    <a:pt x="842" y="396"/>
                    <a:pt x="829" y="386"/>
                    <a:pt x="814" y="378"/>
                  </a:cubicBezTo>
                  <a:cubicBezTo>
                    <a:pt x="815" y="371"/>
                    <a:pt x="823" y="369"/>
                    <a:pt x="824" y="362"/>
                  </a:cubicBezTo>
                  <a:cubicBezTo>
                    <a:pt x="823" y="356"/>
                    <a:pt x="814" y="358"/>
                    <a:pt x="814" y="351"/>
                  </a:cubicBezTo>
                  <a:cubicBezTo>
                    <a:pt x="814" y="355"/>
                    <a:pt x="789" y="385"/>
                    <a:pt x="797" y="394"/>
                  </a:cubicBezTo>
                  <a:cubicBezTo>
                    <a:pt x="770" y="414"/>
                    <a:pt x="767" y="460"/>
                    <a:pt x="744" y="485"/>
                  </a:cubicBezTo>
                  <a:cubicBezTo>
                    <a:pt x="749" y="493"/>
                    <a:pt x="748" y="506"/>
                    <a:pt x="765" y="501"/>
                  </a:cubicBezTo>
                  <a:cubicBezTo>
                    <a:pt x="770" y="532"/>
                    <a:pt x="724" y="513"/>
                    <a:pt x="717" y="533"/>
                  </a:cubicBezTo>
                  <a:cubicBezTo>
                    <a:pt x="728" y="542"/>
                    <a:pt x="753" y="537"/>
                    <a:pt x="744" y="565"/>
                  </a:cubicBezTo>
                  <a:cubicBezTo>
                    <a:pt x="766" y="566"/>
                    <a:pt x="773" y="555"/>
                    <a:pt x="765" y="538"/>
                  </a:cubicBezTo>
                  <a:cubicBezTo>
                    <a:pt x="776" y="540"/>
                    <a:pt x="782" y="537"/>
                    <a:pt x="781" y="528"/>
                  </a:cubicBezTo>
                  <a:cubicBezTo>
                    <a:pt x="795" y="527"/>
                    <a:pt x="798" y="536"/>
                    <a:pt x="803" y="544"/>
                  </a:cubicBezTo>
                  <a:cubicBezTo>
                    <a:pt x="830" y="516"/>
                    <a:pt x="853" y="483"/>
                    <a:pt x="862" y="437"/>
                  </a:cubicBezTo>
                  <a:cubicBezTo>
                    <a:pt x="879" y="439"/>
                    <a:pt x="864" y="410"/>
                    <a:pt x="883" y="415"/>
                  </a:cubicBezTo>
                  <a:cubicBezTo>
                    <a:pt x="869" y="437"/>
                    <a:pt x="867" y="462"/>
                    <a:pt x="856" y="485"/>
                  </a:cubicBezTo>
                  <a:cubicBezTo>
                    <a:pt x="846" y="506"/>
                    <a:pt x="825" y="523"/>
                    <a:pt x="824" y="549"/>
                  </a:cubicBezTo>
                  <a:cubicBezTo>
                    <a:pt x="810" y="545"/>
                    <a:pt x="813" y="560"/>
                    <a:pt x="803" y="560"/>
                  </a:cubicBezTo>
                  <a:cubicBezTo>
                    <a:pt x="806" y="564"/>
                    <a:pt x="808" y="569"/>
                    <a:pt x="808" y="576"/>
                  </a:cubicBezTo>
                  <a:cubicBezTo>
                    <a:pt x="839" y="573"/>
                    <a:pt x="849" y="549"/>
                    <a:pt x="872" y="538"/>
                  </a:cubicBezTo>
                  <a:cubicBezTo>
                    <a:pt x="886" y="530"/>
                    <a:pt x="854" y="556"/>
                    <a:pt x="851" y="565"/>
                  </a:cubicBezTo>
                  <a:cubicBezTo>
                    <a:pt x="878" y="562"/>
                    <a:pt x="893" y="547"/>
                    <a:pt x="910" y="533"/>
                  </a:cubicBezTo>
                  <a:cubicBezTo>
                    <a:pt x="923" y="521"/>
                    <a:pt x="902" y="543"/>
                    <a:pt x="899" y="549"/>
                  </a:cubicBezTo>
                  <a:cubicBezTo>
                    <a:pt x="974" y="521"/>
                    <a:pt x="1032" y="475"/>
                    <a:pt x="1087" y="426"/>
                  </a:cubicBezTo>
                  <a:cubicBezTo>
                    <a:pt x="1081" y="421"/>
                    <a:pt x="1076" y="415"/>
                    <a:pt x="1071" y="410"/>
                  </a:cubicBezTo>
                  <a:cubicBezTo>
                    <a:pt x="1074" y="399"/>
                    <a:pt x="1098" y="408"/>
                    <a:pt x="1092" y="389"/>
                  </a:cubicBezTo>
                  <a:cubicBezTo>
                    <a:pt x="1101" y="390"/>
                    <a:pt x="1104" y="398"/>
                    <a:pt x="1103" y="410"/>
                  </a:cubicBezTo>
                  <a:cubicBezTo>
                    <a:pt x="1117" y="404"/>
                    <a:pt x="1121" y="389"/>
                    <a:pt x="1135" y="383"/>
                  </a:cubicBezTo>
                  <a:cubicBezTo>
                    <a:pt x="1133" y="362"/>
                    <a:pt x="1129" y="364"/>
                    <a:pt x="1140" y="351"/>
                  </a:cubicBezTo>
                  <a:cubicBezTo>
                    <a:pt x="1175" y="358"/>
                    <a:pt x="1184" y="357"/>
                    <a:pt x="1210" y="372"/>
                  </a:cubicBezTo>
                  <a:cubicBezTo>
                    <a:pt x="1197" y="378"/>
                    <a:pt x="1194" y="392"/>
                    <a:pt x="1172" y="389"/>
                  </a:cubicBezTo>
                  <a:cubicBezTo>
                    <a:pt x="1172" y="380"/>
                    <a:pt x="1172" y="371"/>
                    <a:pt x="1172" y="362"/>
                  </a:cubicBezTo>
                  <a:cubicBezTo>
                    <a:pt x="1160" y="361"/>
                    <a:pt x="1144" y="368"/>
                    <a:pt x="1140" y="378"/>
                  </a:cubicBezTo>
                  <a:cubicBezTo>
                    <a:pt x="1133" y="394"/>
                    <a:pt x="1113" y="413"/>
                    <a:pt x="1103" y="431"/>
                  </a:cubicBezTo>
                  <a:cubicBezTo>
                    <a:pt x="1061" y="454"/>
                    <a:pt x="1037" y="494"/>
                    <a:pt x="990" y="512"/>
                  </a:cubicBezTo>
                  <a:cubicBezTo>
                    <a:pt x="987" y="516"/>
                    <a:pt x="984" y="521"/>
                    <a:pt x="990" y="522"/>
                  </a:cubicBezTo>
                  <a:cubicBezTo>
                    <a:pt x="973" y="529"/>
                    <a:pt x="959" y="537"/>
                    <a:pt x="942" y="544"/>
                  </a:cubicBezTo>
                  <a:cubicBezTo>
                    <a:pt x="942" y="549"/>
                    <a:pt x="949" y="548"/>
                    <a:pt x="953" y="549"/>
                  </a:cubicBezTo>
                  <a:cubicBezTo>
                    <a:pt x="913" y="555"/>
                    <a:pt x="888" y="574"/>
                    <a:pt x="851" y="581"/>
                  </a:cubicBezTo>
                  <a:cubicBezTo>
                    <a:pt x="845" y="582"/>
                    <a:pt x="848" y="587"/>
                    <a:pt x="851" y="587"/>
                  </a:cubicBezTo>
                  <a:cubicBezTo>
                    <a:pt x="827" y="597"/>
                    <a:pt x="787" y="591"/>
                    <a:pt x="765" y="603"/>
                  </a:cubicBezTo>
                  <a:cubicBezTo>
                    <a:pt x="767" y="626"/>
                    <a:pt x="795" y="623"/>
                    <a:pt x="808" y="635"/>
                  </a:cubicBezTo>
                  <a:cubicBezTo>
                    <a:pt x="807" y="649"/>
                    <a:pt x="799" y="627"/>
                    <a:pt x="787" y="635"/>
                  </a:cubicBezTo>
                  <a:cubicBezTo>
                    <a:pt x="768" y="635"/>
                    <a:pt x="798" y="653"/>
                    <a:pt x="781" y="651"/>
                  </a:cubicBezTo>
                  <a:cubicBezTo>
                    <a:pt x="764" y="666"/>
                    <a:pt x="771" y="630"/>
                    <a:pt x="749" y="646"/>
                  </a:cubicBezTo>
                  <a:cubicBezTo>
                    <a:pt x="749" y="640"/>
                    <a:pt x="749" y="635"/>
                    <a:pt x="749" y="629"/>
                  </a:cubicBezTo>
                  <a:cubicBezTo>
                    <a:pt x="723" y="628"/>
                    <a:pt x="742" y="672"/>
                    <a:pt x="712" y="667"/>
                  </a:cubicBezTo>
                  <a:cubicBezTo>
                    <a:pt x="717" y="682"/>
                    <a:pt x="735" y="666"/>
                    <a:pt x="744" y="667"/>
                  </a:cubicBezTo>
                  <a:cubicBezTo>
                    <a:pt x="737" y="720"/>
                    <a:pt x="744" y="741"/>
                    <a:pt x="739" y="785"/>
                  </a:cubicBezTo>
                  <a:cubicBezTo>
                    <a:pt x="742" y="763"/>
                    <a:pt x="819" y="802"/>
                    <a:pt x="808" y="753"/>
                  </a:cubicBezTo>
                  <a:cubicBezTo>
                    <a:pt x="818" y="757"/>
                    <a:pt x="824" y="766"/>
                    <a:pt x="835" y="769"/>
                  </a:cubicBezTo>
                  <a:cubicBezTo>
                    <a:pt x="847" y="765"/>
                    <a:pt x="848" y="750"/>
                    <a:pt x="856" y="742"/>
                  </a:cubicBezTo>
                  <a:cubicBezTo>
                    <a:pt x="859" y="719"/>
                    <a:pt x="847" y="712"/>
                    <a:pt x="846" y="694"/>
                  </a:cubicBezTo>
                  <a:cubicBezTo>
                    <a:pt x="866" y="697"/>
                    <a:pt x="877" y="679"/>
                    <a:pt x="878" y="704"/>
                  </a:cubicBezTo>
                  <a:cubicBezTo>
                    <a:pt x="897" y="692"/>
                    <a:pt x="889" y="684"/>
                    <a:pt x="894" y="662"/>
                  </a:cubicBezTo>
                  <a:cubicBezTo>
                    <a:pt x="914" y="662"/>
                    <a:pt x="909" y="668"/>
                    <a:pt x="926" y="662"/>
                  </a:cubicBezTo>
                  <a:cubicBezTo>
                    <a:pt x="932" y="669"/>
                    <a:pt x="932" y="675"/>
                    <a:pt x="921" y="678"/>
                  </a:cubicBezTo>
                  <a:cubicBezTo>
                    <a:pt x="927" y="686"/>
                    <a:pt x="927" y="691"/>
                    <a:pt x="921" y="699"/>
                  </a:cubicBezTo>
                  <a:cubicBezTo>
                    <a:pt x="909" y="701"/>
                    <a:pt x="906" y="695"/>
                    <a:pt x="899" y="694"/>
                  </a:cubicBezTo>
                  <a:cubicBezTo>
                    <a:pt x="888" y="695"/>
                    <a:pt x="894" y="714"/>
                    <a:pt x="883" y="715"/>
                  </a:cubicBezTo>
                  <a:cubicBezTo>
                    <a:pt x="906" y="715"/>
                    <a:pt x="865" y="746"/>
                    <a:pt x="856" y="763"/>
                  </a:cubicBezTo>
                  <a:cubicBezTo>
                    <a:pt x="888" y="761"/>
                    <a:pt x="910" y="749"/>
                    <a:pt x="926" y="731"/>
                  </a:cubicBezTo>
                  <a:cubicBezTo>
                    <a:pt x="923" y="748"/>
                    <a:pt x="947" y="738"/>
                    <a:pt x="958" y="726"/>
                  </a:cubicBezTo>
                  <a:cubicBezTo>
                    <a:pt x="960" y="715"/>
                    <a:pt x="943" y="727"/>
                    <a:pt x="942" y="731"/>
                  </a:cubicBezTo>
                  <a:cubicBezTo>
                    <a:pt x="941" y="723"/>
                    <a:pt x="930" y="717"/>
                    <a:pt x="931" y="694"/>
                  </a:cubicBezTo>
                  <a:cubicBezTo>
                    <a:pt x="950" y="698"/>
                    <a:pt x="944" y="694"/>
                    <a:pt x="963" y="699"/>
                  </a:cubicBezTo>
                  <a:cubicBezTo>
                    <a:pt x="970" y="707"/>
                    <a:pt x="970" y="713"/>
                    <a:pt x="963" y="721"/>
                  </a:cubicBezTo>
                  <a:cubicBezTo>
                    <a:pt x="1019" y="707"/>
                    <a:pt x="1050" y="667"/>
                    <a:pt x="1092" y="640"/>
                  </a:cubicBezTo>
                  <a:cubicBezTo>
                    <a:pt x="1123" y="614"/>
                    <a:pt x="1151" y="585"/>
                    <a:pt x="1178" y="555"/>
                  </a:cubicBezTo>
                  <a:cubicBezTo>
                    <a:pt x="1188" y="572"/>
                    <a:pt x="1152" y="590"/>
                    <a:pt x="1140" y="603"/>
                  </a:cubicBezTo>
                  <a:cubicBezTo>
                    <a:pt x="1137" y="611"/>
                    <a:pt x="1132" y="616"/>
                    <a:pt x="1129" y="624"/>
                  </a:cubicBezTo>
                  <a:cubicBezTo>
                    <a:pt x="1088" y="650"/>
                    <a:pt x="1061" y="691"/>
                    <a:pt x="1012" y="710"/>
                  </a:cubicBezTo>
                  <a:cubicBezTo>
                    <a:pt x="1008" y="715"/>
                    <a:pt x="1005" y="719"/>
                    <a:pt x="1012" y="721"/>
                  </a:cubicBezTo>
                  <a:cubicBezTo>
                    <a:pt x="995" y="727"/>
                    <a:pt x="976" y="732"/>
                    <a:pt x="963" y="742"/>
                  </a:cubicBezTo>
                  <a:cubicBezTo>
                    <a:pt x="969" y="749"/>
                    <a:pt x="969" y="762"/>
                    <a:pt x="980" y="763"/>
                  </a:cubicBezTo>
                  <a:cubicBezTo>
                    <a:pt x="971" y="778"/>
                    <a:pt x="965" y="769"/>
                    <a:pt x="947" y="779"/>
                  </a:cubicBezTo>
                  <a:cubicBezTo>
                    <a:pt x="943" y="773"/>
                    <a:pt x="940" y="765"/>
                    <a:pt x="942" y="753"/>
                  </a:cubicBezTo>
                  <a:cubicBezTo>
                    <a:pt x="921" y="766"/>
                    <a:pt x="891" y="769"/>
                    <a:pt x="867" y="779"/>
                  </a:cubicBezTo>
                  <a:cubicBezTo>
                    <a:pt x="863" y="781"/>
                    <a:pt x="862" y="785"/>
                    <a:pt x="862" y="790"/>
                  </a:cubicBezTo>
                  <a:cubicBezTo>
                    <a:pt x="835" y="785"/>
                    <a:pt x="825" y="797"/>
                    <a:pt x="814" y="806"/>
                  </a:cubicBezTo>
                  <a:cubicBezTo>
                    <a:pt x="816" y="811"/>
                    <a:pt x="818" y="816"/>
                    <a:pt x="824" y="817"/>
                  </a:cubicBezTo>
                  <a:cubicBezTo>
                    <a:pt x="817" y="825"/>
                    <a:pt x="797" y="802"/>
                    <a:pt x="792" y="828"/>
                  </a:cubicBezTo>
                  <a:cubicBezTo>
                    <a:pt x="793" y="839"/>
                    <a:pt x="806" y="839"/>
                    <a:pt x="819" y="838"/>
                  </a:cubicBezTo>
                  <a:cubicBezTo>
                    <a:pt x="809" y="864"/>
                    <a:pt x="798" y="828"/>
                    <a:pt x="776" y="833"/>
                  </a:cubicBezTo>
                  <a:cubicBezTo>
                    <a:pt x="775" y="845"/>
                    <a:pt x="780" y="850"/>
                    <a:pt x="792" y="849"/>
                  </a:cubicBezTo>
                  <a:cubicBezTo>
                    <a:pt x="786" y="859"/>
                    <a:pt x="764" y="853"/>
                    <a:pt x="771" y="876"/>
                  </a:cubicBezTo>
                  <a:cubicBezTo>
                    <a:pt x="758" y="877"/>
                    <a:pt x="751" y="875"/>
                    <a:pt x="749" y="865"/>
                  </a:cubicBezTo>
                  <a:cubicBezTo>
                    <a:pt x="740" y="870"/>
                    <a:pt x="733" y="877"/>
                    <a:pt x="728" y="887"/>
                  </a:cubicBezTo>
                  <a:cubicBezTo>
                    <a:pt x="728" y="892"/>
                    <a:pt x="734" y="891"/>
                    <a:pt x="739" y="892"/>
                  </a:cubicBezTo>
                  <a:cubicBezTo>
                    <a:pt x="738" y="896"/>
                    <a:pt x="721" y="908"/>
                    <a:pt x="722" y="897"/>
                  </a:cubicBezTo>
                  <a:cubicBezTo>
                    <a:pt x="709" y="907"/>
                    <a:pt x="709" y="930"/>
                    <a:pt x="696" y="940"/>
                  </a:cubicBezTo>
                  <a:cubicBezTo>
                    <a:pt x="693" y="960"/>
                    <a:pt x="719" y="964"/>
                    <a:pt x="706" y="978"/>
                  </a:cubicBezTo>
                  <a:cubicBezTo>
                    <a:pt x="716" y="977"/>
                    <a:pt x="718" y="984"/>
                    <a:pt x="728" y="983"/>
                  </a:cubicBezTo>
                  <a:cubicBezTo>
                    <a:pt x="745" y="985"/>
                    <a:pt x="743" y="969"/>
                    <a:pt x="749" y="962"/>
                  </a:cubicBezTo>
                  <a:cubicBezTo>
                    <a:pt x="763" y="972"/>
                    <a:pt x="778" y="949"/>
                    <a:pt x="776" y="978"/>
                  </a:cubicBezTo>
                  <a:cubicBezTo>
                    <a:pt x="791" y="973"/>
                    <a:pt x="798" y="961"/>
                    <a:pt x="803" y="945"/>
                  </a:cubicBezTo>
                  <a:cubicBezTo>
                    <a:pt x="852" y="988"/>
                    <a:pt x="876" y="899"/>
                    <a:pt x="915" y="870"/>
                  </a:cubicBezTo>
                  <a:cubicBezTo>
                    <a:pt x="923" y="874"/>
                    <a:pt x="905" y="896"/>
                    <a:pt x="894" y="897"/>
                  </a:cubicBezTo>
                  <a:cubicBezTo>
                    <a:pt x="887" y="919"/>
                    <a:pt x="866" y="927"/>
                    <a:pt x="862" y="951"/>
                  </a:cubicBezTo>
                  <a:cubicBezTo>
                    <a:pt x="873" y="958"/>
                    <a:pt x="913" y="949"/>
                    <a:pt x="905" y="919"/>
                  </a:cubicBezTo>
                  <a:cubicBezTo>
                    <a:pt x="932" y="924"/>
                    <a:pt x="932" y="903"/>
                    <a:pt x="947" y="897"/>
                  </a:cubicBezTo>
                  <a:cubicBezTo>
                    <a:pt x="961" y="888"/>
                    <a:pt x="929" y="915"/>
                    <a:pt x="926" y="924"/>
                  </a:cubicBezTo>
                  <a:cubicBezTo>
                    <a:pt x="983" y="919"/>
                    <a:pt x="1011" y="884"/>
                    <a:pt x="1055" y="865"/>
                  </a:cubicBezTo>
                  <a:cubicBezTo>
                    <a:pt x="1057" y="845"/>
                    <a:pt x="1055" y="829"/>
                    <a:pt x="1038" y="828"/>
                  </a:cubicBezTo>
                  <a:cubicBezTo>
                    <a:pt x="1046" y="815"/>
                    <a:pt x="1067" y="834"/>
                    <a:pt x="1071" y="844"/>
                  </a:cubicBezTo>
                  <a:cubicBezTo>
                    <a:pt x="1123" y="828"/>
                    <a:pt x="1150" y="788"/>
                    <a:pt x="1188" y="758"/>
                  </a:cubicBezTo>
                  <a:cubicBezTo>
                    <a:pt x="1181" y="744"/>
                    <a:pt x="1160" y="744"/>
                    <a:pt x="1151" y="731"/>
                  </a:cubicBezTo>
                  <a:cubicBezTo>
                    <a:pt x="1165" y="715"/>
                    <a:pt x="1181" y="744"/>
                    <a:pt x="1188" y="753"/>
                  </a:cubicBezTo>
                  <a:cubicBezTo>
                    <a:pt x="1207" y="746"/>
                    <a:pt x="1209" y="723"/>
                    <a:pt x="1231" y="721"/>
                  </a:cubicBezTo>
                  <a:cubicBezTo>
                    <a:pt x="1225" y="732"/>
                    <a:pt x="1216" y="741"/>
                    <a:pt x="1204" y="747"/>
                  </a:cubicBezTo>
                  <a:cubicBezTo>
                    <a:pt x="1205" y="753"/>
                    <a:pt x="1210" y="750"/>
                    <a:pt x="1210" y="747"/>
                  </a:cubicBezTo>
                  <a:cubicBezTo>
                    <a:pt x="1217" y="751"/>
                    <a:pt x="1213" y="789"/>
                    <a:pt x="1194" y="785"/>
                  </a:cubicBezTo>
                  <a:cubicBezTo>
                    <a:pt x="1194" y="778"/>
                    <a:pt x="1194" y="771"/>
                    <a:pt x="1194" y="763"/>
                  </a:cubicBezTo>
                  <a:cubicBezTo>
                    <a:pt x="1161" y="797"/>
                    <a:pt x="1128" y="830"/>
                    <a:pt x="1087" y="854"/>
                  </a:cubicBezTo>
                  <a:cubicBezTo>
                    <a:pt x="1089" y="866"/>
                    <a:pt x="1083" y="869"/>
                    <a:pt x="1081" y="876"/>
                  </a:cubicBezTo>
                  <a:cubicBezTo>
                    <a:pt x="1043" y="873"/>
                    <a:pt x="1033" y="899"/>
                    <a:pt x="1006" y="908"/>
                  </a:cubicBezTo>
                  <a:cubicBezTo>
                    <a:pt x="1008" y="915"/>
                    <a:pt x="1020" y="912"/>
                    <a:pt x="1028" y="913"/>
                  </a:cubicBezTo>
                  <a:cubicBezTo>
                    <a:pt x="1043" y="922"/>
                    <a:pt x="1000" y="918"/>
                    <a:pt x="990" y="919"/>
                  </a:cubicBezTo>
                  <a:cubicBezTo>
                    <a:pt x="980" y="921"/>
                    <a:pt x="977" y="930"/>
                    <a:pt x="963" y="929"/>
                  </a:cubicBezTo>
                  <a:cubicBezTo>
                    <a:pt x="963" y="941"/>
                    <a:pt x="982" y="932"/>
                    <a:pt x="990" y="935"/>
                  </a:cubicBezTo>
                  <a:cubicBezTo>
                    <a:pt x="1001" y="932"/>
                    <a:pt x="1010" y="938"/>
                    <a:pt x="1001" y="940"/>
                  </a:cubicBezTo>
                  <a:cubicBezTo>
                    <a:pt x="983" y="940"/>
                    <a:pt x="965" y="940"/>
                    <a:pt x="947" y="940"/>
                  </a:cubicBezTo>
                  <a:cubicBezTo>
                    <a:pt x="919" y="951"/>
                    <a:pt x="897" y="968"/>
                    <a:pt x="862" y="972"/>
                  </a:cubicBezTo>
                  <a:cubicBezTo>
                    <a:pt x="863" y="980"/>
                    <a:pt x="875" y="977"/>
                    <a:pt x="883" y="978"/>
                  </a:cubicBezTo>
                  <a:cubicBezTo>
                    <a:pt x="900" y="986"/>
                    <a:pt x="860" y="982"/>
                    <a:pt x="851" y="983"/>
                  </a:cubicBezTo>
                  <a:cubicBezTo>
                    <a:pt x="847" y="986"/>
                    <a:pt x="842" y="989"/>
                    <a:pt x="835" y="988"/>
                  </a:cubicBezTo>
                  <a:cubicBezTo>
                    <a:pt x="829" y="989"/>
                    <a:pt x="830" y="998"/>
                    <a:pt x="830" y="1004"/>
                  </a:cubicBezTo>
                  <a:cubicBezTo>
                    <a:pt x="816" y="1005"/>
                    <a:pt x="804" y="1005"/>
                    <a:pt x="797" y="999"/>
                  </a:cubicBezTo>
                  <a:cubicBezTo>
                    <a:pt x="794" y="1013"/>
                    <a:pt x="809" y="1009"/>
                    <a:pt x="814" y="1015"/>
                  </a:cubicBezTo>
                  <a:cubicBezTo>
                    <a:pt x="809" y="1023"/>
                    <a:pt x="800" y="1027"/>
                    <a:pt x="787" y="1026"/>
                  </a:cubicBezTo>
                  <a:cubicBezTo>
                    <a:pt x="785" y="1047"/>
                    <a:pt x="811" y="1040"/>
                    <a:pt x="814" y="1058"/>
                  </a:cubicBezTo>
                  <a:cubicBezTo>
                    <a:pt x="824" y="1058"/>
                    <a:pt x="820" y="1043"/>
                    <a:pt x="835" y="1047"/>
                  </a:cubicBezTo>
                  <a:cubicBezTo>
                    <a:pt x="834" y="1061"/>
                    <a:pt x="846" y="1072"/>
                    <a:pt x="840" y="1085"/>
                  </a:cubicBezTo>
                  <a:cubicBezTo>
                    <a:pt x="830" y="1087"/>
                    <a:pt x="817" y="1068"/>
                    <a:pt x="819" y="1090"/>
                  </a:cubicBezTo>
                  <a:cubicBezTo>
                    <a:pt x="805" y="1090"/>
                    <a:pt x="806" y="1070"/>
                    <a:pt x="814" y="1063"/>
                  </a:cubicBezTo>
                  <a:cubicBezTo>
                    <a:pt x="806" y="1048"/>
                    <a:pt x="788" y="1043"/>
                    <a:pt x="776" y="1031"/>
                  </a:cubicBezTo>
                  <a:cubicBezTo>
                    <a:pt x="763" y="1047"/>
                    <a:pt x="729" y="1041"/>
                    <a:pt x="728" y="1069"/>
                  </a:cubicBezTo>
                  <a:cubicBezTo>
                    <a:pt x="727" y="1080"/>
                    <a:pt x="747" y="1071"/>
                    <a:pt x="755" y="1074"/>
                  </a:cubicBezTo>
                  <a:cubicBezTo>
                    <a:pt x="735" y="1085"/>
                    <a:pt x="756" y="1086"/>
                    <a:pt x="771" y="1090"/>
                  </a:cubicBezTo>
                  <a:cubicBezTo>
                    <a:pt x="780" y="1094"/>
                    <a:pt x="767" y="1096"/>
                    <a:pt x="760" y="1095"/>
                  </a:cubicBezTo>
                  <a:cubicBezTo>
                    <a:pt x="752" y="1085"/>
                    <a:pt x="732" y="1087"/>
                    <a:pt x="722" y="1079"/>
                  </a:cubicBezTo>
                  <a:cubicBezTo>
                    <a:pt x="709" y="1097"/>
                    <a:pt x="744" y="1129"/>
                    <a:pt x="728" y="1149"/>
                  </a:cubicBezTo>
                  <a:cubicBezTo>
                    <a:pt x="791" y="1154"/>
                    <a:pt x="869" y="1193"/>
                    <a:pt x="883" y="1122"/>
                  </a:cubicBezTo>
                  <a:cubicBezTo>
                    <a:pt x="892" y="1138"/>
                    <a:pt x="907" y="1105"/>
                    <a:pt x="915" y="1122"/>
                  </a:cubicBezTo>
                  <a:cubicBezTo>
                    <a:pt x="919" y="1116"/>
                    <a:pt x="918" y="1108"/>
                    <a:pt x="931" y="1101"/>
                  </a:cubicBezTo>
                  <a:cubicBezTo>
                    <a:pt x="946" y="1101"/>
                    <a:pt x="919" y="1115"/>
                    <a:pt x="942" y="1111"/>
                  </a:cubicBezTo>
                  <a:cubicBezTo>
                    <a:pt x="936" y="1135"/>
                    <a:pt x="942" y="1129"/>
                    <a:pt x="947" y="1149"/>
                  </a:cubicBezTo>
                  <a:cubicBezTo>
                    <a:pt x="937" y="1151"/>
                    <a:pt x="924" y="1132"/>
                    <a:pt x="926" y="1154"/>
                  </a:cubicBezTo>
                  <a:cubicBezTo>
                    <a:pt x="919" y="1152"/>
                    <a:pt x="915" y="1147"/>
                    <a:pt x="915" y="1138"/>
                  </a:cubicBezTo>
                  <a:cubicBezTo>
                    <a:pt x="893" y="1137"/>
                    <a:pt x="893" y="1159"/>
                    <a:pt x="872" y="1160"/>
                  </a:cubicBezTo>
                  <a:cubicBezTo>
                    <a:pt x="874" y="1153"/>
                    <a:pt x="882" y="1151"/>
                    <a:pt x="883" y="1144"/>
                  </a:cubicBezTo>
                  <a:cubicBezTo>
                    <a:pt x="876" y="1146"/>
                    <a:pt x="875" y="1153"/>
                    <a:pt x="867" y="1154"/>
                  </a:cubicBezTo>
                  <a:cubicBezTo>
                    <a:pt x="891" y="1181"/>
                    <a:pt x="943" y="1155"/>
                    <a:pt x="969" y="1149"/>
                  </a:cubicBezTo>
                  <a:cubicBezTo>
                    <a:pt x="969" y="1136"/>
                    <a:pt x="960" y="1133"/>
                    <a:pt x="963" y="1117"/>
                  </a:cubicBezTo>
                  <a:cubicBezTo>
                    <a:pt x="975" y="1119"/>
                    <a:pt x="974" y="1109"/>
                    <a:pt x="974" y="1101"/>
                  </a:cubicBezTo>
                  <a:cubicBezTo>
                    <a:pt x="995" y="1100"/>
                    <a:pt x="1008" y="1100"/>
                    <a:pt x="1012" y="1095"/>
                  </a:cubicBezTo>
                  <a:cubicBezTo>
                    <a:pt x="1018" y="1096"/>
                    <a:pt x="1016" y="1105"/>
                    <a:pt x="1017" y="1111"/>
                  </a:cubicBezTo>
                  <a:cubicBezTo>
                    <a:pt x="1055" y="1116"/>
                    <a:pt x="1050" y="1076"/>
                    <a:pt x="1076" y="1069"/>
                  </a:cubicBezTo>
                  <a:cubicBezTo>
                    <a:pt x="1081" y="1054"/>
                    <a:pt x="1085" y="1038"/>
                    <a:pt x="1103" y="1037"/>
                  </a:cubicBezTo>
                  <a:cubicBezTo>
                    <a:pt x="1091" y="1070"/>
                    <a:pt x="1060" y="1083"/>
                    <a:pt x="1049" y="1117"/>
                  </a:cubicBezTo>
                  <a:cubicBezTo>
                    <a:pt x="1039" y="1117"/>
                    <a:pt x="1042" y="1131"/>
                    <a:pt x="1028" y="1128"/>
                  </a:cubicBezTo>
                  <a:cubicBezTo>
                    <a:pt x="1026" y="1138"/>
                    <a:pt x="1052" y="1135"/>
                    <a:pt x="1044" y="1122"/>
                  </a:cubicBezTo>
                  <a:cubicBezTo>
                    <a:pt x="1058" y="1128"/>
                    <a:pt x="1069" y="1126"/>
                    <a:pt x="1076" y="1111"/>
                  </a:cubicBezTo>
                  <a:cubicBezTo>
                    <a:pt x="1089" y="1115"/>
                    <a:pt x="1066" y="1126"/>
                    <a:pt x="1071" y="1138"/>
                  </a:cubicBezTo>
                  <a:cubicBezTo>
                    <a:pt x="1092" y="1135"/>
                    <a:pt x="1098" y="1116"/>
                    <a:pt x="1119" y="1111"/>
                  </a:cubicBezTo>
                  <a:cubicBezTo>
                    <a:pt x="1119" y="1104"/>
                    <a:pt x="1119" y="1097"/>
                    <a:pt x="1119" y="1090"/>
                  </a:cubicBezTo>
                  <a:cubicBezTo>
                    <a:pt x="1135" y="1085"/>
                    <a:pt x="1128" y="1102"/>
                    <a:pt x="1129" y="1111"/>
                  </a:cubicBezTo>
                  <a:cubicBezTo>
                    <a:pt x="1153" y="1114"/>
                    <a:pt x="1157" y="1096"/>
                    <a:pt x="1178" y="1095"/>
                  </a:cubicBezTo>
                  <a:cubicBezTo>
                    <a:pt x="1174" y="1081"/>
                    <a:pt x="1158" y="1063"/>
                    <a:pt x="1172" y="1047"/>
                  </a:cubicBezTo>
                  <a:cubicBezTo>
                    <a:pt x="1186" y="1050"/>
                    <a:pt x="1190" y="1061"/>
                    <a:pt x="1204" y="1063"/>
                  </a:cubicBezTo>
                  <a:cubicBezTo>
                    <a:pt x="1206" y="1076"/>
                    <a:pt x="1189" y="1069"/>
                    <a:pt x="1188" y="1079"/>
                  </a:cubicBezTo>
                  <a:cubicBezTo>
                    <a:pt x="1194" y="1091"/>
                    <a:pt x="1215" y="1075"/>
                    <a:pt x="1215" y="1063"/>
                  </a:cubicBezTo>
                  <a:cubicBezTo>
                    <a:pt x="1235" y="1067"/>
                    <a:pt x="1236" y="1052"/>
                    <a:pt x="1253" y="1053"/>
                  </a:cubicBezTo>
                  <a:cubicBezTo>
                    <a:pt x="1242" y="1072"/>
                    <a:pt x="1217" y="1078"/>
                    <a:pt x="1199" y="1090"/>
                  </a:cubicBezTo>
                  <a:cubicBezTo>
                    <a:pt x="1197" y="1108"/>
                    <a:pt x="1188" y="1118"/>
                    <a:pt x="1178" y="1128"/>
                  </a:cubicBezTo>
                  <a:cubicBezTo>
                    <a:pt x="1167" y="1125"/>
                    <a:pt x="1166" y="1119"/>
                    <a:pt x="1172" y="1111"/>
                  </a:cubicBezTo>
                  <a:cubicBezTo>
                    <a:pt x="1160" y="1117"/>
                    <a:pt x="1122" y="1125"/>
                    <a:pt x="1129" y="1133"/>
                  </a:cubicBezTo>
                  <a:cubicBezTo>
                    <a:pt x="1122" y="1143"/>
                    <a:pt x="1097" y="1136"/>
                    <a:pt x="1087" y="1144"/>
                  </a:cubicBezTo>
                  <a:cubicBezTo>
                    <a:pt x="1091" y="1161"/>
                    <a:pt x="1112" y="1162"/>
                    <a:pt x="1113" y="1181"/>
                  </a:cubicBezTo>
                  <a:cubicBezTo>
                    <a:pt x="1092" y="1192"/>
                    <a:pt x="1097" y="1171"/>
                    <a:pt x="1076" y="1181"/>
                  </a:cubicBezTo>
                  <a:cubicBezTo>
                    <a:pt x="1071" y="1175"/>
                    <a:pt x="1069" y="1167"/>
                    <a:pt x="1071" y="1154"/>
                  </a:cubicBezTo>
                  <a:cubicBezTo>
                    <a:pt x="1064" y="1155"/>
                    <a:pt x="1066" y="1164"/>
                    <a:pt x="1065" y="1170"/>
                  </a:cubicBezTo>
                  <a:cubicBezTo>
                    <a:pt x="1053" y="1174"/>
                    <a:pt x="1053" y="1161"/>
                    <a:pt x="1044" y="1160"/>
                  </a:cubicBezTo>
                  <a:cubicBezTo>
                    <a:pt x="1027" y="1158"/>
                    <a:pt x="1008" y="1174"/>
                    <a:pt x="990" y="1176"/>
                  </a:cubicBezTo>
                  <a:cubicBezTo>
                    <a:pt x="995" y="1190"/>
                    <a:pt x="1007" y="1168"/>
                    <a:pt x="1022" y="1176"/>
                  </a:cubicBezTo>
                  <a:cubicBezTo>
                    <a:pt x="1019" y="1194"/>
                    <a:pt x="1031" y="1195"/>
                    <a:pt x="1044" y="1197"/>
                  </a:cubicBezTo>
                  <a:cubicBezTo>
                    <a:pt x="1039" y="1213"/>
                    <a:pt x="1027" y="1194"/>
                    <a:pt x="1017" y="1197"/>
                  </a:cubicBezTo>
                  <a:cubicBezTo>
                    <a:pt x="1014" y="1216"/>
                    <a:pt x="1022" y="1225"/>
                    <a:pt x="1033" y="1229"/>
                  </a:cubicBezTo>
                  <a:cubicBezTo>
                    <a:pt x="1022" y="1237"/>
                    <a:pt x="1001" y="1208"/>
                    <a:pt x="996" y="1192"/>
                  </a:cubicBezTo>
                  <a:cubicBezTo>
                    <a:pt x="989" y="1193"/>
                    <a:pt x="986" y="1191"/>
                    <a:pt x="985" y="1186"/>
                  </a:cubicBezTo>
                  <a:cubicBezTo>
                    <a:pt x="950" y="1188"/>
                    <a:pt x="930" y="1203"/>
                    <a:pt x="905" y="1213"/>
                  </a:cubicBezTo>
                  <a:cubicBezTo>
                    <a:pt x="907" y="1229"/>
                    <a:pt x="916" y="1238"/>
                    <a:pt x="931" y="1240"/>
                  </a:cubicBezTo>
                  <a:cubicBezTo>
                    <a:pt x="931" y="1244"/>
                    <a:pt x="931" y="1247"/>
                    <a:pt x="931" y="1251"/>
                  </a:cubicBezTo>
                  <a:cubicBezTo>
                    <a:pt x="935" y="1263"/>
                    <a:pt x="949" y="1265"/>
                    <a:pt x="953" y="1277"/>
                  </a:cubicBezTo>
                  <a:cubicBezTo>
                    <a:pt x="958" y="1280"/>
                    <a:pt x="962" y="1282"/>
                    <a:pt x="963" y="1288"/>
                  </a:cubicBezTo>
                  <a:cubicBezTo>
                    <a:pt x="971" y="1292"/>
                    <a:pt x="963" y="1295"/>
                    <a:pt x="963" y="1288"/>
                  </a:cubicBezTo>
                  <a:cubicBezTo>
                    <a:pt x="954" y="1283"/>
                    <a:pt x="947" y="1276"/>
                    <a:pt x="942" y="1267"/>
                  </a:cubicBezTo>
                  <a:cubicBezTo>
                    <a:pt x="926" y="1261"/>
                    <a:pt x="926" y="1240"/>
                    <a:pt x="899" y="1245"/>
                  </a:cubicBezTo>
                  <a:cubicBezTo>
                    <a:pt x="920" y="1236"/>
                    <a:pt x="903" y="1213"/>
                    <a:pt x="878" y="1219"/>
                  </a:cubicBezTo>
                  <a:cubicBezTo>
                    <a:pt x="875" y="1232"/>
                    <a:pt x="880" y="1238"/>
                    <a:pt x="894" y="1235"/>
                  </a:cubicBezTo>
                  <a:cubicBezTo>
                    <a:pt x="880" y="1251"/>
                    <a:pt x="894" y="1263"/>
                    <a:pt x="878" y="1277"/>
                  </a:cubicBezTo>
                  <a:cubicBezTo>
                    <a:pt x="864" y="1261"/>
                    <a:pt x="863" y="1232"/>
                    <a:pt x="830" y="1235"/>
                  </a:cubicBezTo>
                  <a:cubicBezTo>
                    <a:pt x="832" y="1239"/>
                    <a:pt x="834" y="1244"/>
                    <a:pt x="840" y="1245"/>
                  </a:cubicBezTo>
                  <a:cubicBezTo>
                    <a:pt x="837" y="1257"/>
                    <a:pt x="822" y="1235"/>
                    <a:pt x="819" y="1229"/>
                  </a:cubicBezTo>
                  <a:cubicBezTo>
                    <a:pt x="799" y="1228"/>
                    <a:pt x="771" y="1234"/>
                    <a:pt x="760" y="1224"/>
                  </a:cubicBezTo>
                  <a:cubicBezTo>
                    <a:pt x="766" y="1252"/>
                    <a:pt x="784" y="1268"/>
                    <a:pt x="792" y="1294"/>
                  </a:cubicBezTo>
                  <a:cubicBezTo>
                    <a:pt x="798" y="1294"/>
                    <a:pt x="802" y="1292"/>
                    <a:pt x="803" y="1288"/>
                  </a:cubicBezTo>
                  <a:cubicBezTo>
                    <a:pt x="810" y="1290"/>
                    <a:pt x="807" y="1302"/>
                    <a:pt x="808" y="1310"/>
                  </a:cubicBezTo>
                  <a:cubicBezTo>
                    <a:pt x="816" y="1318"/>
                    <a:pt x="832" y="1318"/>
                    <a:pt x="830" y="1336"/>
                  </a:cubicBezTo>
                  <a:cubicBezTo>
                    <a:pt x="818" y="1348"/>
                    <a:pt x="811" y="1332"/>
                    <a:pt x="792" y="1336"/>
                  </a:cubicBezTo>
                  <a:cubicBezTo>
                    <a:pt x="779" y="1330"/>
                    <a:pt x="805" y="1314"/>
                    <a:pt x="781" y="1315"/>
                  </a:cubicBezTo>
                  <a:cubicBezTo>
                    <a:pt x="781" y="1305"/>
                    <a:pt x="788" y="1304"/>
                    <a:pt x="787" y="1294"/>
                  </a:cubicBezTo>
                  <a:cubicBezTo>
                    <a:pt x="772" y="1269"/>
                    <a:pt x="761" y="1241"/>
                    <a:pt x="744" y="1219"/>
                  </a:cubicBezTo>
                  <a:cubicBezTo>
                    <a:pt x="731" y="1220"/>
                    <a:pt x="744" y="1239"/>
                    <a:pt x="749" y="1240"/>
                  </a:cubicBezTo>
                  <a:cubicBezTo>
                    <a:pt x="747" y="1248"/>
                    <a:pt x="732" y="1245"/>
                    <a:pt x="739" y="1261"/>
                  </a:cubicBezTo>
                  <a:cubicBezTo>
                    <a:pt x="748" y="1268"/>
                    <a:pt x="760" y="1272"/>
                    <a:pt x="765" y="1283"/>
                  </a:cubicBezTo>
                  <a:cubicBezTo>
                    <a:pt x="737" y="1303"/>
                    <a:pt x="739" y="1311"/>
                    <a:pt x="744" y="1352"/>
                  </a:cubicBezTo>
                  <a:cubicBezTo>
                    <a:pt x="765" y="1371"/>
                    <a:pt x="798" y="1377"/>
                    <a:pt x="819" y="1395"/>
                  </a:cubicBezTo>
                  <a:cubicBezTo>
                    <a:pt x="898" y="1414"/>
                    <a:pt x="942" y="1369"/>
                    <a:pt x="1006" y="1358"/>
                  </a:cubicBezTo>
                  <a:cubicBezTo>
                    <a:pt x="991" y="1366"/>
                    <a:pt x="997" y="1374"/>
                    <a:pt x="1006" y="1385"/>
                  </a:cubicBezTo>
                  <a:cubicBezTo>
                    <a:pt x="1030" y="1381"/>
                    <a:pt x="1051" y="1376"/>
                    <a:pt x="1071" y="1369"/>
                  </a:cubicBezTo>
                  <a:cubicBezTo>
                    <a:pt x="1083" y="1364"/>
                    <a:pt x="1095" y="1376"/>
                    <a:pt x="1076" y="1374"/>
                  </a:cubicBezTo>
                  <a:cubicBezTo>
                    <a:pt x="1030" y="1383"/>
                    <a:pt x="990" y="1399"/>
                    <a:pt x="947" y="1411"/>
                  </a:cubicBezTo>
                  <a:cubicBezTo>
                    <a:pt x="987" y="1420"/>
                    <a:pt x="1053" y="1410"/>
                    <a:pt x="1097" y="1406"/>
                  </a:cubicBezTo>
                  <a:cubicBezTo>
                    <a:pt x="1120" y="1391"/>
                    <a:pt x="1126" y="1360"/>
                    <a:pt x="1146" y="1342"/>
                  </a:cubicBezTo>
                  <a:cubicBezTo>
                    <a:pt x="1152" y="1356"/>
                    <a:pt x="1122" y="1379"/>
                    <a:pt x="1113" y="1395"/>
                  </a:cubicBezTo>
                  <a:cubicBezTo>
                    <a:pt x="1135" y="1413"/>
                    <a:pt x="1161" y="1389"/>
                    <a:pt x="1172" y="1379"/>
                  </a:cubicBezTo>
                  <a:cubicBezTo>
                    <a:pt x="1163" y="1371"/>
                    <a:pt x="1144" y="1372"/>
                    <a:pt x="1151" y="1347"/>
                  </a:cubicBezTo>
                  <a:cubicBezTo>
                    <a:pt x="1164" y="1338"/>
                    <a:pt x="1186" y="1354"/>
                    <a:pt x="1194" y="1331"/>
                  </a:cubicBezTo>
                  <a:cubicBezTo>
                    <a:pt x="1201" y="1333"/>
                    <a:pt x="1198" y="1344"/>
                    <a:pt x="1199" y="1352"/>
                  </a:cubicBezTo>
                  <a:cubicBezTo>
                    <a:pt x="1209" y="1350"/>
                    <a:pt x="1213" y="1341"/>
                    <a:pt x="1226" y="1342"/>
                  </a:cubicBezTo>
                  <a:cubicBezTo>
                    <a:pt x="1218" y="1353"/>
                    <a:pt x="1199" y="1354"/>
                    <a:pt x="1199" y="1374"/>
                  </a:cubicBezTo>
                  <a:cubicBezTo>
                    <a:pt x="1240" y="1379"/>
                    <a:pt x="1286" y="1343"/>
                    <a:pt x="1322" y="1326"/>
                  </a:cubicBezTo>
                  <a:cubicBezTo>
                    <a:pt x="1322" y="1319"/>
                    <a:pt x="1322" y="1311"/>
                    <a:pt x="1322" y="1304"/>
                  </a:cubicBezTo>
                  <a:cubicBezTo>
                    <a:pt x="1345" y="1311"/>
                    <a:pt x="1344" y="1304"/>
                    <a:pt x="1365" y="1299"/>
                  </a:cubicBezTo>
                  <a:cubicBezTo>
                    <a:pt x="1357" y="1282"/>
                    <a:pt x="1363" y="1275"/>
                    <a:pt x="1365" y="1256"/>
                  </a:cubicBezTo>
                  <a:cubicBezTo>
                    <a:pt x="1377" y="1255"/>
                    <a:pt x="1368" y="1275"/>
                    <a:pt x="1370" y="1283"/>
                  </a:cubicBezTo>
                  <a:cubicBezTo>
                    <a:pt x="1387" y="1287"/>
                    <a:pt x="1390" y="1277"/>
                    <a:pt x="1403" y="1277"/>
                  </a:cubicBezTo>
                  <a:cubicBezTo>
                    <a:pt x="1393" y="1304"/>
                    <a:pt x="1349" y="1296"/>
                    <a:pt x="1354" y="1336"/>
                  </a:cubicBezTo>
                  <a:cubicBezTo>
                    <a:pt x="1315" y="1323"/>
                    <a:pt x="1312" y="1361"/>
                    <a:pt x="1274" y="1363"/>
                  </a:cubicBezTo>
                  <a:cubicBezTo>
                    <a:pt x="1276" y="1370"/>
                    <a:pt x="1287" y="1368"/>
                    <a:pt x="1295" y="1369"/>
                  </a:cubicBezTo>
                  <a:cubicBezTo>
                    <a:pt x="1288" y="1389"/>
                    <a:pt x="1310" y="1379"/>
                    <a:pt x="1306" y="1395"/>
                  </a:cubicBezTo>
                  <a:cubicBezTo>
                    <a:pt x="1295" y="1393"/>
                    <a:pt x="1289" y="1396"/>
                    <a:pt x="1290" y="1406"/>
                  </a:cubicBezTo>
                  <a:cubicBezTo>
                    <a:pt x="1278" y="1400"/>
                    <a:pt x="1271" y="1390"/>
                    <a:pt x="1269" y="1374"/>
                  </a:cubicBezTo>
                  <a:cubicBezTo>
                    <a:pt x="1259" y="1379"/>
                    <a:pt x="1240" y="1374"/>
                    <a:pt x="1242" y="1390"/>
                  </a:cubicBezTo>
                  <a:cubicBezTo>
                    <a:pt x="1235" y="1390"/>
                    <a:pt x="1228" y="1390"/>
                    <a:pt x="1221" y="1390"/>
                  </a:cubicBezTo>
                  <a:cubicBezTo>
                    <a:pt x="1188" y="1413"/>
                    <a:pt x="1132" y="1412"/>
                    <a:pt x="1092" y="1427"/>
                  </a:cubicBezTo>
                  <a:cubicBezTo>
                    <a:pt x="1092" y="1447"/>
                    <a:pt x="1107" y="1429"/>
                    <a:pt x="1113" y="1438"/>
                  </a:cubicBezTo>
                  <a:cubicBezTo>
                    <a:pt x="1114" y="1439"/>
                    <a:pt x="1088" y="1458"/>
                    <a:pt x="1113" y="1454"/>
                  </a:cubicBezTo>
                  <a:cubicBezTo>
                    <a:pt x="1106" y="1463"/>
                    <a:pt x="1100" y="1473"/>
                    <a:pt x="1087" y="1476"/>
                  </a:cubicBezTo>
                  <a:cubicBezTo>
                    <a:pt x="1091" y="1441"/>
                    <a:pt x="1049" y="1453"/>
                    <a:pt x="1028" y="1444"/>
                  </a:cubicBezTo>
                  <a:cubicBezTo>
                    <a:pt x="1018" y="1428"/>
                    <a:pt x="1063" y="1454"/>
                    <a:pt x="1071" y="1438"/>
                  </a:cubicBezTo>
                  <a:cubicBezTo>
                    <a:pt x="1063" y="1428"/>
                    <a:pt x="1025" y="1432"/>
                    <a:pt x="1017" y="1438"/>
                  </a:cubicBezTo>
                  <a:cubicBezTo>
                    <a:pt x="1013" y="1453"/>
                    <a:pt x="1025" y="1452"/>
                    <a:pt x="1022" y="1465"/>
                  </a:cubicBezTo>
                  <a:cubicBezTo>
                    <a:pt x="1009" y="1459"/>
                    <a:pt x="1001" y="1447"/>
                    <a:pt x="996" y="1433"/>
                  </a:cubicBezTo>
                  <a:cubicBezTo>
                    <a:pt x="931" y="1439"/>
                    <a:pt x="888" y="1423"/>
                    <a:pt x="830" y="1422"/>
                  </a:cubicBezTo>
                  <a:cubicBezTo>
                    <a:pt x="828" y="1438"/>
                    <a:pt x="842" y="1439"/>
                    <a:pt x="840" y="1454"/>
                  </a:cubicBezTo>
                  <a:cubicBezTo>
                    <a:pt x="859" y="1456"/>
                    <a:pt x="860" y="1438"/>
                    <a:pt x="878" y="1438"/>
                  </a:cubicBezTo>
                  <a:cubicBezTo>
                    <a:pt x="898" y="1436"/>
                    <a:pt x="889" y="1463"/>
                    <a:pt x="915" y="1454"/>
                  </a:cubicBezTo>
                  <a:cubicBezTo>
                    <a:pt x="908" y="1461"/>
                    <a:pt x="912" y="1479"/>
                    <a:pt x="905" y="1486"/>
                  </a:cubicBezTo>
                  <a:cubicBezTo>
                    <a:pt x="894" y="1486"/>
                    <a:pt x="883" y="1486"/>
                    <a:pt x="872" y="1486"/>
                  </a:cubicBezTo>
                  <a:cubicBezTo>
                    <a:pt x="877" y="1491"/>
                    <a:pt x="878" y="1498"/>
                    <a:pt x="878" y="1508"/>
                  </a:cubicBezTo>
                  <a:cubicBezTo>
                    <a:pt x="876" y="1522"/>
                    <a:pt x="899" y="1512"/>
                    <a:pt x="894" y="1529"/>
                  </a:cubicBezTo>
                  <a:cubicBezTo>
                    <a:pt x="884" y="1528"/>
                    <a:pt x="883" y="1534"/>
                    <a:pt x="888" y="1535"/>
                  </a:cubicBezTo>
                  <a:cubicBezTo>
                    <a:pt x="869" y="1554"/>
                    <a:pt x="866" y="1511"/>
                    <a:pt x="846" y="1513"/>
                  </a:cubicBezTo>
                  <a:cubicBezTo>
                    <a:pt x="853" y="1506"/>
                    <a:pt x="853" y="1493"/>
                    <a:pt x="846" y="1486"/>
                  </a:cubicBezTo>
                  <a:cubicBezTo>
                    <a:pt x="818" y="1498"/>
                    <a:pt x="805" y="1524"/>
                    <a:pt x="781" y="1540"/>
                  </a:cubicBezTo>
                  <a:cubicBezTo>
                    <a:pt x="767" y="1527"/>
                    <a:pt x="749" y="1519"/>
                    <a:pt x="744" y="1497"/>
                  </a:cubicBezTo>
                  <a:cubicBezTo>
                    <a:pt x="716" y="1653"/>
                    <a:pt x="698" y="1854"/>
                    <a:pt x="728" y="2022"/>
                  </a:cubicBezTo>
                  <a:cubicBezTo>
                    <a:pt x="690" y="2022"/>
                    <a:pt x="653" y="2022"/>
                    <a:pt x="615" y="2022"/>
                  </a:cubicBezTo>
                  <a:cubicBezTo>
                    <a:pt x="627" y="1934"/>
                    <a:pt x="638" y="1848"/>
                    <a:pt x="647" y="1759"/>
                  </a:cubicBezTo>
                  <a:cubicBezTo>
                    <a:pt x="656" y="1681"/>
                    <a:pt x="677" y="1600"/>
                    <a:pt x="680" y="1518"/>
                  </a:cubicBezTo>
                  <a:cubicBezTo>
                    <a:pt x="612" y="1568"/>
                    <a:pt x="488" y="1604"/>
                    <a:pt x="374" y="1583"/>
                  </a:cubicBezTo>
                  <a:cubicBezTo>
                    <a:pt x="333" y="1575"/>
                    <a:pt x="297" y="1554"/>
                    <a:pt x="262" y="1545"/>
                  </a:cubicBezTo>
                  <a:cubicBezTo>
                    <a:pt x="244" y="1541"/>
                    <a:pt x="255" y="1567"/>
                    <a:pt x="235" y="1561"/>
                  </a:cubicBezTo>
                  <a:cubicBezTo>
                    <a:pt x="243" y="1538"/>
                    <a:pt x="208" y="1546"/>
                    <a:pt x="224" y="1529"/>
                  </a:cubicBezTo>
                  <a:cubicBezTo>
                    <a:pt x="192" y="1524"/>
                    <a:pt x="181" y="1530"/>
                    <a:pt x="144" y="1529"/>
                  </a:cubicBezTo>
                  <a:cubicBezTo>
                    <a:pt x="138" y="1547"/>
                    <a:pt x="112" y="1547"/>
                    <a:pt x="107" y="1551"/>
                  </a:cubicBezTo>
                  <a:cubicBezTo>
                    <a:pt x="94" y="1549"/>
                    <a:pt x="113" y="1536"/>
                    <a:pt x="112" y="1529"/>
                  </a:cubicBezTo>
                  <a:cubicBezTo>
                    <a:pt x="95" y="1537"/>
                    <a:pt x="79" y="1531"/>
                    <a:pt x="69" y="1518"/>
                  </a:cubicBezTo>
                  <a:cubicBezTo>
                    <a:pt x="70" y="1508"/>
                    <a:pt x="89" y="1523"/>
                    <a:pt x="96" y="1524"/>
                  </a:cubicBezTo>
                  <a:cubicBezTo>
                    <a:pt x="121" y="1528"/>
                    <a:pt x="133" y="1518"/>
                    <a:pt x="155" y="1518"/>
                  </a:cubicBezTo>
                  <a:cubicBezTo>
                    <a:pt x="143" y="1505"/>
                    <a:pt x="116" y="1498"/>
                    <a:pt x="96" y="1508"/>
                  </a:cubicBezTo>
                  <a:cubicBezTo>
                    <a:pt x="95" y="1478"/>
                    <a:pt x="59" y="1481"/>
                    <a:pt x="37" y="1486"/>
                  </a:cubicBezTo>
                  <a:cubicBezTo>
                    <a:pt x="40" y="1461"/>
                    <a:pt x="16" y="1461"/>
                    <a:pt x="0" y="1454"/>
                  </a:cubicBezTo>
                  <a:cubicBezTo>
                    <a:pt x="14" y="1440"/>
                    <a:pt x="39" y="1461"/>
                    <a:pt x="53" y="1465"/>
                  </a:cubicBezTo>
                  <a:cubicBezTo>
                    <a:pt x="64" y="1451"/>
                    <a:pt x="53" y="1429"/>
                    <a:pt x="42" y="1411"/>
                  </a:cubicBezTo>
                  <a:cubicBezTo>
                    <a:pt x="64" y="1419"/>
                    <a:pt x="59" y="1400"/>
                    <a:pt x="74" y="1401"/>
                  </a:cubicBezTo>
                  <a:cubicBezTo>
                    <a:pt x="86" y="1414"/>
                    <a:pt x="71" y="1432"/>
                    <a:pt x="64" y="1444"/>
                  </a:cubicBezTo>
                  <a:cubicBezTo>
                    <a:pt x="58" y="1460"/>
                    <a:pt x="86" y="1449"/>
                    <a:pt x="91" y="1454"/>
                  </a:cubicBezTo>
                  <a:cubicBezTo>
                    <a:pt x="95" y="1460"/>
                    <a:pt x="86" y="1472"/>
                    <a:pt x="85" y="1470"/>
                  </a:cubicBezTo>
                  <a:cubicBezTo>
                    <a:pt x="93" y="1487"/>
                    <a:pt x="100" y="1480"/>
                    <a:pt x="123" y="1486"/>
                  </a:cubicBezTo>
                  <a:cubicBezTo>
                    <a:pt x="126" y="1487"/>
                    <a:pt x="131" y="1496"/>
                    <a:pt x="133" y="1497"/>
                  </a:cubicBezTo>
                  <a:cubicBezTo>
                    <a:pt x="157" y="1504"/>
                    <a:pt x="186" y="1504"/>
                    <a:pt x="208" y="1513"/>
                  </a:cubicBezTo>
                  <a:cubicBezTo>
                    <a:pt x="203" y="1506"/>
                    <a:pt x="194" y="1502"/>
                    <a:pt x="187" y="1497"/>
                  </a:cubicBezTo>
                  <a:cubicBezTo>
                    <a:pt x="191" y="1488"/>
                    <a:pt x="197" y="1496"/>
                    <a:pt x="203" y="1497"/>
                  </a:cubicBezTo>
                  <a:cubicBezTo>
                    <a:pt x="208" y="1480"/>
                    <a:pt x="189" y="1486"/>
                    <a:pt x="187" y="1476"/>
                  </a:cubicBezTo>
                  <a:cubicBezTo>
                    <a:pt x="171" y="1460"/>
                    <a:pt x="218" y="1501"/>
                    <a:pt x="208" y="1465"/>
                  </a:cubicBezTo>
                  <a:cubicBezTo>
                    <a:pt x="224" y="1469"/>
                    <a:pt x="239" y="1474"/>
                    <a:pt x="235" y="1497"/>
                  </a:cubicBezTo>
                  <a:cubicBezTo>
                    <a:pt x="243" y="1520"/>
                    <a:pt x="277" y="1515"/>
                    <a:pt x="299" y="1524"/>
                  </a:cubicBezTo>
                  <a:cubicBezTo>
                    <a:pt x="301" y="1510"/>
                    <a:pt x="292" y="1506"/>
                    <a:pt x="278" y="1508"/>
                  </a:cubicBezTo>
                  <a:cubicBezTo>
                    <a:pt x="269" y="1492"/>
                    <a:pt x="253" y="1482"/>
                    <a:pt x="240" y="1470"/>
                  </a:cubicBezTo>
                  <a:cubicBezTo>
                    <a:pt x="231" y="1458"/>
                    <a:pt x="263" y="1484"/>
                    <a:pt x="273" y="1486"/>
                  </a:cubicBezTo>
                  <a:cubicBezTo>
                    <a:pt x="279" y="1485"/>
                    <a:pt x="277" y="1477"/>
                    <a:pt x="278" y="1470"/>
                  </a:cubicBezTo>
                  <a:cubicBezTo>
                    <a:pt x="291" y="1473"/>
                    <a:pt x="298" y="1483"/>
                    <a:pt x="305" y="1492"/>
                  </a:cubicBezTo>
                  <a:cubicBezTo>
                    <a:pt x="307" y="1501"/>
                    <a:pt x="301" y="1502"/>
                    <a:pt x="294" y="1502"/>
                  </a:cubicBezTo>
                  <a:cubicBezTo>
                    <a:pt x="331" y="1548"/>
                    <a:pt x="428" y="1507"/>
                    <a:pt x="487" y="1508"/>
                  </a:cubicBezTo>
                  <a:cubicBezTo>
                    <a:pt x="481" y="1493"/>
                    <a:pt x="464" y="1509"/>
                    <a:pt x="455" y="1508"/>
                  </a:cubicBezTo>
                  <a:cubicBezTo>
                    <a:pt x="455" y="1503"/>
                    <a:pt x="461" y="1504"/>
                    <a:pt x="465" y="1502"/>
                  </a:cubicBezTo>
                  <a:cubicBezTo>
                    <a:pt x="465" y="1489"/>
                    <a:pt x="441" y="1482"/>
                    <a:pt x="428" y="1476"/>
                  </a:cubicBezTo>
                  <a:cubicBezTo>
                    <a:pt x="412" y="1468"/>
                    <a:pt x="379" y="1462"/>
                    <a:pt x="358" y="1449"/>
                  </a:cubicBezTo>
                  <a:cubicBezTo>
                    <a:pt x="349" y="1450"/>
                    <a:pt x="347" y="1444"/>
                    <a:pt x="353" y="1444"/>
                  </a:cubicBezTo>
                  <a:cubicBezTo>
                    <a:pt x="404" y="1461"/>
                    <a:pt x="452" y="1480"/>
                    <a:pt x="498" y="1502"/>
                  </a:cubicBezTo>
                  <a:cubicBezTo>
                    <a:pt x="490" y="1478"/>
                    <a:pt x="450" y="1471"/>
                    <a:pt x="423" y="1460"/>
                  </a:cubicBezTo>
                  <a:cubicBezTo>
                    <a:pt x="445" y="1451"/>
                    <a:pt x="475" y="1482"/>
                    <a:pt x="503" y="1486"/>
                  </a:cubicBezTo>
                  <a:cubicBezTo>
                    <a:pt x="516" y="1482"/>
                    <a:pt x="498" y="1463"/>
                    <a:pt x="498" y="1454"/>
                  </a:cubicBezTo>
                  <a:cubicBezTo>
                    <a:pt x="485" y="1452"/>
                    <a:pt x="486" y="1464"/>
                    <a:pt x="471" y="1460"/>
                  </a:cubicBezTo>
                  <a:cubicBezTo>
                    <a:pt x="472" y="1436"/>
                    <a:pt x="457" y="1431"/>
                    <a:pt x="439" y="1417"/>
                  </a:cubicBezTo>
                  <a:cubicBezTo>
                    <a:pt x="423" y="1408"/>
                    <a:pt x="459" y="1420"/>
                    <a:pt x="460" y="1427"/>
                  </a:cubicBezTo>
                  <a:cubicBezTo>
                    <a:pt x="468" y="1412"/>
                    <a:pt x="485" y="1439"/>
                    <a:pt x="492" y="1422"/>
                  </a:cubicBezTo>
                  <a:cubicBezTo>
                    <a:pt x="501" y="1427"/>
                    <a:pt x="506" y="1441"/>
                    <a:pt x="498" y="1449"/>
                  </a:cubicBezTo>
                  <a:cubicBezTo>
                    <a:pt x="497" y="1464"/>
                    <a:pt x="531" y="1444"/>
                    <a:pt x="530" y="1460"/>
                  </a:cubicBezTo>
                  <a:cubicBezTo>
                    <a:pt x="541" y="1459"/>
                    <a:pt x="541" y="1446"/>
                    <a:pt x="540" y="1433"/>
                  </a:cubicBezTo>
                  <a:cubicBezTo>
                    <a:pt x="551" y="1431"/>
                    <a:pt x="557" y="1434"/>
                    <a:pt x="556" y="1444"/>
                  </a:cubicBezTo>
                  <a:cubicBezTo>
                    <a:pt x="580" y="1440"/>
                    <a:pt x="589" y="1423"/>
                    <a:pt x="610" y="1417"/>
                  </a:cubicBezTo>
                  <a:cubicBezTo>
                    <a:pt x="606" y="1412"/>
                    <a:pt x="600" y="1409"/>
                    <a:pt x="594" y="1406"/>
                  </a:cubicBezTo>
                  <a:cubicBezTo>
                    <a:pt x="581" y="1405"/>
                    <a:pt x="577" y="1414"/>
                    <a:pt x="573" y="1422"/>
                  </a:cubicBezTo>
                  <a:cubicBezTo>
                    <a:pt x="562" y="1422"/>
                    <a:pt x="584" y="1399"/>
                    <a:pt x="556" y="1406"/>
                  </a:cubicBezTo>
                  <a:cubicBezTo>
                    <a:pt x="556" y="1400"/>
                    <a:pt x="558" y="1396"/>
                    <a:pt x="562" y="1395"/>
                  </a:cubicBezTo>
                  <a:cubicBezTo>
                    <a:pt x="542" y="1383"/>
                    <a:pt x="536" y="1357"/>
                    <a:pt x="503" y="1358"/>
                  </a:cubicBezTo>
                  <a:cubicBezTo>
                    <a:pt x="521" y="1349"/>
                    <a:pt x="505" y="1342"/>
                    <a:pt x="492" y="1336"/>
                  </a:cubicBezTo>
                  <a:cubicBezTo>
                    <a:pt x="470" y="1334"/>
                    <a:pt x="471" y="1354"/>
                    <a:pt x="444" y="1347"/>
                  </a:cubicBezTo>
                  <a:cubicBezTo>
                    <a:pt x="438" y="1340"/>
                    <a:pt x="442" y="1339"/>
                    <a:pt x="444" y="1331"/>
                  </a:cubicBezTo>
                  <a:cubicBezTo>
                    <a:pt x="394" y="1340"/>
                    <a:pt x="347" y="1352"/>
                    <a:pt x="315" y="1379"/>
                  </a:cubicBezTo>
                  <a:cubicBezTo>
                    <a:pt x="308" y="1377"/>
                    <a:pt x="315" y="1370"/>
                    <a:pt x="321" y="1369"/>
                  </a:cubicBezTo>
                  <a:cubicBezTo>
                    <a:pt x="336" y="1352"/>
                    <a:pt x="360" y="1344"/>
                    <a:pt x="380" y="1331"/>
                  </a:cubicBezTo>
                  <a:cubicBezTo>
                    <a:pt x="379" y="1316"/>
                    <a:pt x="357" y="1321"/>
                    <a:pt x="342" y="1320"/>
                  </a:cubicBezTo>
                  <a:cubicBezTo>
                    <a:pt x="304" y="1303"/>
                    <a:pt x="250" y="1302"/>
                    <a:pt x="214" y="1283"/>
                  </a:cubicBezTo>
                  <a:cubicBezTo>
                    <a:pt x="204" y="1284"/>
                    <a:pt x="210" y="1301"/>
                    <a:pt x="203" y="1304"/>
                  </a:cubicBezTo>
                  <a:cubicBezTo>
                    <a:pt x="197" y="1298"/>
                    <a:pt x="184" y="1298"/>
                    <a:pt x="171" y="1299"/>
                  </a:cubicBezTo>
                  <a:cubicBezTo>
                    <a:pt x="181" y="1289"/>
                    <a:pt x="189" y="1272"/>
                    <a:pt x="160" y="1277"/>
                  </a:cubicBezTo>
                  <a:cubicBezTo>
                    <a:pt x="143" y="1271"/>
                    <a:pt x="175" y="1271"/>
                    <a:pt x="182" y="1272"/>
                  </a:cubicBezTo>
                  <a:cubicBezTo>
                    <a:pt x="180" y="1266"/>
                    <a:pt x="158" y="1254"/>
                    <a:pt x="155" y="1267"/>
                  </a:cubicBezTo>
                  <a:cubicBezTo>
                    <a:pt x="141" y="1268"/>
                    <a:pt x="151" y="1246"/>
                    <a:pt x="133" y="1251"/>
                  </a:cubicBezTo>
                  <a:cubicBezTo>
                    <a:pt x="121" y="1251"/>
                    <a:pt x="140" y="1264"/>
                    <a:pt x="133" y="1277"/>
                  </a:cubicBezTo>
                  <a:cubicBezTo>
                    <a:pt x="115" y="1286"/>
                    <a:pt x="117" y="1277"/>
                    <a:pt x="107" y="1267"/>
                  </a:cubicBezTo>
                  <a:cubicBezTo>
                    <a:pt x="94" y="1278"/>
                    <a:pt x="113" y="1289"/>
                    <a:pt x="96" y="1299"/>
                  </a:cubicBezTo>
                  <a:cubicBezTo>
                    <a:pt x="81" y="1300"/>
                    <a:pt x="85" y="1281"/>
                    <a:pt x="64" y="1288"/>
                  </a:cubicBezTo>
                  <a:cubicBezTo>
                    <a:pt x="75" y="1273"/>
                    <a:pt x="84" y="1255"/>
                    <a:pt x="112" y="1256"/>
                  </a:cubicBezTo>
                  <a:cubicBezTo>
                    <a:pt x="118" y="1225"/>
                    <a:pt x="87" y="1231"/>
                    <a:pt x="74" y="1219"/>
                  </a:cubicBezTo>
                  <a:cubicBezTo>
                    <a:pt x="63" y="1207"/>
                    <a:pt x="43" y="1203"/>
                    <a:pt x="32" y="1192"/>
                  </a:cubicBezTo>
                  <a:cubicBezTo>
                    <a:pt x="41" y="1176"/>
                    <a:pt x="51" y="1204"/>
                    <a:pt x="69" y="1197"/>
                  </a:cubicBezTo>
                  <a:cubicBezTo>
                    <a:pt x="88" y="1221"/>
                    <a:pt x="122" y="1230"/>
                    <a:pt x="149" y="1245"/>
                  </a:cubicBezTo>
                  <a:cubicBezTo>
                    <a:pt x="177" y="1249"/>
                    <a:pt x="183" y="1226"/>
                    <a:pt x="198" y="1245"/>
                  </a:cubicBezTo>
                  <a:cubicBezTo>
                    <a:pt x="196" y="1251"/>
                    <a:pt x="187" y="1249"/>
                    <a:pt x="187" y="1256"/>
                  </a:cubicBezTo>
                  <a:cubicBezTo>
                    <a:pt x="191" y="1268"/>
                    <a:pt x="215" y="1261"/>
                    <a:pt x="219" y="1272"/>
                  </a:cubicBezTo>
                  <a:cubicBezTo>
                    <a:pt x="224" y="1245"/>
                    <a:pt x="251" y="1298"/>
                    <a:pt x="289" y="1288"/>
                  </a:cubicBezTo>
                  <a:cubicBezTo>
                    <a:pt x="283" y="1268"/>
                    <a:pt x="265" y="1262"/>
                    <a:pt x="257" y="1245"/>
                  </a:cubicBezTo>
                  <a:cubicBezTo>
                    <a:pt x="249" y="1242"/>
                    <a:pt x="257" y="1239"/>
                    <a:pt x="257" y="1245"/>
                  </a:cubicBezTo>
                  <a:cubicBezTo>
                    <a:pt x="269" y="1249"/>
                    <a:pt x="271" y="1263"/>
                    <a:pt x="283" y="1267"/>
                  </a:cubicBezTo>
                  <a:cubicBezTo>
                    <a:pt x="286" y="1278"/>
                    <a:pt x="295" y="1284"/>
                    <a:pt x="299" y="1294"/>
                  </a:cubicBezTo>
                  <a:cubicBezTo>
                    <a:pt x="348" y="1301"/>
                    <a:pt x="391" y="1313"/>
                    <a:pt x="449" y="1310"/>
                  </a:cubicBezTo>
                  <a:cubicBezTo>
                    <a:pt x="437" y="1296"/>
                    <a:pt x="409" y="1296"/>
                    <a:pt x="390" y="1288"/>
                  </a:cubicBezTo>
                  <a:cubicBezTo>
                    <a:pt x="419" y="1276"/>
                    <a:pt x="449" y="1308"/>
                    <a:pt x="481" y="1310"/>
                  </a:cubicBezTo>
                  <a:cubicBezTo>
                    <a:pt x="497" y="1305"/>
                    <a:pt x="469" y="1302"/>
                    <a:pt x="476" y="1288"/>
                  </a:cubicBezTo>
                  <a:cubicBezTo>
                    <a:pt x="460" y="1272"/>
                    <a:pt x="431" y="1269"/>
                    <a:pt x="412" y="1256"/>
                  </a:cubicBezTo>
                  <a:cubicBezTo>
                    <a:pt x="400" y="1253"/>
                    <a:pt x="395" y="1271"/>
                    <a:pt x="396" y="1251"/>
                  </a:cubicBezTo>
                  <a:cubicBezTo>
                    <a:pt x="415" y="1248"/>
                    <a:pt x="422" y="1257"/>
                    <a:pt x="433" y="1261"/>
                  </a:cubicBezTo>
                  <a:cubicBezTo>
                    <a:pt x="447" y="1261"/>
                    <a:pt x="444" y="1243"/>
                    <a:pt x="444" y="1229"/>
                  </a:cubicBezTo>
                  <a:cubicBezTo>
                    <a:pt x="466" y="1228"/>
                    <a:pt x="465" y="1236"/>
                    <a:pt x="481" y="1229"/>
                  </a:cubicBezTo>
                  <a:cubicBezTo>
                    <a:pt x="480" y="1253"/>
                    <a:pt x="463" y="1270"/>
                    <a:pt x="444" y="1261"/>
                  </a:cubicBezTo>
                  <a:cubicBezTo>
                    <a:pt x="467" y="1278"/>
                    <a:pt x="499" y="1285"/>
                    <a:pt x="524" y="1299"/>
                  </a:cubicBezTo>
                  <a:cubicBezTo>
                    <a:pt x="529" y="1295"/>
                    <a:pt x="532" y="1289"/>
                    <a:pt x="535" y="1283"/>
                  </a:cubicBezTo>
                  <a:cubicBezTo>
                    <a:pt x="527" y="1271"/>
                    <a:pt x="503" y="1275"/>
                    <a:pt x="492" y="1267"/>
                  </a:cubicBezTo>
                  <a:cubicBezTo>
                    <a:pt x="496" y="1262"/>
                    <a:pt x="498" y="1255"/>
                    <a:pt x="498" y="1245"/>
                  </a:cubicBezTo>
                  <a:cubicBezTo>
                    <a:pt x="515" y="1247"/>
                    <a:pt x="521" y="1261"/>
                    <a:pt x="535" y="1267"/>
                  </a:cubicBezTo>
                  <a:cubicBezTo>
                    <a:pt x="540" y="1263"/>
                    <a:pt x="543" y="1257"/>
                    <a:pt x="546" y="1251"/>
                  </a:cubicBezTo>
                  <a:cubicBezTo>
                    <a:pt x="538" y="1242"/>
                    <a:pt x="522" y="1256"/>
                    <a:pt x="508" y="1245"/>
                  </a:cubicBezTo>
                  <a:cubicBezTo>
                    <a:pt x="508" y="1234"/>
                    <a:pt x="532" y="1220"/>
                    <a:pt x="519" y="1213"/>
                  </a:cubicBezTo>
                  <a:cubicBezTo>
                    <a:pt x="532" y="1192"/>
                    <a:pt x="529" y="1246"/>
                    <a:pt x="546" y="1224"/>
                  </a:cubicBezTo>
                  <a:cubicBezTo>
                    <a:pt x="531" y="1219"/>
                    <a:pt x="538" y="1193"/>
                    <a:pt x="514" y="1197"/>
                  </a:cubicBezTo>
                  <a:cubicBezTo>
                    <a:pt x="514" y="1187"/>
                    <a:pt x="531" y="1193"/>
                    <a:pt x="530" y="1181"/>
                  </a:cubicBezTo>
                  <a:cubicBezTo>
                    <a:pt x="547" y="1183"/>
                    <a:pt x="547" y="1203"/>
                    <a:pt x="562" y="1208"/>
                  </a:cubicBezTo>
                  <a:cubicBezTo>
                    <a:pt x="564" y="1199"/>
                    <a:pt x="558" y="1198"/>
                    <a:pt x="551" y="1197"/>
                  </a:cubicBezTo>
                  <a:cubicBezTo>
                    <a:pt x="568" y="1191"/>
                    <a:pt x="569" y="1169"/>
                    <a:pt x="578" y="1154"/>
                  </a:cubicBezTo>
                  <a:cubicBezTo>
                    <a:pt x="580" y="1142"/>
                    <a:pt x="562" y="1148"/>
                    <a:pt x="562" y="1138"/>
                  </a:cubicBezTo>
                  <a:cubicBezTo>
                    <a:pt x="549" y="1140"/>
                    <a:pt x="539" y="1144"/>
                    <a:pt x="535" y="1154"/>
                  </a:cubicBezTo>
                  <a:cubicBezTo>
                    <a:pt x="528" y="1152"/>
                    <a:pt x="535" y="1145"/>
                    <a:pt x="540" y="1144"/>
                  </a:cubicBezTo>
                  <a:cubicBezTo>
                    <a:pt x="515" y="1129"/>
                    <a:pt x="482" y="1143"/>
                    <a:pt x="455" y="1144"/>
                  </a:cubicBezTo>
                  <a:cubicBezTo>
                    <a:pt x="445" y="1144"/>
                    <a:pt x="443" y="1137"/>
                    <a:pt x="433" y="1138"/>
                  </a:cubicBezTo>
                  <a:cubicBezTo>
                    <a:pt x="393" y="1143"/>
                    <a:pt x="359" y="1155"/>
                    <a:pt x="342" y="1186"/>
                  </a:cubicBezTo>
                  <a:cubicBezTo>
                    <a:pt x="328" y="1182"/>
                    <a:pt x="354" y="1174"/>
                    <a:pt x="353" y="1165"/>
                  </a:cubicBezTo>
                  <a:cubicBezTo>
                    <a:pt x="340" y="1166"/>
                    <a:pt x="336" y="1175"/>
                    <a:pt x="326" y="1165"/>
                  </a:cubicBezTo>
                  <a:cubicBezTo>
                    <a:pt x="332" y="1158"/>
                    <a:pt x="341" y="1155"/>
                    <a:pt x="342" y="1144"/>
                  </a:cubicBezTo>
                  <a:cubicBezTo>
                    <a:pt x="361" y="1139"/>
                    <a:pt x="365" y="1154"/>
                    <a:pt x="374" y="1144"/>
                  </a:cubicBezTo>
                  <a:cubicBezTo>
                    <a:pt x="327" y="1124"/>
                    <a:pt x="281" y="1129"/>
                    <a:pt x="235" y="1111"/>
                  </a:cubicBezTo>
                  <a:cubicBezTo>
                    <a:pt x="228" y="1109"/>
                    <a:pt x="221" y="1104"/>
                    <a:pt x="214" y="1101"/>
                  </a:cubicBezTo>
                  <a:cubicBezTo>
                    <a:pt x="205" y="1097"/>
                    <a:pt x="199" y="1092"/>
                    <a:pt x="192" y="1090"/>
                  </a:cubicBezTo>
                  <a:cubicBezTo>
                    <a:pt x="186" y="1088"/>
                    <a:pt x="177" y="1093"/>
                    <a:pt x="171" y="1090"/>
                  </a:cubicBezTo>
                  <a:cubicBezTo>
                    <a:pt x="146" y="1080"/>
                    <a:pt x="128" y="1056"/>
                    <a:pt x="101" y="1053"/>
                  </a:cubicBezTo>
                  <a:cubicBezTo>
                    <a:pt x="97" y="1055"/>
                    <a:pt x="93" y="1058"/>
                    <a:pt x="85" y="1058"/>
                  </a:cubicBezTo>
                  <a:cubicBezTo>
                    <a:pt x="94" y="1081"/>
                    <a:pt x="92" y="1052"/>
                    <a:pt x="112" y="1058"/>
                  </a:cubicBezTo>
                  <a:cubicBezTo>
                    <a:pt x="119" y="1073"/>
                    <a:pt x="116" y="1089"/>
                    <a:pt x="101" y="1095"/>
                  </a:cubicBezTo>
                  <a:cubicBezTo>
                    <a:pt x="84" y="1096"/>
                    <a:pt x="93" y="1072"/>
                    <a:pt x="74" y="1074"/>
                  </a:cubicBezTo>
                  <a:cubicBezTo>
                    <a:pt x="82" y="1051"/>
                    <a:pt x="77" y="1044"/>
                    <a:pt x="69" y="1026"/>
                  </a:cubicBezTo>
                  <a:cubicBezTo>
                    <a:pt x="85" y="1030"/>
                    <a:pt x="89" y="1020"/>
                    <a:pt x="101" y="1020"/>
                  </a:cubicBezTo>
                  <a:cubicBezTo>
                    <a:pt x="100" y="1034"/>
                    <a:pt x="110" y="1037"/>
                    <a:pt x="112" y="1047"/>
                  </a:cubicBezTo>
                  <a:cubicBezTo>
                    <a:pt x="161" y="1070"/>
                    <a:pt x="210" y="1092"/>
                    <a:pt x="267" y="1106"/>
                  </a:cubicBezTo>
                  <a:cubicBezTo>
                    <a:pt x="273" y="1105"/>
                    <a:pt x="270" y="1101"/>
                    <a:pt x="267" y="1101"/>
                  </a:cubicBezTo>
                  <a:cubicBezTo>
                    <a:pt x="269" y="1088"/>
                    <a:pt x="282" y="1107"/>
                    <a:pt x="283" y="1111"/>
                  </a:cubicBezTo>
                  <a:cubicBezTo>
                    <a:pt x="340" y="1117"/>
                    <a:pt x="394" y="1126"/>
                    <a:pt x="460" y="1122"/>
                  </a:cubicBezTo>
                  <a:cubicBezTo>
                    <a:pt x="443" y="1112"/>
                    <a:pt x="422" y="1092"/>
                    <a:pt x="401" y="1101"/>
                  </a:cubicBezTo>
                  <a:cubicBezTo>
                    <a:pt x="403" y="1087"/>
                    <a:pt x="390" y="1087"/>
                    <a:pt x="380" y="1085"/>
                  </a:cubicBezTo>
                  <a:cubicBezTo>
                    <a:pt x="384" y="1075"/>
                    <a:pt x="389" y="1084"/>
                    <a:pt x="396" y="1085"/>
                  </a:cubicBezTo>
                  <a:cubicBezTo>
                    <a:pt x="406" y="1084"/>
                    <a:pt x="399" y="1067"/>
                    <a:pt x="407" y="1063"/>
                  </a:cubicBezTo>
                  <a:cubicBezTo>
                    <a:pt x="414" y="1065"/>
                    <a:pt x="411" y="1077"/>
                    <a:pt x="412" y="1085"/>
                  </a:cubicBezTo>
                  <a:cubicBezTo>
                    <a:pt x="437" y="1105"/>
                    <a:pt x="466" y="1128"/>
                    <a:pt x="508" y="1117"/>
                  </a:cubicBezTo>
                  <a:cubicBezTo>
                    <a:pt x="491" y="1101"/>
                    <a:pt x="464" y="1080"/>
                    <a:pt x="439" y="1090"/>
                  </a:cubicBezTo>
                  <a:cubicBezTo>
                    <a:pt x="444" y="1074"/>
                    <a:pt x="427" y="1081"/>
                    <a:pt x="417" y="1079"/>
                  </a:cubicBezTo>
                  <a:cubicBezTo>
                    <a:pt x="420" y="1066"/>
                    <a:pt x="440" y="1070"/>
                    <a:pt x="444" y="1058"/>
                  </a:cubicBezTo>
                  <a:cubicBezTo>
                    <a:pt x="460" y="1056"/>
                    <a:pt x="455" y="1075"/>
                    <a:pt x="460" y="1085"/>
                  </a:cubicBezTo>
                  <a:cubicBezTo>
                    <a:pt x="481" y="1085"/>
                    <a:pt x="493" y="1094"/>
                    <a:pt x="508" y="1101"/>
                  </a:cubicBezTo>
                  <a:cubicBezTo>
                    <a:pt x="512" y="1093"/>
                    <a:pt x="495" y="1060"/>
                    <a:pt x="471" y="1063"/>
                  </a:cubicBezTo>
                  <a:cubicBezTo>
                    <a:pt x="496" y="1048"/>
                    <a:pt x="452" y="1035"/>
                    <a:pt x="439" y="1026"/>
                  </a:cubicBezTo>
                  <a:cubicBezTo>
                    <a:pt x="435" y="1005"/>
                    <a:pt x="457" y="1026"/>
                    <a:pt x="465" y="1026"/>
                  </a:cubicBezTo>
                  <a:cubicBezTo>
                    <a:pt x="461" y="1012"/>
                    <a:pt x="451" y="1005"/>
                    <a:pt x="449" y="988"/>
                  </a:cubicBezTo>
                  <a:cubicBezTo>
                    <a:pt x="464" y="984"/>
                    <a:pt x="462" y="1004"/>
                    <a:pt x="465" y="1010"/>
                  </a:cubicBezTo>
                  <a:cubicBezTo>
                    <a:pt x="476" y="1028"/>
                    <a:pt x="491" y="1058"/>
                    <a:pt x="514" y="1074"/>
                  </a:cubicBezTo>
                  <a:cubicBezTo>
                    <a:pt x="523" y="1073"/>
                    <a:pt x="526" y="1065"/>
                    <a:pt x="524" y="1053"/>
                  </a:cubicBezTo>
                  <a:cubicBezTo>
                    <a:pt x="535" y="1059"/>
                    <a:pt x="539" y="1074"/>
                    <a:pt x="551" y="1079"/>
                  </a:cubicBezTo>
                  <a:cubicBezTo>
                    <a:pt x="550" y="1090"/>
                    <a:pt x="531" y="1084"/>
                    <a:pt x="530" y="1095"/>
                  </a:cubicBezTo>
                  <a:cubicBezTo>
                    <a:pt x="553" y="1121"/>
                    <a:pt x="610" y="1096"/>
                    <a:pt x="626" y="1079"/>
                  </a:cubicBezTo>
                  <a:cubicBezTo>
                    <a:pt x="645" y="1083"/>
                    <a:pt x="652" y="1073"/>
                    <a:pt x="664" y="1069"/>
                  </a:cubicBezTo>
                  <a:cubicBezTo>
                    <a:pt x="658" y="1058"/>
                    <a:pt x="657" y="1043"/>
                    <a:pt x="642" y="1042"/>
                  </a:cubicBezTo>
                  <a:cubicBezTo>
                    <a:pt x="645" y="1034"/>
                    <a:pt x="647" y="1042"/>
                    <a:pt x="653" y="1042"/>
                  </a:cubicBezTo>
                  <a:cubicBezTo>
                    <a:pt x="659" y="1030"/>
                    <a:pt x="649" y="989"/>
                    <a:pt x="653" y="962"/>
                  </a:cubicBezTo>
                  <a:cubicBezTo>
                    <a:pt x="647" y="957"/>
                    <a:pt x="651" y="942"/>
                    <a:pt x="637" y="945"/>
                  </a:cubicBezTo>
                  <a:cubicBezTo>
                    <a:pt x="620" y="941"/>
                    <a:pt x="629" y="963"/>
                    <a:pt x="621" y="967"/>
                  </a:cubicBezTo>
                  <a:cubicBezTo>
                    <a:pt x="596" y="938"/>
                    <a:pt x="578" y="976"/>
                    <a:pt x="562" y="988"/>
                  </a:cubicBezTo>
                  <a:cubicBezTo>
                    <a:pt x="552" y="1003"/>
                    <a:pt x="563" y="976"/>
                    <a:pt x="573" y="978"/>
                  </a:cubicBezTo>
                  <a:cubicBezTo>
                    <a:pt x="570" y="961"/>
                    <a:pt x="587" y="963"/>
                    <a:pt x="589" y="951"/>
                  </a:cubicBezTo>
                  <a:cubicBezTo>
                    <a:pt x="570" y="953"/>
                    <a:pt x="555" y="960"/>
                    <a:pt x="546" y="972"/>
                  </a:cubicBezTo>
                  <a:cubicBezTo>
                    <a:pt x="535" y="956"/>
                    <a:pt x="575" y="944"/>
                    <a:pt x="578" y="924"/>
                  </a:cubicBezTo>
                  <a:cubicBezTo>
                    <a:pt x="565" y="910"/>
                    <a:pt x="509" y="926"/>
                    <a:pt x="524" y="940"/>
                  </a:cubicBezTo>
                  <a:cubicBezTo>
                    <a:pt x="519" y="950"/>
                    <a:pt x="492" y="937"/>
                    <a:pt x="492" y="924"/>
                  </a:cubicBezTo>
                  <a:cubicBezTo>
                    <a:pt x="508" y="922"/>
                    <a:pt x="534" y="930"/>
                    <a:pt x="535" y="913"/>
                  </a:cubicBezTo>
                  <a:cubicBezTo>
                    <a:pt x="479" y="898"/>
                    <a:pt x="437" y="869"/>
                    <a:pt x="364" y="870"/>
                  </a:cubicBezTo>
                  <a:cubicBezTo>
                    <a:pt x="353" y="873"/>
                    <a:pt x="359" y="891"/>
                    <a:pt x="342" y="887"/>
                  </a:cubicBezTo>
                  <a:cubicBezTo>
                    <a:pt x="320" y="887"/>
                    <a:pt x="342" y="878"/>
                    <a:pt x="342" y="870"/>
                  </a:cubicBezTo>
                  <a:cubicBezTo>
                    <a:pt x="319" y="867"/>
                    <a:pt x="313" y="880"/>
                    <a:pt x="305" y="892"/>
                  </a:cubicBezTo>
                  <a:cubicBezTo>
                    <a:pt x="288" y="887"/>
                    <a:pt x="311" y="878"/>
                    <a:pt x="310" y="870"/>
                  </a:cubicBezTo>
                  <a:cubicBezTo>
                    <a:pt x="298" y="870"/>
                    <a:pt x="285" y="870"/>
                    <a:pt x="273" y="870"/>
                  </a:cubicBezTo>
                  <a:cubicBezTo>
                    <a:pt x="282" y="865"/>
                    <a:pt x="289" y="853"/>
                    <a:pt x="273" y="849"/>
                  </a:cubicBezTo>
                  <a:cubicBezTo>
                    <a:pt x="276" y="836"/>
                    <a:pt x="300" y="846"/>
                    <a:pt x="294" y="860"/>
                  </a:cubicBezTo>
                  <a:cubicBezTo>
                    <a:pt x="328" y="863"/>
                    <a:pt x="351" y="856"/>
                    <a:pt x="380" y="854"/>
                  </a:cubicBezTo>
                  <a:cubicBezTo>
                    <a:pt x="358" y="837"/>
                    <a:pt x="328" y="827"/>
                    <a:pt x="294" y="822"/>
                  </a:cubicBezTo>
                  <a:cubicBezTo>
                    <a:pt x="290" y="816"/>
                    <a:pt x="310" y="817"/>
                    <a:pt x="310" y="817"/>
                  </a:cubicBezTo>
                  <a:cubicBezTo>
                    <a:pt x="310" y="816"/>
                    <a:pt x="297" y="801"/>
                    <a:pt x="289" y="796"/>
                  </a:cubicBezTo>
                  <a:cubicBezTo>
                    <a:pt x="284" y="792"/>
                    <a:pt x="268" y="789"/>
                    <a:pt x="262" y="785"/>
                  </a:cubicBezTo>
                  <a:cubicBezTo>
                    <a:pt x="251" y="777"/>
                    <a:pt x="234" y="752"/>
                    <a:pt x="214" y="753"/>
                  </a:cubicBezTo>
                  <a:cubicBezTo>
                    <a:pt x="212" y="731"/>
                    <a:pt x="189" y="727"/>
                    <a:pt x="176" y="715"/>
                  </a:cubicBezTo>
                  <a:cubicBezTo>
                    <a:pt x="167" y="707"/>
                    <a:pt x="165" y="690"/>
                    <a:pt x="149" y="688"/>
                  </a:cubicBezTo>
                  <a:cubicBezTo>
                    <a:pt x="144" y="668"/>
                    <a:pt x="163" y="673"/>
                    <a:pt x="160" y="656"/>
                  </a:cubicBezTo>
                  <a:cubicBezTo>
                    <a:pt x="172" y="671"/>
                    <a:pt x="182" y="671"/>
                    <a:pt x="203" y="667"/>
                  </a:cubicBezTo>
                  <a:cubicBezTo>
                    <a:pt x="190" y="697"/>
                    <a:pt x="212" y="707"/>
                    <a:pt x="224" y="726"/>
                  </a:cubicBezTo>
                  <a:cubicBezTo>
                    <a:pt x="240" y="729"/>
                    <a:pt x="255" y="709"/>
                    <a:pt x="251" y="737"/>
                  </a:cubicBezTo>
                  <a:cubicBezTo>
                    <a:pt x="256" y="733"/>
                    <a:pt x="259" y="727"/>
                    <a:pt x="262" y="721"/>
                  </a:cubicBezTo>
                  <a:cubicBezTo>
                    <a:pt x="268" y="721"/>
                    <a:pt x="266" y="730"/>
                    <a:pt x="267" y="737"/>
                  </a:cubicBezTo>
                  <a:cubicBezTo>
                    <a:pt x="277" y="735"/>
                    <a:pt x="279" y="727"/>
                    <a:pt x="278" y="715"/>
                  </a:cubicBezTo>
                  <a:cubicBezTo>
                    <a:pt x="294" y="715"/>
                    <a:pt x="309" y="738"/>
                    <a:pt x="315" y="715"/>
                  </a:cubicBezTo>
                  <a:cubicBezTo>
                    <a:pt x="323" y="727"/>
                    <a:pt x="321" y="743"/>
                    <a:pt x="315" y="758"/>
                  </a:cubicBezTo>
                  <a:cubicBezTo>
                    <a:pt x="298" y="763"/>
                    <a:pt x="304" y="744"/>
                    <a:pt x="294" y="742"/>
                  </a:cubicBezTo>
                  <a:cubicBezTo>
                    <a:pt x="279" y="743"/>
                    <a:pt x="277" y="768"/>
                    <a:pt x="262" y="753"/>
                  </a:cubicBezTo>
                  <a:cubicBezTo>
                    <a:pt x="268" y="775"/>
                    <a:pt x="294" y="778"/>
                    <a:pt x="305" y="796"/>
                  </a:cubicBezTo>
                  <a:cubicBezTo>
                    <a:pt x="312" y="794"/>
                    <a:pt x="312" y="780"/>
                    <a:pt x="305" y="779"/>
                  </a:cubicBezTo>
                  <a:cubicBezTo>
                    <a:pt x="305" y="767"/>
                    <a:pt x="319" y="781"/>
                    <a:pt x="315" y="790"/>
                  </a:cubicBezTo>
                  <a:cubicBezTo>
                    <a:pt x="319" y="796"/>
                    <a:pt x="328" y="796"/>
                    <a:pt x="326" y="806"/>
                  </a:cubicBezTo>
                  <a:cubicBezTo>
                    <a:pt x="332" y="806"/>
                    <a:pt x="337" y="806"/>
                    <a:pt x="342" y="806"/>
                  </a:cubicBezTo>
                  <a:cubicBezTo>
                    <a:pt x="351" y="836"/>
                    <a:pt x="394" y="833"/>
                    <a:pt x="412" y="854"/>
                  </a:cubicBezTo>
                  <a:cubicBezTo>
                    <a:pt x="439" y="857"/>
                    <a:pt x="444" y="853"/>
                    <a:pt x="460" y="860"/>
                  </a:cubicBezTo>
                  <a:cubicBezTo>
                    <a:pt x="449" y="846"/>
                    <a:pt x="436" y="833"/>
                    <a:pt x="423" y="822"/>
                  </a:cubicBezTo>
                  <a:cubicBezTo>
                    <a:pt x="424" y="815"/>
                    <a:pt x="432" y="822"/>
                    <a:pt x="433" y="828"/>
                  </a:cubicBezTo>
                  <a:cubicBezTo>
                    <a:pt x="451" y="823"/>
                    <a:pt x="434" y="816"/>
                    <a:pt x="444" y="806"/>
                  </a:cubicBezTo>
                  <a:cubicBezTo>
                    <a:pt x="469" y="815"/>
                    <a:pt x="445" y="840"/>
                    <a:pt x="465" y="854"/>
                  </a:cubicBezTo>
                  <a:cubicBezTo>
                    <a:pt x="480" y="849"/>
                    <a:pt x="464" y="832"/>
                    <a:pt x="465" y="822"/>
                  </a:cubicBezTo>
                  <a:cubicBezTo>
                    <a:pt x="474" y="835"/>
                    <a:pt x="479" y="842"/>
                    <a:pt x="498" y="833"/>
                  </a:cubicBezTo>
                  <a:cubicBezTo>
                    <a:pt x="503" y="896"/>
                    <a:pt x="604" y="875"/>
                    <a:pt x="653" y="865"/>
                  </a:cubicBezTo>
                  <a:cubicBezTo>
                    <a:pt x="638" y="840"/>
                    <a:pt x="654" y="846"/>
                    <a:pt x="647" y="817"/>
                  </a:cubicBezTo>
                  <a:cubicBezTo>
                    <a:pt x="651" y="817"/>
                    <a:pt x="655" y="817"/>
                    <a:pt x="658" y="817"/>
                  </a:cubicBezTo>
                  <a:cubicBezTo>
                    <a:pt x="653" y="795"/>
                    <a:pt x="660" y="792"/>
                    <a:pt x="658" y="763"/>
                  </a:cubicBezTo>
                  <a:cubicBezTo>
                    <a:pt x="646" y="750"/>
                    <a:pt x="639" y="757"/>
                    <a:pt x="621" y="758"/>
                  </a:cubicBezTo>
                  <a:cubicBezTo>
                    <a:pt x="619" y="749"/>
                    <a:pt x="626" y="749"/>
                    <a:pt x="626" y="742"/>
                  </a:cubicBezTo>
                  <a:cubicBezTo>
                    <a:pt x="606" y="737"/>
                    <a:pt x="586" y="733"/>
                    <a:pt x="578" y="753"/>
                  </a:cubicBezTo>
                  <a:cubicBezTo>
                    <a:pt x="567" y="740"/>
                    <a:pt x="601" y="726"/>
                    <a:pt x="615" y="721"/>
                  </a:cubicBezTo>
                  <a:cubicBezTo>
                    <a:pt x="614" y="725"/>
                    <a:pt x="610" y="726"/>
                    <a:pt x="610" y="731"/>
                  </a:cubicBezTo>
                  <a:cubicBezTo>
                    <a:pt x="614" y="728"/>
                    <a:pt x="619" y="726"/>
                    <a:pt x="626" y="726"/>
                  </a:cubicBezTo>
                  <a:cubicBezTo>
                    <a:pt x="604" y="712"/>
                    <a:pt x="579" y="702"/>
                    <a:pt x="540" y="704"/>
                  </a:cubicBezTo>
                  <a:cubicBezTo>
                    <a:pt x="541" y="698"/>
                    <a:pt x="550" y="700"/>
                    <a:pt x="556" y="699"/>
                  </a:cubicBezTo>
                  <a:cubicBezTo>
                    <a:pt x="512" y="674"/>
                    <a:pt x="453" y="663"/>
                    <a:pt x="417" y="629"/>
                  </a:cubicBezTo>
                  <a:cubicBezTo>
                    <a:pt x="410" y="629"/>
                    <a:pt x="403" y="629"/>
                    <a:pt x="396" y="629"/>
                  </a:cubicBezTo>
                  <a:cubicBezTo>
                    <a:pt x="409" y="615"/>
                    <a:pt x="379" y="615"/>
                    <a:pt x="374" y="603"/>
                  </a:cubicBezTo>
                  <a:cubicBezTo>
                    <a:pt x="359" y="604"/>
                    <a:pt x="368" y="628"/>
                    <a:pt x="348" y="624"/>
                  </a:cubicBezTo>
                  <a:cubicBezTo>
                    <a:pt x="350" y="615"/>
                    <a:pt x="343" y="614"/>
                    <a:pt x="337" y="613"/>
                  </a:cubicBezTo>
                  <a:cubicBezTo>
                    <a:pt x="333" y="599"/>
                    <a:pt x="348" y="603"/>
                    <a:pt x="348" y="592"/>
                  </a:cubicBezTo>
                  <a:cubicBezTo>
                    <a:pt x="318" y="547"/>
                    <a:pt x="271" y="519"/>
                    <a:pt x="246" y="469"/>
                  </a:cubicBezTo>
                  <a:cubicBezTo>
                    <a:pt x="253" y="474"/>
                    <a:pt x="262" y="478"/>
                    <a:pt x="267" y="485"/>
                  </a:cubicBezTo>
                  <a:cubicBezTo>
                    <a:pt x="274" y="492"/>
                    <a:pt x="274" y="502"/>
                    <a:pt x="278" y="506"/>
                  </a:cubicBezTo>
                  <a:cubicBezTo>
                    <a:pt x="279" y="508"/>
                    <a:pt x="287" y="505"/>
                    <a:pt x="289" y="506"/>
                  </a:cubicBezTo>
                  <a:cubicBezTo>
                    <a:pt x="290" y="508"/>
                    <a:pt x="287" y="515"/>
                    <a:pt x="289" y="517"/>
                  </a:cubicBezTo>
                  <a:cubicBezTo>
                    <a:pt x="293" y="521"/>
                    <a:pt x="302" y="520"/>
                    <a:pt x="299" y="517"/>
                  </a:cubicBezTo>
                  <a:cubicBezTo>
                    <a:pt x="305" y="523"/>
                    <a:pt x="295" y="522"/>
                    <a:pt x="299" y="528"/>
                  </a:cubicBezTo>
                  <a:cubicBezTo>
                    <a:pt x="301" y="530"/>
                    <a:pt x="308" y="530"/>
                    <a:pt x="310" y="533"/>
                  </a:cubicBezTo>
                  <a:cubicBezTo>
                    <a:pt x="320" y="547"/>
                    <a:pt x="335" y="559"/>
                    <a:pt x="353" y="576"/>
                  </a:cubicBezTo>
                  <a:cubicBezTo>
                    <a:pt x="369" y="580"/>
                    <a:pt x="359" y="557"/>
                    <a:pt x="380" y="565"/>
                  </a:cubicBezTo>
                  <a:cubicBezTo>
                    <a:pt x="383" y="586"/>
                    <a:pt x="380" y="584"/>
                    <a:pt x="385" y="597"/>
                  </a:cubicBezTo>
                  <a:cubicBezTo>
                    <a:pt x="404" y="612"/>
                    <a:pt x="423" y="627"/>
                    <a:pt x="449" y="635"/>
                  </a:cubicBezTo>
                  <a:cubicBezTo>
                    <a:pt x="455" y="635"/>
                    <a:pt x="454" y="628"/>
                    <a:pt x="455" y="624"/>
                  </a:cubicBezTo>
                  <a:cubicBezTo>
                    <a:pt x="461" y="625"/>
                    <a:pt x="460" y="635"/>
                    <a:pt x="455" y="635"/>
                  </a:cubicBezTo>
                  <a:cubicBezTo>
                    <a:pt x="456" y="651"/>
                    <a:pt x="483" y="642"/>
                    <a:pt x="487" y="656"/>
                  </a:cubicBezTo>
                  <a:cubicBezTo>
                    <a:pt x="501" y="655"/>
                    <a:pt x="479" y="647"/>
                    <a:pt x="487" y="635"/>
                  </a:cubicBezTo>
                  <a:cubicBezTo>
                    <a:pt x="503" y="656"/>
                    <a:pt x="525" y="672"/>
                    <a:pt x="556" y="678"/>
                  </a:cubicBezTo>
                  <a:cubicBezTo>
                    <a:pt x="561" y="675"/>
                    <a:pt x="566" y="673"/>
                    <a:pt x="567" y="667"/>
                  </a:cubicBezTo>
                  <a:cubicBezTo>
                    <a:pt x="563" y="650"/>
                    <a:pt x="544" y="647"/>
                    <a:pt x="530" y="640"/>
                  </a:cubicBezTo>
                  <a:cubicBezTo>
                    <a:pt x="523" y="625"/>
                    <a:pt x="502" y="625"/>
                    <a:pt x="492" y="613"/>
                  </a:cubicBezTo>
                  <a:cubicBezTo>
                    <a:pt x="467" y="618"/>
                    <a:pt x="453" y="611"/>
                    <a:pt x="439" y="619"/>
                  </a:cubicBezTo>
                  <a:cubicBezTo>
                    <a:pt x="432" y="618"/>
                    <a:pt x="432" y="603"/>
                    <a:pt x="439" y="603"/>
                  </a:cubicBezTo>
                  <a:cubicBezTo>
                    <a:pt x="430" y="593"/>
                    <a:pt x="415" y="591"/>
                    <a:pt x="396" y="592"/>
                  </a:cubicBezTo>
                  <a:cubicBezTo>
                    <a:pt x="397" y="576"/>
                    <a:pt x="384" y="576"/>
                    <a:pt x="385" y="560"/>
                  </a:cubicBezTo>
                  <a:cubicBezTo>
                    <a:pt x="404" y="573"/>
                    <a:pt x="421" y="604"/>
                    <a:pt x="455" y="587"/>
                  </a:cubicBezTo>
                  <a:cubicBezTo>
                    <a:pt x="419" y="541"/>
                    <a:pt x="374" y="503"/>
                    <a:pt x="348" y="447"/>
                  </a:cubicBezTo>
                  <a:cubicBezTo>
                    <a:pt x="380" y="470"/>
                    <a:pt x="387" y="518"/>
                    <a:pt x="433" y="528"/>
                  </a:cubicBezTo>
                  <a:cubicBezTo>
                    <a:pt x="434" y="534"/>
                    <a:pt x="432" y="537"/>
                    <a:pt x="428" y="538"/>
                  </a:cubicBezTo>
                  <a:cubicBezTo>
                    <a:pt x="443" y="556"/>
                    <a:pt x="454" y="576"/>
                    <a:pt x="481" y="581"/>
                  </a:cubicBezTo>
                  <a:cubicBezTo>
                    <a:pt x="487" y="599"/>
                    <a:pt x="504" y="605"/>
                    <a:pt x="519" y="613"/>
                  </a:cubicBezTo>
                  <a:cubicBezTo>
                    <a:pt x="528" y="604"/>
                    <a:pt x="496" y="590"/>
                    <a:pt x="498" y="571"/>
                  </a:cubicBezTo>
                  <a:cubicBezTo>
                    <a:pt x="507" y="569"/>
                    <a:pt x="524" y="576"/>
                    <a:pt x="519" y="560"/>
                  </a:cubicBezTo>
                  <a:cubicBezTo>
                    <a:pt x="541" y="565"/>
                    <a:pt x="533" y="587"/>
                    <a:pt x="524" y="603"/>
                  </a:cubicBezTo>
                  <a:cubicBezTo>
                    <a:pt x="529" y="612"/>
                    <a:pt x="537" y="618"/>
                    <a:pt x="540" y="629"/>
                  </a:cubicBezTo>
                  <a:cubicBezTo>
                    <a:pt x="556" y="625"/>
                    <a:pt x="533" y="616"/>
                    <a:pt x="540" y="603"/>
                  </a:cubicBezTo>
                  <a:cubicBezTo>
                    <a:pt x="559" y="605"/>
                    <a:pt x="554" y="617"/>
                    <a:pt x="573" y="608"/>
                  </a:cubicBezTo>
                  <a:cubicBezTo>
                    <a:pt x="573" y="621"/>
                    <a:pt x="574" y="634"/>
                    <a:pt x="562" y="635"/>
                  </a:cubicBezTo>
                  <a:cubicBezTo>
                    <a:pt x="579" y="641"/>
                    <a:pt x="613" y="667"/>
                    <a:pt x="658" y="662"/>
                  </a:cubicBezTo>
                  <a:cubicBezTo>
                    <a:pt x="655" y="617"/>
                    <a:pt x="667" y="580"/>
                    <a:pt x="664" y="517"/>
                  </a:cubicBezTo>
                  <a:cubicBezTo>
                    <a:pt x="656" y="506"/>
                    <a:pt x="632" y="484"/>
                    <a:pt x="626" y="490"/>
                  </a:cubicBezTo>
                  <a:cubicBezTo>
                    <a:pt x="617" y="483"/>
                    <a:pt x="619" y="465"/>
                    <a:pt x="605" y="463"/>
                  </a:cubicBezTo>
                  <a:cubicBezTo>
                    <a:pt x="592" y="471"/>
                    <a:pt x="588" y="487"/>
                    <a:pt x="573" y="490"/>
                  </a:cubicBezTo>
                  <a:cubicBezTo>
                    <a:pt x="574" y="481"/>
                    <a:pt x="568" y="480"/>
                    <a:pt x="562" y="480"/>
                  </a:cubicBezTo>
                  <a:cubicBezTo>
                    <a:pt x="563" y="467"/>
                    <a:pt x="573" y="456"/>
                    <a:pt x="556" y="453"/>
                  </a:cubicBezTo>
                  <a:cubicBezTo>
                    <a:pt x="557" y="446"/>
                    <a:pt x="566" y="448"/>
                    <a:pt x="573" y="447"/>
                  </a:cubicBezTo>
                  <a:cubicBezTo>
                    <a:pt x="549" y="423"/>
                    <a:pt x="530" y="393"/>
                    <a:pt x="498" y="378"/>
                  </a:cubicBezTo>
                  <a:cubicBezTo>
                    <a:pt x="499" y="369"/>
                    <a:pt x="492" y="369"/>
                    <a:pt x="492" y="362"/>
                  </a:cubicBezTo>
                  <a:cubicBezTo>
                    <a:pt x="479" y="352"/>
                    <a:pt x="475" y="333"/>
                    <a:pt x="455" y="330"/>
                  </a:cubicBezTo>
                  <a:cubicBezTo>
                    <a:pt x="456" y="325"/>
                    <a:pt x="460" y="324"/>
                    <a:pt x="460" y="319"/>
                  </a:cubicBezTo>
                  <a:cubicBezTo>
                    <a:pt x="454" y="305"/>
                    <a:pt x="431" y="308"/>
                    <a:pt x="412" y="308"/>
                  </a:cubicBezTo>
                  <a:cubicBezTo>
                    <a:pt x="413" y="299"/>
                    <a:pt x="405" y="297"/>
                    <a:pt x="407" y="287"/>
                  </a:cubicBezTo>
                  <a:cubicBezTo>
                    <a:pt x="419" y="288"/>
                    <a:pt x="427" y="286"/>
                    <a:pt x="433" y="281"/>
                  </a:cubicBezTo>
                  <a:cubicBezTo>
                    <a:pt x="428" y="270"/>
                    <a:pt x="422" y="260"/>
                    <a:pt x="417" y="249"/>
                  </a:cubicBezTo>
                  <a:cubicBezTo>
                    <a:pt x="407" y="252"/>
                    <a:pt x="408" y="265"/>
                    <a:pt x="390" y="260"/>
                  </a:cubicBezTo>
                  <a:cubicBezTo>
                    <a:pt x="396" y="252"/>
                    <a:pt x="396" y="247"/>
                    <a:pt x="385" y="244"/>
                  </a:cubicBezTo>
                  <a:cubicBezTo>
                    <a:pt x="404" y="236"/>
                    <a:pt x="409" y="231"/>
                    <a:pt x="401" y="206"/>
                  </a:cubicBezTo>
                  <a:cubicBezTo>
                    <a:pt x="423" y="238"/>
                    <a:pt x="442" y="273"/>
                    <a:pt x="460" y="308"/>
                  </a:cubicBezTo>
                  <a:cubicBezTo>
                    <a:pt x="466" y="309"/>
                    <a:pt x="470" y="307"/>
                    <a:pt x="471" y="303"/>
                  </a:cubicBezTo>
                  <a:cubicBezTo>
                    <a:pt x="479" y="308"/>
                    <a:pt x="483" y="317"/>
                    <a:pt x="476" y="324"/>
                  </a:cubicBezTo>
                  <a:cubicBezTo>
                    <a:pt x="502" y="356"/>
                    <a:pt x="533" y="381"/>
                    <a:pt x="556" y="415"/>
                  </a:cubicBezTo>
                  <a:cubicBezTo>
                    <a:pt x="569" y="414"/>
                    <a:pt x="550" y="401"/>
                    <a:pt x="546" y="399"/>
                  </a:cubicBezTo>
                  <a:cubicBezTo>
                    <a:pt x="547" y="386"/>
                    <a:pt x="538" y="382"/>
                    <a:pt x="530" y="378"/>
                  </a:cubicBezTo>
                  <a:cubicBezTo>
                    <a:pt x="531" y="364"/>
                    <a:pt x="521" y="361"/>
                    <a:pt x="519" y="351"/>
                  </a:cubicBezTo>
                  <a:cubicBezTo>
                    <a:pt x="511" y="341"/>
                    <a:pt x="502" y="332"/>
                    <a:pt x="492" y="324"/>
                  </a:cubicBezTo>
                  <a:cubicBezTo>
                    <a:pt x="502" y="307"/>
                    <a:pt x="476" y="270"/>
                    <a:pt x="465" y="244"/>
                  </a:cubicBezTo>
                  <a:cubicBezTo>
                    <a:pt x="455" y="218"/>
                    <a:pt x="446" y="194"/>
                    <a:pt x="439" y="169"/>
                  </a:cubicBezTo>
                  <a:cubicBezTo>
                    <a:pt x="477" y="218"/>
                    <a:pt x="480" y="303"/>
                    <a:pt x="535" y="335"/>
                  </a:cubicBezTo>
                  <a:cubicBezTo>
                    <a:pt x="528" y="342"/>
                    <a:pt x="534" y="363"/>
                    <a:pt x="546" y="367"/>
                  </a:cubicBezTo>
                  <a:cubicBezTo>
                    <a:pt x="554" y="371"/>
                    <a:pt x="554" y="342"/>
                    <a:pt x="546" y="346"/>
                  </a:cubicBezTo>
                  <a:cubicBezTo>
                    <a:pt x="554" y="333"/>
                    <a:pt x="557" y="336"/>
                    <a:pt x="551" y="319"/>
                  </a:cubicBezTo>
                  <a:cubicBezTo>
                    <a:pt x="564" y="305"/>
                    <a:pt x="563" y="330"/>
                    <a:pt x="583" y="324"/>
                  </a:cubicBezTo>
                  <a:cubicBezTo>
                    <a:pt x="588" y="345"/>
                    <a:pt x="570" y="343"/>
                    <a:pt x="567" y="356"/>
                  </a:cubicBezTo>
                  <a:cubicBezTo>
                    <a:pt x="566" y="370"/>
                    <a:pt x="588" y="361"/>
                    <a:pt x="583" y="378"/>
                  </a:cubicBezTo>
                  <a:cubicBezTo>
                    <a:pt x="578" y="383"/>
                    <a:pt x="572" y="388"/>
                    <a:pt x="567" y="394"/>
                  </a:cubicBezTo>
                  <a:cubicBezTo>
                    <a:pt x="568" y="400"/>
                    <a:pt x="573" y="397"/>
                    <a:pt x="573" y="394"/>
                  </a:cubicBezTo>
                  <a:cubicBezTo>
                    <a:pt x="581" y="427"/>
                    <a:pt x="608" y="462"/>
                    <a:pt x="647" y="447"/>
                  </a:cubicBezTo>
                  <a:cubicBezTo>
                    <a:pt x="650" y="455"/>
                    <a:pt x="656" y="460"/>
                    <a:pt x="664" y="463"/>
                  </a:cubicBezTo>
                  <a:cubicBezTo>
                    <a:pt x="671" y="438"/>
                    <a:pt x="678" y="367"/>
                    <a:pt x="653" y="356"/>
                  </a:cubicBezTo>
                  <a:cubicBezTo>
                    <a:pt x="655" y="349"/>
                    <a:pt x="662" y="356"/>
                    <a:pt x="664" y="362"/>
                  </a:cubicBezTo>
                  <a:cubicBezTo>
                    <a:pt x="676" y="356"/>
                    <a:pt x="667" y="326"/>
                    <a:pt x="658" y="324"/>
                  </a:cubicBezTo>
                  <a:cubicBezTo>
                    <a:pt x="666" y="316"/>
                    <a:pt x="663" y="297"/>
                    <a:pt x="664" y="281"/>
                  </a:cubicBezTo>
                  <a:cubicBezTo>
                    <a:pt x="656" y="265"/>
                    <a:pt x="649" y="250"/>
                    <a:pt x="637" y="239"/>
                  </a:cubicBezTo>
                  <a:close/>
                  <a:moveTo>
                    <a:pt x="744" y="860"/>
                  </a:moveTo>
                  <a:cubicBezTo>
                    <a:pt x="732" y="858"/>
                    <a:pt x="714" y="876"/>
                    <a:pt x="728" y="881"/>
                  </a:cubicBezTo>
                  <a:cubicBezTo>
                    <a:pt x="729" y="870"/>
                    <a:pt x="742" y="871"/>
                    <a:pt x="744" y="860"/>
                  </a:cubicBezTo>
                  <a:close/>
                  <a:moveTo>
                    <a:pt x="963" y="1374"/>
                  </a:moveTo>
                  <a:cubicBezTo>
                    <a:pt x="944" y="1388"/>
                    <a:pt x="911" y="1389"/>
                    <a:pt x="894" y="1406"/>
                  </a:cubicBezTo>
                  <a:cubicBezTo>
                    <a:pt x="932" y="1418"/>
                    <a:pt x="969" y="1400"/>
                    <a:pt x="996" y="1385"/>
                  </a:cubicBezTo>
                  <a:cubicBezTo>
                    <a:pt x="977" y="1389"/>
                    <a:pt x="973" y="1379"/>
                    <a:pt x="963" y="1374"/>
                  </a:cubicBezTo>
                  <a:close/>
                  <a:moveTo>
                    <a:pt x="567" y="1444"/>
                  </a:moveTo>
                  <a:cubicBezTo>
                    <a:pt x="569" y="1464"/>
                    <a:pt x="546" y="1476"/>
                    <a:pt x="540" y="1460"/>
                  </a:cubicBezTo>
                  <a:cubicBezTo>
                    <a:pt x="542" y="1470"/>
                    <a:pt x="534" y="1471"/>
                    <a:pt x="535" y="1481"/>
                  </a:cubicBezTo>
                  <a:cubicBezTo>
                    <a:pt x="578" y="1488"/>
                    <a:pt x="622" y="1451"/>
                    <a:pt x="669" y="1444"/>
                  </a:cubicBezTo>
                  <a:cubicBezTo>
                    <a:pt x="673" y="1438"/>
                    <a:pt x="697" y="1426"/>
                    <a:pt x="680" y="1417"/>
                  </a:cubicBezTo>
                  <a:cubicBezTo>
                    <a:pt x="680" y="1426"/>
                    <a:pt x="676" y="1430"/>
                    <a:pt x="669" y="1433"/>
                  </a:cubicBezTo>
                  <a:cubicBezTo>
                    <a:pt x="669" y="1426"/>
                    <a:pt x="669" y="1419"/>
                    <a:pt x="669" y="1411"/>
                  </a:cubicBezTo>
                  <a:cubicBezTo>
                    <a:pt x="624" y="1393"/>
                    <a:pt x="602" y="1436"/>
                    <a:pt x="567" y="1444"/>
                  </a:cubicBezTo>
                  <a:close/>
                  <a:moveTo>
                    <a:pt x="417" y="1326"/>
                  </a:moveTo>
                  <a:cubicBezTo>
                    <a:pt x="394" y="1321"/>
                    <a:pt x="365" y="1337"/>
                    <a:pt x="374" y="1347"/>
                  </a:cubicBezTo>
                  <a:cubicBezTo>
                    <a:pt x="383" y="1335"/>
                    <a:pt x="410" y="1340"/>
                    <a:pt x="417" y="1326"/>
                  </a:cubicBezTo>
                  <a:close/>
                  <a:moveTo>
                    <a:pt x="487" y="1288"/>
                  </a:moveTo>
                  <a:cubicBezTo>
                    <a:pt x="484" y="1304"/>
                    <a:pt x="509" y="1319"/>
                    <a:pt x="519" y="1304"/>
                  </a:cubicBezTo>
                  <a:cubicBezTo>
                    <a:pt x="508" y="1299"/>
                    <a:pt x="498" y="1293"/>
                    <a:pt x="487" y="1288"/>
                  </a:cubicBezTo>
                  <a:close/>
                  <a:moveTo>
                    <a:pt x="573" y="1235"/>
                  </a:moveTo>
                  <a:cubicBezTo>
                    <a:pt x="550" y="1237"/>
                    <a:pt x="547" y="1259"/>
                    <a:pt x="540" y="1277"/>
                  </a:cubicBezTo>
                  <a:cubicBezTo>
                    <a:pt x="545" y="1293"/>
                    <a:pt x="548" y="1265"/>
                    <a:pt x="562" y="1272"/>
                  </a:cubicBezTo>
                  <a:cubicBezTo>
                    <a:pt x="573" y="1283"/>
                    <a:pt x="559" y="1283"/>
                    <a:pt x="556" y="1294"/>
                  </a:cubicBezTo>
                  <a:cubicBezTo>
                    <a:pt x="575" y="1300"/>
                    <a:pt x="576" y="1306"/>
                    <a:pt x="599" y="1299"/>
                  </a:cubicBezTo>
                  <a:cubicBezTo>
                    <a:pt x="599" y="1279"/>
                    <a:pt x="568" y="1291"/>
                    <a:pt x="573" y="1267"/>
                  </a:cubicBezTo>
                  <a:cubicBezTo>
                    <a:pt x="575" y="1260"/>
                    <a:pt x="579" y="1256"/>
                    <a:pt x="589" y="1256"/>
                  </a:cubicBezTo>
                  <a:cubicBezTo>
                    <a:pt x="596" y="1277"/>
                    <a:pt x="614" y="1287"/>
                    <a:pt x="642" y="1288"/>
                  </a:cubicBezTo>
                  <a:cubicBezTo>
                    <a:pt x="648" y="1282"/>
                    <a:pt x="657" y="1278"/>
                    <a:pt x="653" y="1261"/>
                  </a:cubicBezTo>
                  <a:cubicBezTo>
                    <a:pt x="631" y="1274"/>
                    <a:pt x="626" y="1252"/>
                    <a:pt x="599" y="1256"/>
                  </a:cubicBezTo>
                  <a:cubicBezTo>
                    <a:pt x="596" y="1236"/>
                    <a:pt x="591" y="1225"/>
                    <a:pt x="610" y="1219"/>
                  </a:cubicBezTo>
                  <a:cubicBezTo>
                    <a:pt x="611" y="1244"/>
                    <a:pt x="618" y="1213"/>
                    <a:pt x="631" y="1219"/>
                  </a:cubicBezTo>
                  <a:cubicBezTo>
                    <a:pt x="630" y="1233"/>
                    <a:pt x="639" y="1236"/>
                    <a:pt x="653" y="1235"/>
                  </a:cubicBezTo>
                  <a:cubicBezTo>
                    <a:pt x="651" y="1205"/>
                    <a:pt x="666" y="1180"/>
                    <a:pt x="653" y="1154"/>
                  </a:cubicBezTo>
                  <a:cubicBezTo>
                    <a:pt x="615" y="1158"/>
                    <a:pt x="597" y="1181"/>
                    <a:pt x="578" y="1203"/>
                  </a:cubicBezTo>
                  <a:cubicBezTo>
                    <a:pt x="578" y="1196"/>
                    <a:pt x="585" y="1195"/>
                    <a:pt x="583" y="1186"/>
                  </a:cubicBezTo>
                  <a:cubicBezTo>
                    <a:pt x="570" y="1183"/>
                    <a:pt x="561" y="1209"/>
                    <a:pt x="573" y="1213"/>
                  </a:cubicBezTo>
                  <a:cubicBezTo>
                    <a:pt x="573" y="1210"/>
                    <a:pt x="577" y="1207"/>
                    <a:pt x="578" y="1213"/>
                  </a:cubicBezTo>
                  <a:cubicBezTo>
                    <a:pt x="570" y="1214"/>
                    <a:pt x="573" y="1226"/>
                    <a:pt x="573" y="1235"/>
                  </a:cubicBezTo>
                  <a:close/>
                  <a:moveTo>
                    <a:pt x="573" y="1181"/>
                  </a:moveTo>
                  <a:cubicBezTo>
                    <a:pt x="590" y="1183"/>
                    <a:pt x="603" y="1158"/>
                    <a:pt x="578" y="1160"/>
                  </a:cubicBezTo>
                  <a:cubicBezTo>
                    <a:pt x="578" y="1169"/>
                    <a:pt x="577" y="1176"/>
                    <a:pt x="573" y="1181"/>
                  </a:cubicBezTo>
                  <a:close/>
                  <a:moveTo>
                    <a:pt x="578" y="940"/>
                  </a:moveTo>
                  <a:cubicBezTo>
                    <a:pt x="596" y="944"/>
                    <a:pt x="601" y="935"/>
                    <a:pt x="605" y="924"/>
                  </a:cubicBezTo>
                  <a:cubicBezTo>
                    <a:pt x="588" y="921"/>
                    <a:pt x="583" y="931"/>
                    <a:pt x="578" y="940"/>
                  </a:cubicBezTo>
                  <a:close/>
                  <a:moveTo>
                    <a:pt x="176" y="704"/>
                  </a:moveTo>
                  <a:cubicBezTo>
                    <a:pt x="193" y="706"/>
                    <a:pt x="208" y="737"/>
                    <a:pt x="219" y="726"/>
                  </a:cubicBezTo>
                  <a:cubicBezTo>
                    <a:pt x="204" y="723"/>
                    <a:pt x="198" y="683"/>
                    <a:pt x="176" y="704"/>
                  </a:cubicBezTo>
                  <a:close/>
                  <a:moveTo>
                    <a:pt x="514" y="865"/>
                  </a:moveTo>
                  <a:cubicBezTo>
                    <a:pt x="485" y="854"/>
                    <a:pt x="496" y="884"/>
                    <a:pt x="514" y="865"/>
                  </a:cubicBezTo>
                  <a:close/>
                  <a:moveTo>
                    <a:pt x="653" y="490"/>
                  </a:moveTo>
                  <a:cubicBezTo>
                    <a:pt x="656" y="490"/>
                    <a:pt x="660" y="490"/>
                    <a:pt x="664" y="490"/>
                  </a:cubicBezTo>
                  <a:cubicBezTo>
                    <a:pt x="672" y="477"/>
                    <a:pt x="645" y="475"/>
                    <a:pt x="647" y="485"/>
                  </a:cubicBezTo>
                  <a:cubicBezTo>
                    <a:pt x="651" y="485"/>
                    <a:pt x="654" y="486"/>
                    <a:pt x="653" y="490"/>
                  </a:cubicBezTo>
                  <a:close/>
                  <a:moveTo>
                    <a:pt x="701" y="587"/>
                  </a:moveTo>
                  <a:cubicBezTo>
                    <a:pt x="726" y="586"/>
                    <a:pt x="749" y="584"/>
                    <a:pt x="765" y="576"/>
                  </a:cubicBezTo>
                  <a:cubicBezTo>
                    <a:pt x="755" y="565"/>
                    <a:pt x="746" y="574"/>
                    <a:pt x="733" y="576"/>
                  </a:cubicBezTo>
                  <a:cubicBezTo>
                    <a:pt x="729" y="553"/>
                    <a:pt x="709" y="581"/>
                    <a:pt x="706" y="560"/>
                  </a:cubicBezTo>
                  <a:cubicBezTo>
                    <a:pt x="714" y="551"/>
                    <a:pt x="724" y="539"/>
                    <a:pt x="701" y="538"/>
                  </a:cubicBezTo>
                  <a:cubicBezTo>
                    <a:pt x="701" y="555"/>
                    <a:pt x="701" y="571"/>
                    <a:pt x="701" y="587"/>
                  </a:cubicBezTo>
                  <a:close/>
                  <a:moveTo>
                    <a:pt x="476" y="603"/>
                  </a:moveTo>
                  <a:cubicBezTo>
                    <a:pt x="492" y="617"/>
                    <a:pt x="462" y="586"/>
                    <a:pt x="476" y="603"/>
                  </a:cubicBezTo>
                  <a:close/>
                  <a:moveTo>
                    <a:pt x="701" y="624"/>
                  </a:moveTo>
                  <a:cubicBezTo>
                    <a:pt x="721" y="623"/>
                    <a:pt x="735" y="616"/>
                    <a:pt x="744" y="603"/>
                  </a:cubicBezTo>
                  <a:cubicBezTo>
                    <a:pt x="730" y="603"/>
                    <a:pt x="715" y="603"/>
                    <a:pt x="701" y="603"/>
                  </a:cubicBezTo>
                  <a:cubicBezTo>
                    <a:pt x="701" y="610"/>
                    <a:pt x="701" y="617"/>
                    <a:pt x="701" y="624"/>
                  </a:cubicBezTo>
                  <a:close/>
                  <a:moveTo>
                    <a:pt x="696" y="656"/>
                  </a:moveTo>
                  <a:cubicBezTo>
                    <a:pt x="696" y="660"/>
                    <a:pt x="696" y="663"/>
                    <a:pt x="696" y="667"/>
                  </a:cubicBezTo>
                  <a:cubicBezTo>
                    <a:pt x="709" y="675"/>
                    <a:pt x="711" y="649"/>
                    <a:pt x="701" y="651"/>
                  </a:cubicBezTo>
                  <a:cubicBezTo>
                    <a:pt x="701" y="654"/>
                    <a:pt x="700" y="657"/>
                    <a:pt x="696" y="656"/>
                  </a:cubicBezTo>
                  <a:close/>
                  <a:moveTo>
                    <a:pt x="621" y="699"/>
                  </a:moveTo>
                  <a:cubicBezTo>
                    <a:pt x="635" y="699"/>
                    <a:pt x="651" y="697"/>
                    <a:pt x="658" y="704"/>
                  </a:cubicBezTo>
                  <a:cubicBezTo>
                    <a:pt x="658" y="697"/>
                    <a:pt x="658" y="690"/>
                    <a:pt x="658" y="683"/>
                  </a:cubicBezTo>
                  <a:cubicBezTo>
                    <a:pt x="635" y="676"/>
                    <a:pt x="631" y="683"/>
                    <a:pt x="621" y="699"/>
                  </a:cubicBezTo>
                  <a:close/>
                  <a:moveTo>
                    <a:pt x="631" y="678"/>
                  </a:moveTo>
                  <a:cubicBezTo>
                    <a:pt x="615" y="682"/>
                    <a:pt x="612" y="672"/>
                    <a:pt x="599" y="672"/>
                  </a:cubicBezTo>
                  <a:cubicBezTo>
                    <a:pt x="592" y="689"/>
                    <a:pt x="631" y="686"/>
                    <a:pt x="631" y="678"/>
                  </a:cubicBezTo>
                  <a:close/>
                  <a:moveTo>
                    <a:pt x="706" y="737"/>
                  </a:moveTo>
                  <a:cubicBezTo>
                    <a:pt x="709" y="730"/>
                    <a:pt x="712" y="724"/>
                    <a:pt x="717" y="721"/>
                  </a:cubicBezTo>
                  <a:cubicBezTo>
                    <a:pt x="713" y="737"/>
                    <a:pt x="726" y="736"/>
                    <a:pt x="722" y="753"/>
                  </a:cubicBezTo>
                  <a:cubicBezTo>
                    <a:pt x="716" y="760"/>
                    <a:pt x="694" y="753"/>
                    <a:pt x="701" y="774"/>
                  </a:cubicBezTo>
                  <a:cubicBezTo>
                    <a:pt x="702" y="785"/>
                    <a:pt x="725" y="776"/>
                    <a:pt x="728" y="785"/>
                  </a:cubicBezTo>
                  <a:cubicBezTo>
                    <a:pt x="724" y="743"/>
                    <a:pt x="735" y="717"/>
                    <a:pt x="733" y="678"/>
                  </a:cubicBezTo>
                  <a:cubicBezTo>
                    <a:pt x="722" y="678"/>
                    <a:pt x="712" y="678"/>
                    <a:pt x="701" y="678"/>
                  </a:cubicBezTo>
                  <a:cubicBezTo>
                    <a:pt x="704" y="696"/>
                    <a:pt x="694" y="727"/>
                    <a:pt x="706" y="737"/>
                  </a:cubicBezTo>
                  <a:close/>
                  <a:moveTo>
                    <a:pt x="658" y="726"/>
                  </a:moveTo>
                  <a:cubicBezTo>
                    <a:pt x="658" y="720"/>
                    <a:pt x="649" y="719"/>
                    <a:pt x="647" y="726"/>
                  </a:cubicBezTo>
                  <a:cubicBezTo>
                    <a:pt x="654" y="725"/>
                    <a:pt x="656" y="734"/>
                    <a:pt x="658" y="726"/>
                  </a:cubicBezTo>
                  <a:close/>
                  <a:moveTo>
                    <a:pt x="781" y="806"/>
                  </a:moveTo>
                  <a:cubicBezTo>
                    <a:pt x="785" y="798"/>
                    <a:pt x="756" y="798"/>
                    <a:pt x="760" y="806"/>
                  </a:cubicBezTo>
                  <a:cubicBezTo>
                    <a:pt x="773" y="809"/>
                    <a:pt x="793" y="815"/>
                    <a:pt x="803" y="796"/>
                  </a:cubicBezTo>
                  <a:cubicBezTo>
                    <a:pt x="788" y="792"/>
                    <a:pt x="792" y="806"/>
                    <a:pt x="781" y="806"/>
                  </a:cubicBezTo>
                  <a:close/>
                  <a:moveTo>
                    <a:pt x="717" y="806"/>
                  </a:moveTo>
                  <a:cubicBezTo>
                    <a:pt x="704" y="824"/>
                    <a:pt x="735" y="793"/>
                    <a:pt x="717" y="806"/>
                  </a:cubicBezTo>
                  <a:close/>
                  <a:moveTo>
                    <a:pt x="749" y="817"/>
                  </a:moveTo>
                  <a:cubicBezTo>
                    <a:pt x="745" y="818"/>
                    <a:pt x="739" y="817"/>
                    <a:pt x="739" y="822"/>
                  </a:cubicBezTo>
                  <a:cubicBezTo>
                    <a:pt x="743" y="821"/>
                    <a:pt x="749" y="822"/>
                    <a:pt x="749" y="817"/>
                  </a:cubicBezTo>
                  <a:close/>
                  <a:moveTo>
                    <a:pt x="696" y="908"/>
                  </a:moveTo>
                  <a:cubicBezTo>
                    <a:pt x="700" y="898"/>
                    <a:pt x="705" y="888"/>
                    <a:pt x="706" y="876"/>
                  </a:cubicBezTo>
                  <a:cubicBezTo>
                    <a:pt x="688" y="869"/>
                    <a:pt x="684" y="903"/>
                    <a:pt x="696" y="908"/>
                  </a:cubicBezTo>
                  <a:close/>
                  <a:moveTo>
                    <a:pt x="562" y="892"/>
                  </a:moveTo>
                  <a:cubicBezTo>
                    <a:pt x="558" y="893"/>
                    <a:pt x="551" y="892"/>
                    <a:pt x="551" y="897"/>
                  </a:cubicBezTo>
                  <a:cubicBezTo>
                    <a:pt x="555" y="896"/>
                    <a:pt x="562" y="897"/>
                    <a:pt x="562" y="892"/>
                  </a:cubicBezTo>
                  <a:close/>
                  <a:moveTo>
                    <a:pt x="573" y="903"/>
                  </a:moveTo>
                  <a:cubicBezTo>
                    <a:pt x="584" y="899"/>
                    <a:pt x="610" y="911"/>
                    <a:pt x="605" y="892"/>
                  </a:cubicBezTo>
                  <a:cubicBezTo>
                    <a:pt x="595" y="897"/>
                    <a:pt x="578" y="894"/>
                    <a:pt x="573" y="903"/>
                  </a:cubicBezTo>
                  <a:close/>
                  <a:moveTo>
                    <a:pt x="610" y="903"/>
                  </a:moveTo>
                  <a:cubicBezTo>
                    <a:pt x="623" y="898"/>
                    <a:pt x="656" y="913"/>
                    <a:pt x="653" y="892"/>
                  </a:cubicBezTo>
                  <a:cubicBezTo>
                    <a:pt x="637" y="894"/>
                    <a:pt x="611" y="886"/>
                    <a:pt x="610" y="903"/>
                  </a:cubicBezTo>
                  <a:close/>
                  <a:moveTo>
                    <a:pt x="647" y="929"/>
                  </a:moveTo>
                  <a:cubicBezTo>
                    <a:pt x="648" y="921"/>
                    <a:pt x="614" y="921"/>
                    <a:pt x="615" y="929"/>
                  </a:cubicBezTo>
                  <a:cubicBezTo>
                    <a:pt x="620" y="934"/>
                    <a:pt x="648" y="953"/>
                    <a:pt x="647" y="929"/>
                  </a:cubicBezTo>
                  <a:close/>
                  <a:moveTo>
                    <a:pt x="701" y="978"/>
                  </a:moveTo>
                  <a:cubicBezTo>
                    <a:pt x="701" y="975"/>
                    <a:pt x="697" y="972"/>
                    <a:pt x="696" y="978"/>
                  </a:cubicBezTo>
                  <a:cubicBezTo>
                    <a:pt x="696" y="981"/>
                    <a:pt x="700" y="984"/>
                    <a:pt x="701" y="978"/>
                  </a:cubicBezTo>
                  <a:close/>
                  <a:moveTo>
                    <a:pt x="717" y="1015"/>
                  </a:moveTo>
                  <a:cubicBezTo>
                    <a:pt x="720" y="1012"/>
                    <a:pt x="717" y="1004"/>
                    <a:pt x="712" y="1010"/>
                  </a:cubicBezTo>
                  <a:cubicBezTo>
                    <a:pt x="709" y="1013"/>
                    <a:pt x="712" y="1021"/>
                    <a:pt x="717" y="1015"/>
                  </a:cubicBezTo>
                  <a:close/>
                  <a:moveTo>
                    <a:pt x="728" y="1020"/>
                  </a:moveTo>
                  <a:cubicBezTo>
                    <a:pt x="740" y="1022"/>
                    <a:pt x="748" y="1019"/>
                    <a:pt x="749" y="1010"/>
                  </a:cubicBezTo>
                  <a:cubicBezTo>
                    <a:pt x="742" y="1008"/>
                    <a:pt x="739" y="1002"/>
                    <a:pt x="728" y="1004"/>
                  </a:cubicBezTo>
                  <a:cubicBezTo>
                    <a:pt x="728" y="1010"/>
                    <a:pt x="728" y="1015"/>
                    <a:pt x="728" y="1020"/>
                  </a:cubicBezTo>
                  <a:close/>
                  <a:moveTo>
                    <a:pt x="642" y="1133"/>
                  </a:moveTo>
                  <a:cubicBezTo>
                    <a:pt x="659" y="1137"/>
                    <a:pt x="652" y="1118"/>
                    <a:pt x="669" y="1122"/>
                  </a:cubicBezTo>
                  <a:cubicBezTo>
                    <a:pt x="667" y="1104"/>
                    <a:pt x="654" y="1115"/>
                    <a:pt x="664" y="1095"/>
                  </a:cubicBezTo>
                  <a:cubicBezTo>
                    <a:pt x="652" y="1093"/>
                    <a:pt x="634" y="1111"/>
                    <a:pt x="647" y="1117"/>
                  </a:cubicBezTo>
                  <a:cubicBezTo>
                    <a:pt x="657" y="1102"/>
                    <a:pt x="645" y="1128"/>
                    <a:pt x="642" y="1133"/>
                  </a:cubicBezTo>
                  <a:close/>
                  <a:moveTo>
                    <a:pt x="594" y="1128"/>
                  </a:moveTo>
                  <a:cubicBezTo>
                    <a:pt x="608" y="1133"/>
                    <a:pt x="624" y="1116"/>
                    <a:pt x="610" y="1111"/>
                  </a:cubicBezTo>
                  <a:cubicBezTo>
                    <a:pt x="612" y="1124"/>
                    <a:pt x="586" y="1109"/>
                    <a:pt x="594" y="1128"/>
                  </a:cubicBezTo>
                  <a:close/>
                  <a:moveTo>
                    <a:pt x="589" y="1128"/>
                  </a:moveTo>
                  <a:cubicBezTo>
                    <a:pt x="579" y="1133"/>
                    <a:pt x="571" y="1112"/>
                    <a:pt x="567" y="1128"/>
                  </a:cubicBezTo>
                  <a:cubicBezTo>
                    <a:pt x="570" y="1129"/>
                    <a:pt x="588" y="1141"/>
                    <a:pt x="589" y="1128"/>
                  </a:cubicBezTo>
                  <a:close/>
                  <a:moveTo>
                    <a:pt x="631" y="1133"/>
                  </a:moveTo>
                  <a:cubicBezTo>
                    <a:pt x="631" y="1130"/>
                    <a:pt x="627" y="1127"/>
                    <a:pt x="626" y="1133"/>
                  </a:cubicBezTo>
                  <a:cubicBezTo>
                    <a:pt x="626" y="1136"/>
                    <a:pt x="630" y="1139"/>
                    <a:pt x="631" y="1133"/>
                  </a:cubicBezTo>
                  <a:close/>
                  <a:moveTo>
                    <a:pt x="1012" y="1149"/>
                  </a:moveTo>
                  <a:cubicBezTo>
                    <a:pt x="1022" y="1147"/>
                    <a:pt x="1044" y="1156"/>
                    <a:pt x="1038" y="1138"/>
                  </a:cubicBezTo>
                  <a:cubicBezTo>
                    <a:pt x="1025" y="1137"/>
                    <a:pt x="1016" y="1141"/>
                    <a:pt x="1012" y="1149"/>
                  </a:cubicBezTo>
                  <a:close/>
                  <a:moveTo>
                    <a:pt x="669" y="1149"/>
                  </a:moveTo>
                  <a:cubicBezTo>
                    <a:pt x="665" y="1150"/>
                    <a:pt x="658" y="1149"/>
                    <a:pt x="658" y="1154"/>
                  </a:cubicBezTo>
                  <a:cubicBezTo>
                    <a:pt x="662" y="1153"/>
                    <a:pt x="669" y="1154"/>
                    <a:pt x="669" y="1149"/>
                  </a:cubicBezTo>
                  <a:close/>
                  <a:moveTo>
                    <a:pt x="974" y="1154"/>
                  </a:moveTo>
                  <a:cubicBezTo>
                    <a:pt x="970" y="1156"/>
                    <a:pt x="964" y="1154"/>
                    <a:pt x="963" y="1160"/>
                  </a:cubicBezTo>
                  <a:cubicBezTo>
                    <a:pt x="968" y="1158"/>
                    <a:pt x="974" y="1160"/>
                    <a:pt x="974" y="1154"/>
                  </a:cubicBezTo>
                  <a:close/>
                  <a:moveTo>
                    <a:pt x="685" y="1256"/>
                  </a:moveTo>
                  <a:cubicBezTo>
                    <a:pt x="689" y="1252"/>
                    <a:pt x="698" y="1230"/>
                    <a:pt x="680" y="1235"/>
                  </a:cubicBezTo>
                  <a:cubicBezTo>
                    <a:pt x="681" y="1243"/>
                    <a:pt x="678" y="1254"/>
                    <a:pt x="685" y="1256"/>
                  </a:cubicBezTo>
                  <a:close/>
                  <a:moveTo>
                    <a:pt x="685" y="1224"/>
                  </a:moveTo>
                  <a:cubicBezTo>
                    <a:pt x="689" y="1209"/>
                    <a:pt x="677" y="1210"/>
                    <a:pt x="680" y="1197"/>
                  </a:cubicBezTo>
                  <a:cubicBezTo>
                    <a:pt x="680" y="1189"/>
                    <a:pt x="682" y="1153"/>
                    <a:pt x="674" y="1170"/>
                  </a:cubicBezTo>
                  <a:cubicBezTo>
                    <a:pt x="682" y="1200"/>
                    <a:pt x="659" y="1226"/>
                    <a:pt x="674" y="1245"/>
                  </a:cubicBezTo>
                  <a:cubicBezTo>
                    <a:pt x="675" y="1235"/>
                    <a:pt x="678" y="1227"/>
                    <a:pt x="685" y="1224"/>
                  </a:cubicBezTo>
                  <a:close/>
                  <a:moveTo>
                    <a:pt x="824" y="1186"/>
                  </a:moveTo>
                  <a:cubicBezTo>
                    <a:pt x="811" y="1183"/>
                    <a:pt x="800" y="1179"/>
                    <a:pt x="781" y="1181"/>
                  </a:cubicBezTo>
                  <a:cubicBezTo>
                    <a:pt x="781" y="1207"/>
                    <a:pt x="823" y="1220"/>
                    <a:pt x="824" y="1186"/>
                  </a:cubicBezTo>
                  <a:close/>
                  <a:moveTo>
                    <a:pt x="728" y="1170"/>
                  </a:moveTo>
                  <a:cubicBezTo>
                    <a:pt x="723" y="1204"/>
                    <a:pt x="774" y="1210"/>
                    <a:pt x="792" y="1203"/>
                  </a:cubicBezTo>
                  <a:cubicBezTo>
                    <a:pt x="776" y="1187"/>
                    <a:pt x="758" y="1172"/>
                    <a:pt x="728" y="1170"/>
                  </a:cubicBezTo>
                  <a:close/>
                  <a:moveTo>
                    <a:pt x="840" y="1186"/>
                  </a:moveTo>
                  <a:cubicBezTo>
                    <a:pt x="840" y="1201"/>
                    <a:pt x="849" y="1197"/>
                    <a:pt x="840" y="1208"/>
                  </a:cubicBezTo>
                  <a:cubicBezTo>
                    <a:pt x="868" y="1198"/>
                    <a:pt x="911" y="1203"/>
                    <a:pt x="926" y="1181"/>
                  </a:cubicBezTo>
                  <a:cubicBezTo>
                    <a:pt x="902" y="1188"/>
                    <a:pt x="871" y="1187"/>
                    <a:pt x="840" y="1186"/>
                  </a:cubicBezTo>
                  <a:close/>
                  <a:moveTo>
                    <a:pt x="674" y="1358"/>
                  </a:moveTo>
                  <a:cubicBezTo>
                    <a:pt x="680" y="1351"/>
                    <a:pt x="683" y="1342"/>
                    <a:pt x="690" y="1336"/>
                  </a:cubicBezTo>
                  <a:cubicBezTo>
                    <a:pt x="686" y="1324"/>
                    <a:pt x="700" y="1295"/>
                    <a:pt x="680" y="1299"/>
                  </a:cubicBezTo>
                  <a:cubicBezTo>
                    <a:pt x="663" y="1311"/>
                    <a:pt x="669" y="1350"/>
                    <a:pt x="674" y="1358"/>
                  </a:cubicBezTo>
                  <a:close/>
                  <a:moveTo>
                    <a:pt x="647" y="1320"/>
                  </a:moveTo>
                  <a:cubicBezTo>
                    <a:pt x="645" y="1324"/>
                    <a:pt x="635" y="1322"/>
                    <a:pt x="631" y="1326"/>
                  </a:cubicBezTo>
                  <a:cubicBezTo>
                    <a:pt x="627" y="1330"/>
                    <a:pt x="625" y="1340"/>
                    <a:pt x="621" y="1347"/>
                  </a:cubicBezTo>
                  <a:cubicBezTo>
                    <a:pt x="616" y="1354"/>
                    <a:pt x="614" y="1362"/>
                    <a:pt x="610" y="1369"/>
                  </a:cubicBezTo>
                  <a:cubicBezTo>
                    <a:pt x="627" y="1365"/>
                    <a:pt x="635" y="1372"/>
                    <a:pt x="647" y="1374"/>
                  </a:cubicBezTo>
                  <a:cubicBezTo>
                    <a:pt x="654" y="1351"/>
                    <a:pt x="639" y="1350"/>
                    <a:pt x="637" y="1336"/>
                  </a:cubicBezTo>
                  <a:cubicBezTo>
                    <a:pt x="643" y="1328"/>
                    <a:pt x="652" y="1323"/>
                    <a:pt x="658" y="1315"/>
                  </a:cubicBezTo>
                  <a:cubicBezTo>
                    <a:pt x="635" y="1319"/>
                    <a:pt x="663" y="1304"/>
                    <a:pt x="647" y="1304"/>
                  </a:cubicBezTo>
                  <a:cubicBezTo>
                    <a:pt x="639" y="1308"/>
                    <a:pt x="649" y="1318"/>
                    <a:pt x="647" y="1320"/>
                  </a:cubicBezTo>
                  <a:close/>
                  <a:moveTo>
                    <a:pt x="631" y="1315"/>
                  </a:moveTo>
                  <a:cubicBezTo>
                    <a:pt x="597" y="1318"/>
                    <a:pt x="563" y="1322"/>
                    <a:pt x="562" y="1358"/>
                  </a:cubicBezTo>
                  <a:cubicBezTo>
                    <a:pt x="568" y="1359"/>
                    <a:pt x="580" y="1351"/>
                    <a:pt x="578" y="1358"/>
                  </a:cubicBezTo>
                  <a:cubicBezTo>
                    <a:pt x="574" y="1368"/>
                    <a:pt x="581" y="1361"/>
                    <a:pt x="610" y="1363"/>
                  </a:cubicBezTo>
                  <a:cubicBezTo>
                    <a:pt x="609" y="1350"/>
                    <a:pt x="618" y="1347"/>
                    <a:pt x="621" y="1336"/>
                  </a:cubicBezTo>
                  <a:cubicBezTo>
                    <a:pt x="605" y="1334"/>
                    <a:pt x="590" y="1359"/>
                    <a:pt x="583" y="1347"/>
                  </a:cubicBezTo>
                  <a:cubicBezTo>
                    <a:pt x="599" y="1336"/>
                    <a:pt x="623" y="1334"/>
                    <a:pt x="631" y="1315"/>
                  </a:cubicBezTo>
                  <a:close/>
                  <a:moveTo>
                    <a:pt x="562" y="1363"/>
                  </a:moveTo>
                  <a:cubicBezTo>
                    <a:pt x="562" y="1371"/>
                    <a:pt x="564" y="1375"/>
                    <a:pt x="567" y="1379"/>
                  </a:cubicBezTo>
                  <a:cubicBezTo>
                    <a:pt x="581" y="1379"/>
                    <a:pt x="593" y="1376"/>
                    <a:pt x="599" y="1369"/>
                  </a:cubicBezTo>
                  <a:cubicBezTo>
                    <a:pt x="582" y="1372"/>
                    <a:pt x="574" y="1365"/>
                    <a:pt x="562" y="1363"/>
                  </a:cubicBezTo>
                  <a:close/>
                  <a:moveTo>
                    <a:pt x="599" y="1390"/>
                  </a:moveTo>
                  <a:cubicBezTo>
                    <a:pt x="615" y="1388"/>
                    <a:pt x="641" y="1396"/>
                    <a:pt x="642" y="1379"/>
                  </a:cubicBezTo>
                  <a:cubicBezTo>
                    <a:pt x="633" y="1372"/>
                    <a:pt x="594" y="1367"/>
                    <a:pt x="599" y="1390"/>
                  </a:cubicBezTo>
                  <a:close/>
                  <a:moveTo>
                    <a:pt x="540" y="1352"/>
                  </a:moveTo>
                  <a:cubicBezTo>
                    <a:pt x="547" y="1341"/>
                    <a:pt x="561" y="1338"/>
                    <a:pt x="567" y="1326"/>
                  </a:cubicBezTo>
                  <a:cubicBezTo>
                    <a:pt x="542" y="1333"/>
                    <a:pt x="538" y="1338"/>
                    <a:pt x="514" y="1326"/>
                  </a:cubicBezTo>
                  <a:cubicBezTo>
                    <a:pt x="512" y="1345"/>
                    <a:pt x="527" y="1348"/>
                    <a:pt x="540" y="1352"/>
                  </a:cubicBezTo>
                  <a:close/>
                  <a:moveTo>
                    <a:pt x="653" y="1369"/>
                  </a:moveTo>
                  <a:cubicBezTo>
                    <a:pt x="668" y="1376"/>
                    <a:pt x="668" y="1345"/>
                    <a:pt x="653" y="1352"/>
                  </a:cubicBezTo>
                  <a:cubicBezTo>
                    <a:pt x="653" y="1358"/>
                    <a:pt x="653" y="1363"/>
                    <a:pt x="653" y="1369"/>
                  </a:cubicBezTo>
                  <a:close/>
                  <a:moveTo>
                    <a:pt x="1172" y="1395"/>
                  </a:moveTo>
                  <a:cubicBezTo>
                    <a:pt x="1172" y="1386"/>
                    <a:pt x="1187" y="1392"/>
                    <a:pt x="1188" y="1385"/>
                  </a:cubicBezTo>
                  <a:cubicBezTo>
                    <a:pt x="1182" y="1372"/>
                    <a:pt x="1161" y="1393"/>
                    <a:pt x="1172" y="1395"/>
                  </a:cubicBezTo>
                  <a:close/>
                  <a:moveTo>
                    <a:pt x="792" y="1508"/>
                  </a:moveTo>
                  <a:cubicBezTo>
                    <a:pt x="768" y="1518"/>
                    <a:pt x="785" y="1486"/>
                    <a:pt x="765" y="1492"/>
                  </a:cubicBezTo>
                  <a:cubicBezTo>
                    <a:pt x="768" y="1505"/>
                    <a:pt x="770" y="1519"/>
                    <a:pt x="787" y="1518"/>
                  </a:cubicBezTo>
                  <a:cubicBezTo>
                    <a:pt x="799" y="1503"/>
                    <a:pt x="829" y="1504"/>
                    <a:pt x="824" y="1470"/>
                  </a:cubicBezTo>
                  <a:cubicBezTo>
                    <a:pt x="790" y="1469"/>
                    <a:pt x="808" y="1502"/>
                    <a:pt x="792" y="1508"/>
                  </a:cubicBezTo>
                  <a:close/>
                  <a:moveTo>
                    <a:pt x="830" y="1465"/>
                  </a:moveTo>
                  <a:cubicBezTo>
                    <a:pt x="838" y="1402"/>
                    <a:pt x="777" y="1406"/>
                    <a:pt x="744" y="1385"/>
                  </a:cubicBezTo>
                  <a:cubicBezTo>
                    <a:pt x="744" y="1401"/>
                    <a:pt x="744" y="1417"/>
                    <a:pt x="744" y="1433"/>
                  </a:cubicBezTo>
                  <a:cubicBezTo>
                    <a:pt x="776" y="1424"/>
                    <a:pt x="808" y="1437"/>
                    <a:pt x="792" y="1470"/>
                  </a:cubicBezTo>
                  <a:cubicBezTo>
                    <a:pt x="811" y="1475"/>
                    <a:pt x="813" y="1462"/>
                    <a:pt x="830" y="1465"/>
                  </a:cubicBezTo>
                  <a:close/>
                  <a:moveTo>
                    <a:pt x="1071" y="1449"/>
                  </a:moveTo>
                  <a:cubicBezTo>
                    <a:pt x="1083" y="1450"/>
                    <a:pt x="1091" y="1448"/>
                    <a:pt x="1092" y="1438"/>
                  </a:cubicBezTo>
                  <a:cubicBezTo>
                    <a:pt x="1080" y="1437"/>
                    <a:pt x="1072" y="1439"/>
                    <a:pt x="1071" y="1449"/>
                  </a:cubicBezTo>
                  <a:close/>
                  <a:moveTo>
                    <a:pt x="765" y="1449"/>
                  </a:moveTo>
                  <a:cubicBezTo>
                    <a:pt x="763" y="1445"/>
                    <a:pt x="751" y="1442"/>
                    <a:pt x="749" y="1449"/>
                  </a:cubicBezTo>
                  <a:cubicBezTo>
                    <a:pt x="746" y="1461"/>
                    <a:pt x="770" y="1460"/>
                    <a:pt x="765" y="1449"/>
                  </a:cubicBezTo>
                  <a:close/>
                  <a:moveTo>
                    <a:pt x="862" y="1470"/>
                  </a:moveTo>
                  <a:cubicBezTo>
                    <a:pt x="873" y="1481"/>
                    <a:pt x="876" y="1472"/>
                    <a:pt x="883" y="1465"/>
                  </a:cubicBezTo>
                  <a:cubicBezTo>
                    <a:pt x="891" y="1465"/>
                    <a:pt x="904" y="1464"/>
                    <a:pt x="894" y="1460"/>
                  </a:cubicBezTo>
                  <a:cubicBezTo>
                    <a:pt x="880" y="1460"/>
                    <a:pt x="868" y="1463"/>
                    <a:pt x="862" y="1470"/>
                  </a:cubicBezTo>
                  <a:close/>
                  <a:moveTo>
                    <a:pt x="594" y="1535"/>
                  </a:moveTo>
                  <a:cubicBezTo>
                    <a:pt x="627" y="1532"/>
                    <a:pt x="642" y="1511"/>
                    <a:pt x="664" y="1497"/>
                  </a:cubicBezTo>
                  <a:cubicBezTo>
                    <a:pt x="677" y="1490"/>
                    <a:pt x="654" y="1481"/>
                    <a:pt x="669" y="1476"/>
                  </a:cubicBezTo>
                  <a:cubicBezTo>
                    <a:pt x="675" y="1473"/>
                    <a:pt x="681" y="1470"/>
                    <a:pt x="685" y="1465"/>
                  </a:cubicBezTo>
                  <a:cubicBezTo>
                    <a:pt x="592" y="1493"/>
                    <a:pt x="499" y="1533"/>
                    <a:pt x="385" y="1540"/>
                  </a:cubicBezTo>
                  <a:cubicBezTo>
                    <a:pt x="354" y="1542"/>
                    <a:pt x="326" y="1534"/>
                    <a:pt x="294" y="1545"/>
                  </a:cubicBezTo>
                  <a:cubicBezTo>
                    <a:pt x="377" y="1574"/>
                    <a:pt x="510" y="1584"/>
                    <a:pt x="583" y="1540"/>
                  </a:cubicBezTo>
                  <a:cubicBezTo>
                    <a:pt x="577" y="1530"/>
                    <a:pt x="540" y="1523"/>
                    <a:pt x="551" y="1513"/>
                  </a:cubicBezTo>
                  <a:cubicBezTo>
                    <a:pt x="568" y="1518"/>
                    <a:pt x="574" y="1533"/>
                    <a:pt x="594" y="1535"/>
                  </a:cubicBezTo>
                  <a:close/>
                  <a:moveTo>
                    <a:pt x="535" y="1486"/>
                  </a:moveTo>
                  <a:cubicBezTo>
                    <a:pt x="517" y="1470"/>
                    <a:pt x="519" y="1506"/>
                    <a:pt x="535" y="1486"/>
                  </a:cubicBezTo>
                  <a:close/>
                  <a:moveTo>
                    <a:pt x="219" y="1502"/>
                  </a:moveTo>
                  <a:cubicBezTo>
                    <a:pt x="215" y="1506"/>
                    <a:pt x="229" y="1507"/>
                    <a:pt x="230" y="1508"/>
                  </a:cubicBezTo>
                  <a:cubicBezTo>
                    <a:pt x="245" y="1515"/>
                    <a:pt x="224" y="1498"/>
                    <a:pt x="219" y="1502"/>
                  </a:cubicBezTo>
                  <a:close/>
                  <a:moveTo>
                    <a:pt x="182" y="1518"/>
                  </a:moveTo>
                  <a:cubicBezTo>
                    <a:pt x="147" y="1512"/>
                    <a:pt x="170" y="1535"/>
                    <a:pt x="182" y="1518"/>
                  </a:cubicBezTo>
                  <a:close/>
                  <a:moveTo>
                    <a:pt x="910" y="1128"/>
                  </a:moveTo>
                  <a:cubicBezTo>
                    <a:pt x="899" y="1125"/>
                    <a:pt x="883" y="1142"/>
                    <a:pt x="894" y="1144"/>
                  </a:cubicBezTo>
                  <a:cubicBezTo>
                    <a:pt x="894" y="1134"/>
                    <a:pt x="912" y="1140"/>
                    <a:pt x="910" y="1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376"/>
            <p:cNvSpPr>
              <a:spLocks/>
            </p:cNvSpPr>
            <p:nvPr/>
          </p:nvSpPr>
          <p:spPr bwMode="auto">
            <a:xfrm>
              <a:off x="8183563" y="4749801"/>
              <a:ext cx="42863" cy="23813"/>
            </a:xfrm>
            <a:custGeom>
              <a:avLst/>
              <a:gdLst>
                <a:gd name="T0" fmla="*/ 38 w 46"/>
                <a:gd name="T1" fmla="*/ 0 h 27"/>
                <a:gd name="T2" fmla="*/ 43 w 46"/>
                <a:gd name="T3" fmla="*/ 11 h 27"/>
                <a:gd name="T4" fmla="*/ 11 w 46"/>
                <a:gd name="T5" fmla="*/ 27 h 27"/>
                <a:gd name="T6" fmla="*/ 38 w 46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7">
                  <a:moveTo>
                    <a:pt x="38" y="0"/>
                  </a:moveTo>
                  <a:cubicBezTo>
                    <a:pt x="46" y="2"/>
                    <a:pt x="33" y="10"/>
                    <a:pt x="43" y="11"/>
                  </a:cubicBezTo>
                  <a:cubicBezTo>
                    <a:pt x="36" y="20"/>
                    <a:pt x="20" y="19"/>
                    <a:pt x="11" y="27"/>
                  </a:cubicBezTo>
                  <a:cubicBezTo>
                    <a:pt x="0" y="19"/>
                    <a:pt x="39" y="16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377"/>
            <p:cNvSpPr>
              <a:spLocks/>
            </p:cNvSpPr>
            <p:nvPr/>
          </p:nvSpPr>
          <p:spPr bwMode="auto">
            <a:xfrm>
              <a:off x="8767764" y="4773613"/>
              <a:ext cx="44450" cy="63500"/>
            </a:xfrm>
            <a:custGeom>
              <a:avLst/>
              <a:gdLst>
                <a:gd name="T0" fmla="*/ 38 w 47"/>
                <a:gd name="T1" fmla="*/ 0 h 69"/>
                <a:gd name="T2" fmla="*/ 38 w 47"/>
                <a:gd name="T3" fmla="*/ 43 h 69"/>
                <a:gd name="T4" fmla="*/ 27 w 47"/>
                <a:gd name="T5" fmla="*/ 64 h 69"/>
                <a:gd name="T6" fmla="*/ 0 w 47"/>
                <a:gd name="T7" fmla="*/ 32 h 69"/>
                <a:gd name="T8" fmla="*/ 22 w 47"/>
                <a:gd name="T9" fmla="*/ 32 h 69"/>
                <a:gd name="T10" fmla="*/ 38 w 47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69">
                  <a:moveTo>
                    <a:pt x="38" y="0"/>
                  </a:moveTo>
                  <a:cubicBezTo>
                    <a:pt x="47" y="7"/>
                    <a:pt x="25" y="28"/>
                    <a:pt x="38" y="43"/>
                  </a:cubicBezTo>
                  <a:cubicBezTo>
                    <a:pt x="22" y="37"/>
                    <a:pt x="28" y="55"/>
                    <a:pt x="27" y="64"/>
                  </a:cubicBezTo>
                  <a:cubicBezTo>
                    <a:pt x="3" y="69"/>
                    <a:pt x="6" y="47"/>
                    <a:pt x="0" y="32"/>
                  </a:cubicBezTo>
                  <a:cubicBezTo>
                    <a:pt x="8" y="26"/>
                    <a:pt x="14" y="26"/>
                    <a:pt x="22" y="32"/>
                  </a:cubicBezTo>
                  <a:cubicBezTo>
                    <a:pt x="19" y="13"/>
                    <a:pt x="31" y="9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378"/>
            <p:cNvSpPr>
              <a:spLocks/>
            </p:cNvSpPr>
            <p:nvPr/>
          </p:nvSpPr>
          <p:spPr bwMode="auto">
            <a:xfrm>
              <a:off x="8347076" y="4905376"/>
              <a:ext cx="39688" cy="55563"/>
            </a:xfrm>
            <a:custGeom>
              <a:avLst/>
              <a:gdLst>
                <a:gd name="T0" fmla="*/ 0 w 43"/>
                <a:gd name="T1" fmla="*/ 34 h 59"/>
                <a:gd name="T2" fmla="*/ 16 w 43"/>
                <a:gd name="T3" fmla="*/ 2 h 59"/>
                <a:gd name="T4" fmla="*/ 43 w 43"/>
                <a:gd name="T5" fmla="*/ 23 h 59"/>
                <a:gd name="T6" fmla="*/ 16 w 43"/>
                <a:gd name="T7" fmla="*/ 39 h 59"/>
                <a:gd name="T8" fmla="*/ 22 w 43"/>
                <a:gd name="T9" fmla="*/ 44 h 59"/>
                <a:gd name="T10" fmla="*/ 0 w 43"/>
                <a:gd name="T11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9">
                  <a:moveTo>
                    <a:pt x="0" y="34"/>
                  </a:moveTo>
                  <a:cubicBezTo>
                    <a:pt x="4" y="22"/>
                    <a:pt x="3" y="5"/>
                    <a:pt x="16" y="2"/>
                  </a:cubicBezTo>
                  <a:cubicBezTo>
                    <a:pt x="34" y="0"/>
                    <a:pt x="28" y="22"/>
                    <a:pt x="43" y="23"/>
                  </a:cubicBezTo>
                  <a:cubicBezTo>
                    <a:pt x="41" y="35"/>
                    <a:pt x="14" y="22"/>
                    <a:pt x="16" y="39"/>
                  </a:cubicBezTo>
                  <a:cubicBezTo>
                    <a:pt x="15" y="44"/>
                    <a:pt x="18" y="44"/>
                    <a:pt x="22" y="44"/>
                  </a:cubicBezTo>
                  <a:cubicBezTo>
                    <a:pt x="17" y="59"/>
                    <a:pt x="10" y="32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379"/>
            <p:cNvSpPr>
              <a:spLocks/>
            </p:cNvSpPr>
            <p:nvPr/>
          </p:nvSpPr>
          <p:spPr bwMode="auto">
            <a:xfrm>
              <a:off x="7994651" y="5011738"/>
              <a:ext cx="65088" cy="46038"/>
            </a:xfrm>
            <a:custGeom>
              <a:avLst/>
              <a:gdLst>
                <a:gd name="T0" fmla="*/ 0 w 70"/>
                <a:gd name="T1" fmla="*/ 32 h 50"/>
                <a:gd name="T2" fmla="*/ 38 w 70"/>
                <a:gd name="T3" fmla="*/ 0 h 50"/>
                <a:gd name="T4" fmla="*/ 70 w 70"/>
                <a:gd name="T5" fmla="*/ 16 h 50"/>
                <a:gd name="T6" fmla="*/ 38 w 70"/>
                <a:gd name="T7" fmla="*/ 27 h 50"/>
                <a:gd name="T8" fmla="*/ 38 w 70"/>
                <a:gd name="T9" fmla="*/ 32 h 50"/>
                <a:gd name="T10" fmla="*/ 0 w 70"/>
                <a:gd name="T11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50">
                  <a:moveTo>
                    <a:pt x="0" y="32"/>
                  </a:moveTo>
                  <a:cubicBezTo>
                    <a:pt x="3" y="12"/>
                    <a:pt x="40" y="25"/>
                    <a:pt x="38" y="0"/>
                  </a:cubicBezTo>
                  <a:cubicBezTo>
                    <a:pt x="51" y="3"/>
                    <a:pt x="60" y="10"/>
                    <a:pt x="70" y="16"/>
                  </a:cubicBezTo>
                  <a:cubicBezTo>
                    <a:pt x="66" y="38"/>
                    <a:pt x="55" y="27"/>
                    <a:pt x="38" y="27"/>
                  </a:cubicBezTo>
                  <a:cubicBezTo>
                    <a:pt x="48" y="37"/>
                    <a:pt x="48" y="50"/>
                    <a:pt x="38" y="32"/>
                  </a:cubicBezTo>
                  <a:cubicBezTo>
                    <a:pt x="25" y="35"/>
                    <a:pt x="10" y="43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380"/>
            <p:cNvSpPr>
              <a:spLocks/>
            </p:cNvSpPr>
            <p:nvPr/>
          </p:nvSpPr>
          <p:spPr bwMode="auto">
            <a:xfrm>
              <a:off x="7999413" y="5208588"/>
              <a:ext cx="17463" cy="26988"/>
            </a:xfrm>
            <a:custGeom>
              <a:avLst/>
              <a:gdLst>
                <a:gd name="T0" fmla="*/ 0 w 19"/>
                <a:gd name="T1" fmla="*/ 11 h 29"/>
                <a:gd name="T2" fmla="*/ 16 w 19"/>
                <a:gd name="T3" fmla="*/ 27 h 29"/>
                <a:gd name="T4" fmla="*/ 0 w 19"/>
                <a:gd name="T5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9">
                  <a:moveTo>
                    <a:pt x="0" y="11"/>
                  </a:moveTo>
                  <a:cubicBezTo>
                    <a:pt x="2" y="0"/>
                    <a:pt x="19" y="17"/>
                    <a:pt x="16" y="27"/>
                  </a:cubicBezTo>
                  <a:cubicBezTo>
                    <a:pt x="4" y="29"/>
                    <a:pt x="10" y="1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381"/>
            <p:cNvSpPr>
              <a:spLocks/>
            </p:cNvSpPr>
            <p:nvPr/>
          </p:nvSpPr>
          <p:spPr bwMode="auto">
            <a:xfrm>
              <a:off x="7845426" y="5235576"/>
              <a:ext cx="50800" cy="42863"/>
            </a:xfrm>
            <a:custGeom>
              <a:avLst/>
              <a:gdLst>
                <a:gd name="T0" fmla="*/ 54 w 54"/>
                <a:gd name="T1" fmla="*/ 37 h 47"/>
                <a:gd name="T2" fmla="*/ 16 w 54"/>
                <a:gd name="T3" fmla="*/ 37 h 47"/>
                <a:gd name="T4" fmla="*/ 16 w 54"/>
                <a:gd name="T5" fmla="*/ 47 h 47"/>
                <a:gd name="T6" fmla="*/ 16 w 54"/>
                <a:gd name="T7" fmla="*/ 26 h 47"/>
                <a:gd name="T8" fmla="*/ 54 w 54"/>
                <a:gd name="T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7">
                  <a:moveTo>
                    <a:pt x="54" y="37"/>
                  </a:moveTo>
                  <a:cubicBezTo>
                    <a:pt x="41" y="37"/>
                    <a:pt x="29" y="37"/>
                    <a:pt x="16" y="37"/>
                  </a:cubicBezTo>
                  <a:cubicBezTo>
                    <a:pt x="16" y="40"/>
                    <a:pt x="16" y="44"/>
                    <a:pt x="16" y="47"/>
                  </a:cubicBezTo>
                  <a:cubicBezTo>
                    <a:pt x="0" y="44"/>
                    <a:pt x="22" y="36"/>
                    <a:pt x="16" y="26"/>
                  </a:cubicBezTo>
                  <a:cubicBezTo>
                    <a:pt x="36" y="26"/>
                    <a:pt x="54" y="0"/>
                    <a:pt x="5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382"/>
            <p:cNvSpPr>
              <a:spLocks/>
            </p:cNvSpPr>
            <p:nvPr/>
          </p:nvSpPr>
          <p:spPr bwMode="auto">
            <a:xfrm>
              <a:off x="7823201" y="5243513"/>
              <a:ext cx="30163" cy="41275"/>
            </a:xfrm>
            <a:custGeom>
              <a:avLst/>
              <a:gdLst>
                <a:gd name="T0" fmla="*/ 9 w 33"/>
                <a:gd name="T1" fmla="*/ 17 h 45"/>
                <a:gd name="T2" fmla="*/ 9 w 33"/>
                <a:gd name="T3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45">
                  <a:moveTo>
                    <a:pt x="9" y="17"/>
                  </a:moveTo>
                  <a:cubicBezTo>
                    <a:pt x="0" y="0"/>
                    <a:pt x="33" y="45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383"/>
            <p:cNvSpPr>
              <a:spLocks/>
            </p:cNvSpPr>
            <p:nvPr/>
          </p:nvSpPr>
          <p:spPr bwMode="auto">
            <a:xfrm>
              <a:off x="8553451" y="5284788"/>
              <a:ext cx="15875" cy="26988"/>
            </a:xfrm>
            <a:custGeom>
              <a:avLst/>
              <a:gdLst>
                <a:gd name="T0" fmla="*/ 8 w 17"/>
                <a:gd name="T1" fmla="*/ 15 h 30"/>
                <a:gd name="T2" fmla="*/ 13 w 17"/>
                <a:gd name="T3" fmla="*/ 4 h 30"/>
                <a:gd name="T4" fmla="*/ 8 w 17"/>
                <a:gd name="T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0">
                  <a:moveTo>
                    <a:pt x="8" y="15"/>
                  </a:moveTo>
                  <a:cubicBezTo>
                    <a:pt x="8" y="14"/>
                    <a:pt x="9" y="0"/>
                    <a:pt x="13" y="4"/>
                  </a:cubicBezTo>
                  <a:cubicBezTo>
                    <a:pt x="17" y="9"/>
                    <a:pt x="0" y="30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384"/>
            <p:cNvSpPr>
              <a:spLocks/>
            </p:cNvSpPr>
            <p:nvPr/>
          </p:nvSpPr>
          <p:spPr bwMode="auto">
            <a:xfrm>
              <a:off x="8664576" y="5294313"/>
              <a:ext cx="17463" cy="12700"/>
            </a:xfrm>
            <a:custGeom>
              <a:avLst/>
              <a:gdLst>
                <a:gd name="T0" fmla="*/ 12 w 20"/>
                <a:gd name="T1" fmla="*/ 4 h 13"/>
                <a:gd name="T2" fmla="*/ 12 w 20"/>
                <a:gd name="T3" fmla="*/ 9 h 13"/>
                <a:gd name="T4" fmla="*/ 6 w 20"/>
                <a:gd name="T5" fmla="*/ 4 h 13"/>
                <a:gd name="T6" fmla="*/ 12 w 20"/>
                <a:gd name="T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3">
                  <a:moveTo>
                    <a:pt x="12" y="4"/>
                  </a:moveTo>
                  <a:cubicBezTo>
                    <a:pt x="20" y="0"/>
                    <a:pt x="16" y="7"/>
                    <a:pt x="12" y="9"/>
                  </a:cubicBezTo>
                  <a:cubicBezTo>
                    <a:pt x="5" y="13"/>
                    <a:pt x="0" y="5"/>
                    <a:pt x="6" y="4"/>
                  </a:cubicBezTo>
                  <a:cubicBezTo>
                    <a:pt x="8" y="3"/>
                    <a:pt x="10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385"/>
            <p:cNvSpPr>
              <a:spLocks/>
            </p:cNvSpPr>
            <p:nvPr/>
          </p:nvSpPr>
          <p:spPr bwMode="auto">
            <a:xfrm>
              <a:off x="8343901" y="5507038"/>
              <a:ext cx="26988" cy="15875"/>
            </a:xfrm>
            <a:custGeom>
              <a:avLst/>
              <a:gdLst>
                <a:gd name="T0" fmla="*/ 15 w 30"/>
                <a:gd name="T1" fmla="*/ 9 h 17"/>
                <a:gd name="T2" fmla="*/ 4 w 30"/>
                <a:gd name="T3" fmla="*/ 4 h 17"/>
                <a:gd name="T4" fmla="*/ 15 w 30"/>
                <a:gd name="T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7">
                  <a:moveTo>
                    <a:pt x="15" y="9"/>
                  </a:moveTo>
                  <a:cubicBezTo>
                    <a:pt x="14" y="9"/>
                    <a:pt x="0" y="8"/>
                    <a:pt x="4" y="4"/>
                  </a:cubicBezTo>
                  <a:cubicBezTo>
                    <a:pt x="10" y="0"/>
                    <a:pt x="30" y="17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386"/>
            <p:cNvSpPr>
              <a:spLocks/>
            </p:cNvSpPr>
            <p:nvPr/>
          </p:nvSpPr>
          <p:spPr bwMode="auto">
            <a:xfrm>
              <a:off x="8081963" y="5546726"/>
              <a:ext cx="61913" cy="58738"/>
            </a:xfrm>
            <a:custGeom>
              <a:avLst/>
              <a:gdLst>
                <a:gd name="T0" fmla="*/ 18 w 67"/>
                <a:gd name="T1" fmla="*/ 15 h 64"/>
                <a:gd name="T2" fmla="*/ 51 w 67"/>
                <a:gd name="T3" fmla="*/ 25 h 64"/>
                <a:gd name="T4" fmla="*/ 67 w 67"/>
                <a:gd name="T5" fmla="*/ 47 h 64"/>
                <a:gd name="T6" fmla="*/ 35 w 67"/>
                <a:gd name="T7" fmla="*/ 31 h 64"/>
                <a:gd name="T8" fmla="*/ 2 w 67"/>
                <a:gd name="T9" fmla="*/ 15 h 64"/>
                <a:gd name="T10" fmla="*/ 18 w 67"/>
                <a:gd name="T11" fmla="*/ 1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4">
                  <a:moveTo>
                    <a:pt x="18" y="15"/>
                  </a:moveTo>
                  <a:cubicBezTo>
                    <a:pt x="27" y="0"/>
                    <a:pt x="38" y="26"/>
                    <a:pt x="51" y="25"/>
                  </a:cubicBezTo>
                  <a:cubicBezTo>
                    <a:pt x="49" y="39"/>
                    <a:pt x="53" y="48"/>
                    <a:pt x="67" y="47"/>
                  </a:cubicBezTo>
                  <a:cubicBezTo>
                    <a:pt x="54" y="64"/>
                    <a:pt x="45" y="33"/>
                    <a:pt x="35" y="31"/>
                  </a:cubicBezTo>
                  <a:cubicBezTo>
                    <a:pt x="22" y="34"/>
                    <a:pt x="0" y="39"/>
                    <a:pt x="2" y="15"/>
                  </a:cubicBezTo>
                  <a:cubicBezTo>
                    <a:pt x="13" y="11"/>
                    <a:pt x="32" y="25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387"/>
            <p:cNvSpPr>
              <a:spLocks/>
            </p:cNvSpPr>
            <p:nvPr/>
          </p:nvSpPr>
          <p:spPr bwMode="auto">
            <a:xfrm>
              <a:off x="7781926" y="5602288"/>
              <a:ext cx="39688" cy="47625"/>
            </a:xfrm>
            <a:custGeom>
              <a:avLst/>
              <a:gdLst>
                <a:gd name="T0" fmla="*/ 0 w 42"/>
                <a:gd name="T1" fmla="*/ 19 h 51"/>
                <a:gd name="T2" fmla="*/ 5 w 42"/>
                <a:gd name="T3" fmla="*/ 19 h 51"/>
                <a:gd name="T4" fmla="*/ 32 w 42"/>
                <a:gd name="T5" fmla="*/ 8 h 51"/>
                <a:gd name="T6" fmla="*/ 37 w 42"/>
                <a:gd name="T7" fmla="*/ 40 h 51"/>
                <a:gd name="T8" fmla="*/ 21 w 42"/>
                <a:gd name="T9" fmla="*/ 51 h 51"/>
                <a:gd name="T10" fmla="*/ 0 w 42"/>
                <a:gd name="T11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1">
                  <a:moveTo>
                    <a:pt x="0" y="19"/>
                  </a:moveTo>
                  <a:cubicBezTo>
                    <a:pt x="1" y="13"/>
                    <a:pt x="5" y="16"/>
                    <a:pt x="5" y="19"/>
                  </a:cubicBezTo>
                  <a:cubicBezTo>
                    <a:pt x="22" y="23"/>
                    <a:pt x="12" y="0"/>
                    <a:pt x="32" y="8"/>
                  </a:cubicBezTo>
                  <a:cubicBezTo>
                    <a:pt x="42" y="22"/>
                    <a:pt x="30" y="24"/>
                    <a:pt x="37" y="40"/>
                  </a:cubicBezTo>
                  <a:cubicBezTo>
                    <a:pt x="33" y="45"/>
                    <a:pt x="23" y="43"/>
                    <a:pt x="21" y="51"/>
                  </a:cubicBezTo>
                  <a:cubicBezTo>
                    <a:pt x="3" y="46"/>
                    <a:pt x="4" y="23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0" name="Oval 23"/>
          <p:cNvSpPr/>
          <p:nvPr/>
        </p:nvSpPr>
        <p:spPr>
          <a:xfrm>
            <a:off x="2358375" y="4554903"/>
            <a:ext cx="198184" cy="1981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62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508" y="102249"/>
            <a:ext cx="11188293" cy="77946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Экспресс-опрос </a:t>
            </a:r>
            <a:br>
              <a:rPr lang="ru-RU" sz="2400" dirty="0" smtClean="0"/>
            </a:br>
            <a:r>
              <a:rPr lang="ru-RU" sz="2400" dirty="0" smtClean="0"/>
              <a:t>«Альтернативные (возобновляемые) </a:t>
            </a:r>
            <a:br>
              <a:rPr lang="ru-RU" sz="2400" dirty="0" smtClean="0"/>
            </a:br>
            <a:r>
              <a:rPr lang="ru-RU" sz="2400" dirty="0" smtClean="0"/>
              <a:t>источники </a:t>
            </a:r>
            <a:r>
              <a:rPr lang="ru-RU" sz="2400" dirty="0"/>
              <a:t>энергии</a:t>
            </a:r>
            <a:r>
              <a:rPr lang="ru-RU" sz="2400" dirty="0" smtClean="0"/>
              <a:t>» (ВИЭ)</a:t>
            </a:r>
            <a:endParaRPr lang="ru-R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28275" t="59477" r="30149" b="8583"/>
          <a:stretch/>
        </p:blipFill>
        <p:spPr>
          <a:xfrm>
            <a:off x="2541960" y="992309"/>
            <a:ext cx="6756672" cy="29197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27929" t="7592" r="29695" b="60339"/>
          <a:stretch/>
        </p:blipFill>
        <p:spPr>
          <a:xfrm>
            <a:off x="0" y="4014952"/>
            <a:ext cx="6211193" cy="264403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 cstate="print"/>
          <a:srcRect l="29106" t="47145" r="31104" b="23616"/>
          <a:stretch/>
        </p:blipFill>
        <p:spPr>
          <a:xfrm>
            <a:off x="6065397" y="4022687"/>
            <a:ext cx="6063851" cy="2506533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123915" y="960530"/>
            <a:ext cx="494339" cy="469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-57662" y="3781751"/>
            <a:ext cx="494339" cy="529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5600402" y="3781751"/>
            <a:ext cx="494339" cy="529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3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5039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extBox 237"/>
          <p:cNvSpPr txBox="1"/>
          <p:nvPr/>
        </p:nvSpPr>
        <p:spPr>
          <a:xfrm>
            <a:off x="337976" y="2553132"/>
            <a:ext cx="115768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6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02</a:t>
            </a:r>
            <a:endParaRPr lang="en-US" sz="6000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291417" y="4505034"/>
            <a:ext cx="1149674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6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03</a:t>
            </a:r>
            <a:endParaRPr lang="en-US" sz="6000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7976" y="467846"/>
            <a:ext cx="1018227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6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01</a:t>
            </a:r>
            <a:endParaRPr lang="en-US" sz="6000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599" y="78823"/>
            <a:ext cx="10436478" cy="672792"/>
          </a:xfrm>
        </p:spPr>
        <p:txBody>
          <a:bodyPr/>
          <a:lstStyle/>
          <a:p>
            <a:pPr algn="ctr"/>
            <a:r>
              <a:rPr lang="ru-RU" dirty="0" smtClean="0"/>
              <a:t>Основные термины</a:t>
            </a:r>
            <a:endParaRPr lang="en-US" dirty="0"/>
          </a:p>
        </p:txBody>
      </p:sp>
      <p:sp>
        <p:nvSpPr>
          <p:cNvPr id="23" name="Pentagon 22"/>
          <p:cNvSpPr/>
          <p:nvPr/>
        </p:nvSpPr>
        <p:spPr>
          <a:xfrm>
            <a:off x="1368356" y="945519"/>
            <a:ext cx="3183538" cy="296469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hevron 23"/>
          <p:cNvSpPr/>
          <p:nvPr/>
        </p:nvSpPr>
        <p:spPr>
          <a:xfrm>
            <a:off x="1441091" y="2664259"/>
            <a:ext cx="3511356" cy="296469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hevron 27"/>
          <p:cNvSpPr/>
          <p:nvPr/>
        </p:nvSpPr>
        <p:spPr>
          <a:xfrm>
            <a:off x="1356203" y="4650747"/>
            <a:ext cx="3783356" cy="296469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374390" y="1361583"/>
            <a:ext cx="103462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Загрязнение окружающей среды</a:t>
            </a:r>
            <a:r>
              <a:rPr lang="ru-RU" sz="2000" dirty="0"/>
              <a:t> – нежелательное изменение ее свойств в результате антропогенного поступления различных веществ и соединений. </a:t>
            </a:r>
            <a:endParaRPr lang="en-US" sz="1400" b="1" i="1" dirty="0">
              <a:solidFill>
                <a:schemeClr val="accent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06103" y="1521173"/>
            <a:ext cx="706992" cy="889036"/>
            <a:chOff x="9172576" y="1687513"/>
            <a:chExt cx="1430338" cy="1798638"/>
          </a:xfrm>
          <a:solidFill>
            <a:schemeClr val="accent6">
              <a:lumMod val="50000"/>
            </a:schemeClr>
          </a:solidFill>
          <a:effectLst/>
        </p:grpSpPr>
        <p:sp>
          <p:nvSpPr>
            <p:cNvPr id="40" name="Freeform 191"/>
            <p:cNvSpPr>
              <a:spLocks/>
            </p:cNvSpPr>
            <p:nvPr/>
          </p:nvSpPr>
          <p:spPr bwMode="auto">
            <a:xfrm>
              <a:off x="9902826" y="1687513"/>
              <a:ext cx="23813" cy="25400"/>
            </a:xfrm>
            <a:custGeom>
              <a:avLst/>
              <a:gdLst>
                <a:gd name="T0" fmla="*/ 0 w 26"/>
                <a:gd name="T1" fmla="*/ 7 h 27"/>
                <a:gd name="T2" fmla="*/ 20 w 26"/>
                <a:gd name="T3" fmla="*/ 2 h 27"/>
                <a:gd name="T4" fmla="*/ 25 w 26"/>
                <a:gd name="T5" fmla="*/ 22 h 27"/>
                <a:gd name="T6" fmla="*/ 0 w 26"/>
                <a:gd name="T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0" y="7"/>
                  </a:moveTo>
                  <a:cubicBezTo>
                    <a:pt x="1" y="0"/>
                    <a:pt x="12" y="3"/>
                    <a:pt x="20" y="2"/>
                  </a:cubicBezTo>
                  <a:cubicBezTo>
                    <a:pt x="19" y="11"/>
                    <a:pt x="26" y="13"/>
                    <a:pt x="25" y="22"/>
                  </a:cubicBezTo>
                  <a:cubicBezTo>
                    <a:pt x="6" y="27"/>
                    <a:pt x="8" y="1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92"/>
            <p:cNvSpPr>
              <a:spLocks/>
            </p:cNvSpPr>
            <p:nvPr/>
          </p:nvSpPr>
          <p:spPr bwMode="auto">
            <a:xfrm>
              <a:off x="10069513" y="1841501"/>
              <a:ext cx="7938" cy="6350"/>
            </a:xfrm>
            <a:custGeom>
              <a:avLst/>
              <a:gdLst>
                <a:gd name="T0" fmla="*/ 10 w 10"/>
                <a:gd name="T1" fmla="*/ 5 h 6"/>
                <a:gd name="T2" fmla="*/ 0 w 10"/>
                <a:gd name="T3" fmla="*/ 0 h 6"/>
                <a:gd name="T4" fmla="*/ 10 w 10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4" y="6"/>
                    <a:pt x="1" y="4"/>
                    <a:pt x="0" y="0"/>
                  </a:cubicBezTo>
                  <a:cubicBezTo>
                    <a:pt x="6" y="0"/>
                    <a:pt x="9" y="2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93"/>
            <p:cNvSpPr>
              <a:spLocks/>
            </p:cNvSpPr>
            <p:nvPr/>
          </p:nvSpPr>
          <p:spPr bwMode="auto">
            <a:xfrm>
              <a:off x="10020301" y="1863726"/>
              <a:ext cx="26988" cy="26988"/>
            </a:xfrm>
            <a:custGeom>
              <a:avLst/>
              <a:gdLst>
                <a:gd name="T0" fmla="*/ 17 w 29"/>
                <a:gd name="T1" fmla="*/ 13 h 29"/>
                <a:gd name="T2" fmla="*/ 17 w 29"/>
                <a:gd name="T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9">
                  <a:moveTo>
                    <a:pt x="17" y="13"/>
                  </a:moveTo>
                  <a:cubicBezTo>
                    <a:pt x="29" y="29"/>
                    <a:pt x="0" y="0"/>
                    <a:pt x="1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94"/>
            <p:cNvSpPr>
              <a:spLocks/>
            </p:cNvSpPr>
            <p:nvPr/>
          </p:nvSpPr>
          <p:spPr bwMode="auto">
            <a:xfrm>
              <a:off x="9604376" y="2000251"/>
              <a:ext cx="31750" cy="26988"/>
            </a:xfrm>
            <a:custGeom>
              <a:avLst/>
              <a:gdLst>
                <a:gd name="T0" fmla="*/ 20 w 33"/>
                <a:gd name="T1" fmla="*/ 0 h 30"/>
                <a:gd name="T2" fmla="*/ 30 w 33"/>
                <a:gd name="T3" fmla="*/ 30 h 30"/>
                <a:gd name="T4" fmla="*/ 5 w 33"/>
                <a:gd name="T5" fmla="*/ 25 h 30"/>
                <a:gd name="T6" fmla="*/ 20 w 3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0">
                  <a:moveTo>
                    <a:pt x="20" y="0"/>
                  </a:moveTo>
                  <a:cubicBezTo>
                    <a:pt x="33" y="0"/>
                    <a:pt x="30" y="17"/>
                    <a:pt x="30" y="30"/>
                  </a:cubicBezTo>
                  <a:cubicBezTo>
                    <a:pt x="13" y="28"/>
                    <a:pt x="24" y="16"/>
                    <a:pt x="5" y="25"/>
                  </a:cubicBezTo>
                  <a:cubicBezTo>
                    <a:pt x="0" y="6"/>
                    <a:pt x="15" y="9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95"/>
            <p:cNvSpPr>
              <a:spLocks/>
            </p:cNvSpPr>
            <p:nvPr/>
          </p:nvSpPr>
          <p:spPr bwMode="auto">
            <a:xfrm>
              <a:off x="10339388" y="2022476"/>
              <a:ext cx="31750" cy="28575"/>
            </a:xfrm>
            <a:custGeom>
              <a:avLst/>
              <a:gdLst>
                <a:gd name="T0" fmla="*/ 24 w 35"/>
                <a:gd name="T1" fmla="*/ 1 h 31"/>
                <a:gd name="T2" fmla="*/ 24 w 35"/>
                <a:gd name="T3" fmla="*/ 31 h 31"/>
                <a:gd name="T4" fmla="*/ 4 w 35"/>
                <a:gd name="T5" fmla="*/ 6 h 31"/>
                <a:gd name="T6" fmla="*/ 24 w 35"/>
                <a:gd name="T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1">
                  <a:moveTo>
                    <a:pt x="24" y="1"/>
                  </a:moveTo>
                  <a:cubicBezTo>
                    <a:pt x="13" y="14"/>
                    <a:pt x="35" y="13"/>
                    <a:pt x="24" y="31"/>
                  </a:cubicBezTo>
                  <a:cubicBezTo>
                    <a:pt x="14" y="25"/>
                    <a:pt x="0" y="25"/>
                    <a:pt x="4" y="6"/>
                  </a:cubicBezTo>
                  <a:cubicBezTo>
                    <a:pt x="13" y="7"/>
                    <a:pt x="14" y="0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96"/>
            <p:cNvSpPr>
              <a:spLocks/>
            </p:cNvSpPr>
            <p:nvPr/>
          </p:nvSpPr>
          <p:spPr bwMode="auto">
            <a:xfrm>
              <a:off x="9985376" y="2032001"/>
              <a:ext cx="28575" cy="28575"/>
            </a:xfrm>
            <a:custGeom>
              <a:avLst/>
              <a:gdLst>
                <a:gd name="T0" fmla="*/ 30 w 30"/>
                <a:gd name="T1" fmla="*/ 6 h 31"/>
                <a:gd name="T2" fmla="*/ 10 w 30"/>
                <a:gd name="T3" fmla="*/ 31 h 31"/>
                <a:gd name="T4" fmla="*/ 0 w 30"/>
                <a:gd name="T5" fmla="*/ 11 h 31"/>
                <a:gd name="T6" fmla="*/ 30 w 30"/>
                <a:gd name="T7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30" y="6"/>
                  </a:moveTo>
                  <a:cubicBezTo>
                    <a:pt x="29" y="20"/>
                    <a:pt x="13" y="20"/>
                    <a:pt x="10" y="31"/>
                  </a:cubicBezTo>
                  <a:cubicBezTo>
                    <a:pt x="3" y="28"/>
                    <a:pt x="0" y="20"/>
                    <a:pt x="0" y="11"/>
                  </a:cubicBezTo>
                  <a:cubicBezTo>
                    <a:pt x="13" y="5"/>
                    <a:pt x="15" y="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97"/>
            <p:cNvSpPr>
              <a:spLocks/>
            </p:cNvSpPr>
            <p:nvPr/>
          </p:nvSpPr>
          <p:spPr bwMode="auto">
            <a:xfrm>
              <a:off x="10371138" y="2095501"/>
              <a:ext cx="17463" cy="20638"/>
            </a:xfrm>
            <a:custGeom>
              <a:avLst/>
              <a:gdLst>
                <a:gd name="T0" fmla="*/ 0 w 19"/>
                <a:gd name="T1" fmla="*/ 12 h 22"/>
                <a:gd name="T2" fmla="*/ 15 w 19"/>
                <a:gd name="T3" fmla="*/ 22 h 22"/>
                <a:gd name="T4" fmla="*/ 0 w 19"/>
                <a:gd name="T5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2">
                  <a:moveTo>
                    <a:pt x="0" y="12"/>
                  </a:moveTo>
                  <a:cubicBezTo>
                    <a:pt x="2" y="0"/>
                    <a:pt x="19" y="12"/>
                    <a:pt x="15" y="22"/>
                  </a:cubicBezTo>
                  <a:cubicBezTo>
                    <a:pt x="8" y="20"/>
                    <a:pt x="7" y="13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98"/>
            <p:cNvSpPr>
              <a:spLocks/>
            </p:cNvSpPr>
            <p:nvPr/>
          </p:nvSpPr>
          <p:spPr bwMode="auto">
            <a:xfrm>
              <a:off x="10440988" y="2198688"/>
              <a:ext cx="26988" cy="31750"/>
            </a:xfrm>
            <a:custGeom>
              <a:avLst/>
              <a:gdLst>
                <a:gd name="T0" fmla="*/ 4 w 29"/>
                <a:gd name="T1" fmla="*/ 25 h 35"/>
                <a:gd name="T2" fmla="*/ 14 w 29"/>
                <a:gd name="T3" fmla="*/ 0 h 35"/>
                <a:gd name="T4" fmla="*/ 29 w 29"/>
                <a:gd name="T5" fmla="*/ 25 h 35"/>
                <a:gd name="T6" fmla="*/ 4 w 29"/>
                <a:gd name="T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5">
                  <a:moveTo>
                    <a:pt x="4" y="25"/>
                  </a:moveTo>
                  <a:cubicBezTo>
                    <a:pt x="0" y="10"/>
                    <a:pt x="18" y="16"/>
                    <a:pt x="14" y="0"/>
                  </a:cubicBezTo>
                  <a:cubicBezTo>
                    <a:pt x="18" y="9"/>
                    <a:pt x="27" y="14"/>
                    <a:pt x="29" y="25"/>
                  </a:cubicBezTo>
                  <a:cubicBezTo>
                    <a:pt x="17" y="26"/>
                    <a:pt x="13" y="3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99"/>
            <p:cNvSpPr>
              <a:spLocks/>
            </p:cNvSpPr>
            <p:nvPr/>
          </p:nvSpPr>
          <p:spPr bwMode="auto">
            <a:xfrm>
              <a:off x="9683751" y="2220913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1"/>
                    <a:pt x="6" y="2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00"/>
            <p:cNvSpPr>
              <a:spLocks/>
            </p:cNvSpPr>
            <p:nvPr/>
          </p:nvSpPr>
          <p:spPr bwMode="auto">
            <a:xfrm>
              <a:off x="10263188" y="2220913"/>
              <a:ext cx="6350" cy="11113"/>
            </a:xfrm>
            <a:custGeom>
              <a:avLst/>
              <a:gdLst>
                <a:gd name="T0" fmla="*/ 0 w 6"/>
                <a:gd name="T1" fmla="*/ 5 h 11"/>
                <a:gd name="T2" fmla="*/ 6 w 6"/>
                <a:gd name="T3" fmla="*/ 5 h 11"/>
                <a:gd name="T4" fmla="*/ 0 w 6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1">
                  <a:moveTo>
                    <a:pt x="0" y="5"/>
                  </a:moveTo>
                  <a:cubicBezTo>
                    <a:pt x="1" y="0"/>
                    <a:pt x="6" y="3"/>
                    <a:pt x="6" y="5"/>
                  </a:cubicBezTo>
                  <a:cubicBezTo>
                    <a:pt x="5" y="11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01"/>
            <p:cNvSpPr>
              <a:spLocks/>
            </p:cNvSpPr>
            <p:nvPr/>
          </p:nvSpPr>
          <p:spPr bwMode="auto">
            <a:xfrm>
              <a:off x="10417176" y="2244726"/>
              <a:ext cx="60325" cy="38100"/>
            </a:xfrm>
            <a:custGeom>
              <a:avLst/>
              <a:gdLst>
                <a:gd name="T0" fmla="*/ 4 w 64"/>
                <a:gd name="T1" fmla="*/ 36 h 42"/>
                <a:gd name="T2" fmla="*/ 14 w 64"/>
                <a:gd name="T3" fmla="*/ 15 h 42"/>
                <a:gd name="T4" fmla="*/ 59 w 64"/>
                <a:gd name="T5" fmla="*/ 0 h 42"/>
                <a:gd name="T6" fmla="*/ 64 w 64"/>
                <a:gd name="T7" fmla="*/ 10 h 42"/>
                <a:gd name="T8" fmla="*/ 64 w 64"/>
                <a:gd name="T9" fmla="*/ 20 h 42"/>
                <a:gd name="T10" fmla="*/ 49 w 64"/>
                <a:gd name="T11" fmla="*/ 41 h 42"/>
                <a:gd name="T12" fmla="*/ 4 w 64"/>
                <a:gd name="T13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2">
                  <a:moveTo>
                    <a:pt x="4" y="36"/>
                  </a:moveTo>
                  <a:cubicBezTo>
                    <a:pt x="0" y="22"/>
                    <a:pt x="14" y="25"/>
                    <a:pt x="14" y="15"/>
                  </a:cubicBezTo>
                  <a:cubicBezTo>
                    <a:pt x="38" y="13"/>
                    <a:pt x="45" y="1"/>
                    <a:pt x="59" y="0"/>
                  </a:cubicBezTo>
                  <a:cubicBezTo>
                    <a:pt x="64" y="1"/>
                    <a:pt x="63" y="7"/>
                    <a:pt x="64" y="10"/>
                  </a:cubicBezTo>
                  <a:cubicBezTo>
                    <a:pt x="64" y="14"/>
                    <a:pt x="64" y="17"/>
                    <a:pt x="64" y="20"/>
                  </a:cubicBezTo>
                  <a:cubicBezTo>
                    <a:pt x="52" y="8"/>
                    <a:pt x="53" y="31"/>
                    <a:pt x="49" y="41"/>
                  </a:cubicBezTo>
                  <a:cubicBezTo>
                    <a:pt x="31" y="42"/>
                    <a:pt x="16" y="40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02"/>
            <p:cNvSpPr>
              <a:spLocks/>
            </p:cNvSpPr>
            <p:nvPr/>
          </p:nvSpPr>
          <p:spPr bwMode="auto">
            <a:xfrm>
              <a:off x="9409113" y="2316163"/>
              <a:ext cx="36513" cy="28575"/>
            </a:xfrm>
            <a:custGeom>
              <a:avLst/>
              <a:gdLst>
                <a:gd name="T0" fmla="*/ 40 w 40"/>
                <a:gd name="T1" fmla="*/ 13 h 30"/>
                <a:gd name="T2" fmla="*/ 35 w 40"/>
                <a:gd name="T3" fmla="*/ 28 h 30"/>
                <a:gd name="T4" fmla="*/ 0 w 40"/>
                <a:gd name="T5" fmla="*/ 23 h 30"/>
                <a:gd name="T6" fmla="*/ 40 w 40"/>
                <a:gd name="T7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0">
                  <a:moveTo>
                    <a:pt x="40" y="13"/>
                  </a:moveTo>
                  <a:cubicBezTo>
                    <a:pt x="38" y="17"/>
                    <a:pt x="35" y="21"/>
                    <a:pt x="35" y="28"/>
                  </a:cubicBezTo>
                  <a:cubicBezTo>
                    <a:pt x="22" y="28"/>
                    <a:pt x="7" y="30"/>
                    <a:pt x="0" y="23"/>
                  </a:cubicBezTo>
                  <a:cubicBezTo>
                    <a:pt x="8" y="13"/>
                    <a:pt x="26" y="0"/>
                    <a:pt x="4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03"/>
            <p:cNvSpPr>
              <a:spLocks/>
            </p:cNvSpPr>
            <p:nvPr/>
          </p:nvSpPr>
          <p:spPr bwMode="auto">
            <a:xfrm>
              <a:off x="9469438" y="2341563"/>
              <a:ext cx="14288" cy="22225"/>
            </a:xfrm>
            <a:custGeom>
              <a:avLst/>
              <a:gdLst>
                <a:gd name="T0" fmla="*/ 5 w 15"/>
                <a:gd name="T1" fmla="*/ 2 h 25"/>
                <a:gd name="T2" fmla="*/ 0 w 15"/>
                <a:gd name="T3" fmla="*/ 17 h 25"/>
                <a:gd name="T4" fmla="*/ 0 w 15"/>
                <a:gd name="T5" fmla="*/ 7 h 25"/>
                <a:gd name="T6" fmla="*/ 5 w 15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5">
                  <a:moveTo>
                    <a:pt x="5" y="2"/>
                  </a:moveTo>
                  <a:cubicBezTo>
                    <a:pt x="15" y="0"/>
                    <a:pt x="13" y="25"/>
                    <a:pt x="0" y="17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5" y="8"/>
                    <a:pt x="5" y="5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04"/>
            <p:cNvSpPr>
              <a:spLocks/>
            </p:cNvSpPr>
            <p:nvPr/>
          </p:nvSpPr>
          <p:spPr bwMode="auto">
            <a:xfrm>
              <a:off x="10371138" y="2351088"/>
              <a:ext cx="4763" cy="9525"/>
            </a:xfrm>
            <a:custGeom>
              <a:avLst/>
              <a:gdLst>
                <a:gd name="T0" fmla="*/ 0 w 5"/>
                <a:gd name="T1" fmla="*/ 6 h 11"/>
                <a:gd name="T2" fmla="*/ 5 w 5"/>
                <a:gd name="T3" fmla="*/ 6 h 11"/>
                <a:gd name="T4" fmla="*/ 0 w 5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1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06"/>
            <p:cNvSpPr>
              <a:spLocks/>
            </p:cNvSpPr>
            <p:nvPr/>
          </p:nvSpPr>
          <p:spPr bwMode="auto">
            <a:xfrm>
              <a:off x="10394951" y="2398713"/>
              <a:ext cx="41275" cy="31750"/>
            </a:xfrm>
            <a:custGeom>
              <a:avLst/>
              <a:gdLst>
                <a:gd name="T0" fmla="*/ 13 w 44"/>
                <a:gd name="T1" fmla="*/ 4 h 34"/>
                <a:gd name="T2" fmla="*/ 38 w 44"/>
                <a:gd name="T3" fmla="*/ 14 h 34"/>
                <a:gd name="T4" fmla="*/ 28 w 44"/>
                <a:gd name="T5" fmla="*/ 34 h 34"/>
                <a:gd name="T6" fmla="*/ 3 w 44"/>
                <a:gd name="T7" fmla="*/ 9 h 34"/>
                <a:gd name="T8" fmla="*/ 13 w 44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13" y="4"/>
                  </a:moveTo>
                  <a:cubicBezTo>
                    <a:pt x="28" y="0"/>
                    <a:pt x="19" y="21"/>
                    <a:pt x="38" y="14"/>
                  </a:cubicBezTo>
                  <a:cubicBezTo>
                    <a:pt x="44" y="30"/>
                    <a:pt x="22" y="18"/>
                    <a:pt x="28" y="34"/>
                  </a:cubicBezTo>
                  <a:cubicBezTo>
                    <a:pt x="14" y="31"/>
                    <a:pt x="0" y="29"/>
                    <a:pt x="3" y="9"/>
                  </a:cubicBezTo>
                  <a:cubicBezTo>
                    <a:pt x="9" y="10"/>
                    <a:pt x="12" y="8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07"/>
            <p:cNvSpPr>
              <a:spLocks/>
            </p:cNvSpPr>
            <p:nvPr/>
          </p:nvSpPr>
          <p:spPr bwMode="auto">
            <a:xfrm>
              <a:off x="9339264" y="2401888"/>
              <a:ext cx="23813" cy="19050"/>
            </a:xfrm>
            <a:custGeom>
              <a:avLst/>
              <a:gdLst>
                <a:gd name="T0" fmla="*/ 1 w 26"/>
                <a:gd name="T1" fmla="*/ 11 h 21"/>
                <a:gd name="T2" fmla="*/ 26 w 26"/>
                <a:gd name="T3" fmla="*/ 6 h 21"/>
                <a:gd name="T4" fmla="*/ 11 w 26"/>
                <a:gd name="T5" fmla="*/ 21 h 21"/>
                <a:gd name="T6" fmla="*/ 1 w 26"/>
                <a:gd name="T7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1">
                  <a:moveTo>
                    <a:pt x="1" y="11"/>
                  </a:moveTo>
                  <a:cubicBezTo>
                    <a:pt x="0" y="0"/>
                    <a:pt x="19" y="9"/>
                    <a:pt x="26" y="6"/>
                  </a:cubicBezTo>
                  <a:cubicBezTo>
                    <a:pt x="26" y="15"/>
                    <a:pt x="10" y="9"/>
                    <a:pt x="11" y="21"/>
                  </a:cubicBezTo>
                  <a:cubicBezTo>
                    <a:pt x="6" y="20"/>
                    <a:pt x="8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08"/>
            <p:cNvSpPr>
              <a:spLocks/>
            </p:cNvSpPr>
            <p:nvPr/>
          </p:nvSpPr>
          <p:spPr bwMode="auto">
            <a:xfrm>
              <a:off x="9344026" y="2406651"/>
              <a:ext cx="50800" cy="49213"/>
            </a:xfrm>
            <a:custGeom>
              <a:avLst/>
              <a:gdLst>
                <a:gd name="T0" fmla="*/ 35 w 55"/>
                <a:gd name="T1" fmla="*/ 0 h 52"/>
                <a:gd name="T2" fmla="*/ 45 w 55"/>
                <a:gd name="T3" fmla="*/ 40 h 52"/>
                <a:gd name="T4" fmla="*/ 0 w 55"/>
                <a:gd name="T5" fmla="*/ 35 h 52"/>
                <a:gd name="T6" fmla="*/ 35 w 55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2">
                  <a:moveTo>
                    <a:pt x="35" y="0"/>
                  </a:moveTo>
                  <a:cubicBezTo>
                    <a:pt x="55" y="5"/>
                    <a:pt x="32" y="36"/>
                    <a:pt x="45" y="40"/>
                  </a:cubicBezTo>
                  <a:cubicBezTo>
                    <a:pt x="36" y="52"/>
                    <a:pt x="5" y="44"/>
                    <a:pt x="0" y="35"/>
                  </a:cubicBezTo>
                  <a:cubicBezTo>
                    <a:pt x="14" y="25"/>
                    <a:pt x="45" y="33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09"/>
            <p:cNvSpPr>
              <a:spLocks/>
            </p:cNvSpPr>
            <p:nvPr/>
          </p:nvSpPr>
          <p:spPr bwMode="auto">
            <a:xfrm>
              <a:off x="10347326" y="2425701"/>
              <a:ext cx="9525" cy="9525"/>
            </a:xfrm>
            <a:custGeom>
              <a:avLst/>
              <a:gdLst>
                <a:gd name="T0" fmla="*/ 0 w 10"/>
                <a:gd name="T1" fmla="*/ 0 h 10"/>
                <a:gd name="T2" fmla="*/ 10 w 10"/>
                <a:gd name="T3" fmla="*/ 0 h 10"/>
                <a:gd name="T4" fmla="*/ 10 w 10"/>
                <a:gd name="T5" fmla="*/ 10 h 10"/>
                <a:gd name="T6" fmla="*/ 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3" y="0"/>
                    <a:pt x="6" y="0"/>
                    <a:pt x="10" y="0"/>
                  </a:cubicBezTo>
                  <a:cubicBezTo>
                    <a:pt x="10" y="3"/>
                    <a:pt x="10" y="7"/>
                    <a:pt x="10" y="10"/>
                  </a:cubicBezTo>
                  <a:cubicBezTo>
                    <a:pt x="6" y="10"/>
                    <a:pt x="3" y="10"/>
                    <a:pt x="0" y="10"/>
                  </a:cubicBezTo>
                  <a:cubicBezTo>
                    <a:pt x="0" y="7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10"/>
            <p:cNvSpPr>
              <a:spLocks/>
            </p:cNvSpPr>
            <p:nvPr/>
          </p:nvSpPr>
          <p:spPr bwMode="auto">
            <a:xfrm>
              <a:off x="9404351" y="2422526"/>
              <a:ext cx="19050" cy="31750"/>
            </a:xfrm>
            <a:custGeom>
              <a:avLst/>
              <a:gdLst>
                <a:gd name="T0" fmla="*/ 20 w 20"/>
                <a:gd name="T1" fmla="*/ 18 h 34"/>
                <a:gd name="T2" fmla="*/ 20 w 20"/>
                <a:gd name="T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34">
                  <a:moveTo>
                    <a:pt x="20" y="18"/>
                  </a:moveTo>
                  <a:cubicBezTo>
                    <a:pt x="9" y="34"/>
                    <a:pt x="0" y="0"/>
                    <a:pt x="2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11"/>
            <p:cNvSpPr>
              <a:spLocks/>
            </p:cNvSpPr>
            <p:nvPr/>
          </p:nvSpPr>
          <p:spPr bwMode="auto">
            <a:xfrm>
              <a:off x="9323389" y="2455863"/>
              <a:ext cx="31750" cy="44450"/>
            </a:xfrm>
            <a:custGeom>
              <a:avLst/>
              <a:gdLst>
                <a:gd name="T0" fmla="*/ 13 w 35"/>
                <a:gd name="T1" fmla="*/ 18 h 48"/>
                <a:gd name="T2" fmla="*/ 33 w 35"/>
                <a:gd name="T3" fmla="*/ 33 h 48"/>
                <a:gd name="T4" fmla="*/ 18 w 35"/>
                <a:gd name="T5" fmla="*/ 48 h 48"/>
                <a:gd name="T6" fmla="*/ 13 w 35"/>
                <a:gd name="T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8">
                  <a:moveTo>
                    <a:pt x="13" y="18"/>
                  </a:moveTo>
                  <a:cubicBezTo>
                    <a:pt x="23" y="0"/>
                    <a:pt x="25" y="33"/>
                    <a:pt x="33" y="33"/>
                  </a:cubicBezTo>
                  <a:cubicBezTo>
                    <a:pt x="35" y="45"/>
                    <a:pt x="19" y="39"/>
                    <a:pt x="18" y="48"/>
                  </a:cubicBezTo>
                  <a:cubicBezTo>
                    <a:pt x="0" y="44"/>
                    <a:pt x="29" y="20"/>
                    <a:pt x="1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12"/>
            <p:cNvSpPr>
              <a:spLocks/>
            </p:cNvSpPr>
            <p:nvPr/>
          </p:nvSpPr>
          <p:spPr bwMode="auto">
            <a:xfrm>
              <a:off x="10488614" y="2476501"/>
              <a:ext cx="20638" cy="22225"/>
            </a:xfrm>
            <a:custGeom>
              <a:avLst/>
              <a:gdLst>
                <a:gd name="T0" fmla="*/ 12 w 22"/>
                <a:gd name="T1" fmla="*/ 0 h 24"/>
                <a:gd name="T2" fmla="*/ 22 w 22"/>
                <a:gd name="T3" fmla="*/ 10 h 24"/>
                <a:gd name="T4" fmla="*/ 12 w 22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4">
                  <a:moveTo>
                    <a:pt x="12" y="0"/>
                  </a:moveTo>
                  <a:cubicBezTo>
                    <a:pt x="18" y="1"/>
                    <a:pt x="15" y="10"/>
                    <a:pt x="22" y="10"/>
                  </a:cubicBezTo>
                  <a:cubicBezTo>
                    <a:pt x="18" y="24"/>
                    <a:pt x="0" y="6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13"/>
            <p:cNvSpPr>
              <a:spLocks/>
            </p:cNvSpPr>
            <p:nvPr/>
          </p:nvSpPr>
          <p:spPr bwMode="auto">
            <a:xfrm>
              <a:off x="10494964" y="2497138"/>
              <a:ext cx="25400" cy="30163"/>
            </a:xfrm>
            <a:custGeom>
              <a:avLst/>
              <a:gdLst>
                <a:gd name="T0" fmla="*/ 26 w 28"/>
                <a:gd name="T1" fmla="*/ 2 h 32"/>
                <a:gd name="T2" fmla="*/ 26 w 28"/>
                <a:gd name="T3" fmla="*/ 17 h 32"/>
                <a:gd name="T4" fmla="*/ 11 w 28"/>
                <a:gd name="T5" fmla="*/ 32 h 32"/>
                <a:gd name="T6" fmla="*/ 1 w 28"/>
                <a:gd name="T7" fmla="*/ 7 h 32"/>
                <a:gd name="T8" fmla="*/ 26 w 28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26" y="2"/>
                  </a:moveTo>
                  <a:cubicBezTo>
                    <a:pt x="23" y="6"/>
                    <a:pt x="18" y="16"/>
                    <a:pt x="26" y="17"/>
                  </a:cubicBezTo>
                  <a:cubicBezTo>
                    <a:pt x="28" y="29"/>
                    <a:pt x="12" y="23"/>
                    <a:pt x="11" y="32"/>
                  </a:cubicBezTo>
                  <a:cubicBezTo>
                    <a:pt x="4" y="28"/>
                    <a:pt x="0" y="20"/>
                    <a:pt x="1" y="7"/>
                  </a:cubicBezTo>
                  <a:cubicBezTo>
                    <a:pt x="7" y="3"/>
                    <a:pt x="15" y="0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14"/>
            <p:cNvSpPr>
              <a:spLocks/>
            </p:cNvSpPr>
            <p:nvPr/>
          </p:nvSpPr>
          <p:spPr bwMode="auto">
            <a:xfrm>
              <a:off x="9636126" y="2525713"/>
              <a:ext cx="25400" cy="26988"/>
            </a:xfrm>
            <a:custGeom>
              <a:avLst/>
              <a:gdLst>
                <a:gd name="T0" fmla="*/ 12 w 29"/>
                <a:gd name="T1" fmla="*/ 12 h 29"/>
                <a:gd name="T2" fmla="*/ 12 w 29"/>
                <a:gd name="T3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9">
                  <a:moveTo>
                    <a:pt x="12" y="12"/>
                  </a:moveTo>
                  <a:cubicBezTo>
                    <a:pt x="29" y="0"/>
                    <a:pt x="0" y="29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15"/>
            <p:cNvSpPr>
              <a:spLocks/>
            </p:cNvSpPr>
            <p:nvPr/>
          </p:nvSpPr>
          <p:spPr bwMode="auto">
            <a:xfrm>
              <a:off x="10193339" y="2532063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16"/>
            <p:cNvSpPr>
              <a:spLocks/>
            </p:cNvSpPr>
            <p:nvPr/>
          </p:nvSpPr>
          <p:spPr bwMode="auto">
            <a:xfrm>
              <a:off x="10258426" y="2541588"/>
              <a:ext cx="4763" cy="95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1" y="10"/>
                    <a:pt x="2" y="4"/>
                    <a:pt x="0" y="0"/>
                  </a:cubicBezTo>
                  <a:cubicBezTo>
                    <a:pt x="5" y="0"/>
                    <a:pt x="4" y="6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17"/>
            <p:cNvSpPr>
              <a:spLocks/>
            </p:cNvSpPr>
            <p:nvPr/>
          </p:nvSpPr>
          <p:spPr bwMode="auto">
            <a:xfrm>
              <a:off x="9474201" y="2614613"/>
              <a:ext cx="20638" cy="14288"/>
            </a:xfrm>
            <a:custGeom>
              <a:avLst/>
              <a:gdLst>
                <a:gd name="T0" fmla="*/ 0 w 22"/>
                <a:gd name="T1" fmla="*/ 6 h 16"/>
                <a:gd name="T2" fmla="*/ 21 w 22"/>
                <a:gd name="T3" fmla="*/ 1 h 16"/>
                <a:gd name="T4" fmla="*/ 16 w 22"/>
                <a:gd name="T5" fmla="*/ 16 h 16"/>
                <a:gd name="T6" fmla="*/ 5 w 22"/>
                <a:gd name="T7" fmla="*/ 16 h 16"/>
                <a:gd name="T8" fmla="*/ 0 w 2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0" y="6"/>
                  </a:moveTo>
                  <a:cubicBezTo>
                    <a:pt x="2" y="0"/>
                    <a:pt x="13" y="2"/>
                    <a:pt x="21" y="1"/>
                  </a:cubicBezTo>
                  <a:cubicBezTo>
                    <a:pt x="22" y="9"/>
                    <a:pt x="16" y="10"/>
                    <a:pt x="16" y="16"/>
                  </a:cubicBezTo>
                  <a:cubicBezTo>
                    <a:pt x="12" y="16"/>
                    <a:pt x="9" y="16"/>
                    <a:pt x="5" y="16"/>
                  </a:cubicBezTo>
                  <a:cubicBezTo>
                    <a:pt x="6" y="11"/>
                    <a:pt x="4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18"/>
            <p:cNvSpPr>
              <a:spLocks/>
            </p:cNvSpPr>
            <p:nvPr/>
          </p:nvSpPr>
          <p:spPr bwMode="auto">
            <a:xfrm>
              <a:off x="10352089" y="2684463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4"/>
                    <a:pt x="4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219"/>
            <p:cNvSpPr>
              <a:spLocks/>
            </p:cNvSpPr>
            <p:nvPr/>
          </p:nvSpPr>
          <p:spPr bwMode="auto">
            <a:xfrm>
              <a:off x="9526589" y="2732088"/>
              <a:ext cx="12700" cy="28575"/>
            </a:xfrm>
            <a:custGeom>
              <a:avLst/>
              <a:gdLst>
                <a:gd name="T0" fmla="*/ 5 w 15"/>
                <a:gd name="T1" fmla="*/ 0 h 31"/>
                <a:gd name="T2" fmla="*/ 15 w 15"/>
                <a:gd name="T3" fmla="*/ 15 h 31"/>
                <a:gd name="T4" fmla="*/ 5 w 15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1">
                  <a:moveTo>
                    <a:pt x="5" y="0"/>
                  </a:moveTo>
                  <a:cubicBezTo>
                    <a:pt x="12" y="1"/>
                    <a:pt x="6" y="15"/>
                    <a:pt x="15" y="15"/>
                  </a:cubicBezTo>
                  <a:cubicBezTo>
                    <a:pt x="9" y="31"/>
                    <a:pt x="0" y="1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20"/>
            <p:cNvSpPr>
              <a:spLocks/>
            </p:cNvSpPr>
            <p:nvPr/>
          </p:nvSpPr>
          <p:spPr bwMode="auto">
            <a:xfrm>
              <a:off x="9558339" y="2744788"/>
              <a:ext cx="23813" cy="28575"/>
            </a:xfrm>
            <a:custGeom>
              <a:avLst/>
              <a:gdLst>
                <a:gd name="T0" fmla="*/ 10 w 25"/>
                <a:gd name="T1" fmla="*/ 10 h 31"/>
                <a:gd name="T2" fmla="*/ 25 w 25"/>
                <a:gd name="T3" fmla="*/ 10 h 31"/>
                <a:gd name="T4" fmla="*/ 25 w 25"/>
                <a:gd name="T5" fmla="*/ 30 h 31"/>
                <a:gd name="T6" fmla="*/ 0 w 25"/>
                <a:gd name="T7" fmla="*/ 20 h 31"/>
                <a:gd name="T8" fmla="*/ 5 w 25"/>
                <a:gd name="T9" fmla="*/ 0 h 31"/>
                <a:gd name="T10" fmla="*/ 10 w 25"/>
                <a:gd name="T11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1">
                  <a:moveTo>
                    <a:pt x="10" y="10"/>
                  </a:moveTo>
                  <a:cubicBezTo>
                    <a:pt x="12" y="17"/>
                    <a:pt x="16" y="8"/>
                    <a:pt x="25" y="10"/>
                  </a:cubicBezTo>
                  <a:cubicBezTo>
                    <a:pt x="25" y="16"/>
                    <a:pt x="25" y="23"/>
                    <a:pt x="25" y="30"/>
                  </a:cubicBezTo>
                  <a:cubicBezTo>
                    <a:pt x="12" y="31"/>
                    <a:pt x="9" y="22"/>
                    <a:pt x="0" y="20"/>
                  </a:cubicBezTo>
                  <a:cubicBezTo>
                    <a:pt x="4" y="15"/>
                    <a:pt x="5" y="8"/>
                    <a:pt x="5" y="0"/>
                  </a:cubicBezTo>
                  <a:cubicBezTo>
                    <a:pt x="10" y="1"/>
                    <a:pt x="17" y="9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21"/>
            <p:cNvSpPr>
              <a:spLocks/>
            </p:cNvSpPr>
            <p:nvPr/>
          </p:nvSpPr>
          <p:spPr bwMode="auto">
            <a:xfrm>
              <a:off x="10009189" y="2762251"/>
              <a:ext cx="12700" cy="6350"/>
            </a:xfrm>
            <a:custGeom>
              <a:avLst/>
              <a:gdLst>
                <a:gd name="T0" fmla="*/ 0 w 15"/>
                <a:gd name="T1" fmla="*/ 6 h 7"/>
                <a:gd name="T2" fmla="*/ 15 w 15"/>
                <a:gd name="T3" fmla="*/ 1 h 7"/>
                <a:gd name="T4" fmla="*/ 0 w 15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0" y="6"/>
                  </a:moveTo>
                  <a:cubicBezTo>
                    <a:pt x="1" y="0"/>
                    <a:pt x="9" y="2"/>
                    <a:pt x="15" y="1"/>
                  </a:cubicBezTo>
                  <a:cubicBezTo>
                    <a:pt x="14" y="7"/>
                    <a:pt x="6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22"/>
            <p:cNvSpPr>
              <a:spLocks/>
            </p:cNvSpPr>
            <p:nvPr/>
          </p:nvSpPr>
          <p:spPr bwMode="auto">
            <a:xfrm>
              <a:off x="9382126" y="2759076"/>
              <a:ext cx="46038" cy="60325"/>
            </a:xfrm>
            <a:custGeom>
              <a:avLst/>
              <a:gdLst>
                <a:gd name="T0" fmla="*/ 30 w 50"/>
                <a:gd name="T1" fmla="*/ 15 h 65"/>
                <a:gd name="T2" fmla="*/ 50 w 50"/>
                <a:gd name="T3" fmla="*/ 35 h 65"/>
                <a:gd name="T4" fmla="*/ 25 w 50"/>
                <a:gd name="T5" fmla="*/ 50 h 65"/>
                <a:gd name="T6" fmla="*/ 35 w 50"/>
                <a:gd name="T7" fmla="*/ 65 h 65"/>
                <a:gd name="T8" fmla="*/ 15 w 50"/>
                <a:gd name="T9" fmla="*/ 65 h 65"/>
                <a:gd name="T10" fmla="*/ 0 w 50"/>
                <a:gd name="T11" fmla="*/ 55 h 65"/>
                <a:gd name="T12" fmla="*/ 10 w 50"/>
                <a:gd name="T13" fmla="*/ 25 h 65"/>
                <a:gd name="T14" fmla="*/ 30 w 50"/>
                <a:gd name="T15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65">
                  <a:moveTo>
                    <a:pt x="30" y="15"/>
                  </a:moveTo>
                  <a:cubicBezTo>
                    <a:pt x="39" y="0"/>
                    <a:pt x="32" y="42"/>
                    <a:pt x="50" y="35"/>
                  </a:cubicBezTo>
                  <a:cubicBezTo>
                    <a:pt x="45" y="43"/>
                    <a:pt x="27" y="38"/>
                    <a:pt x="25" y="50"/>
                  </a:cubicBezTo>
                  <a:cubicBezTo>
                    <a:pt x="29" y="55"/>
                    <a:pt x="37" y="55"/>
                    <a:pt x="35" y="65"/>
                  </a:cubicBezTo>
                  <a:cubicBezTo>
                    <a:pt x="32" y="63"/>
                    <a:pt x="16" y="52"/>
                    <a:pt x="15" y="65"/>
                  </a:cubicBezTo>
                  <a:cubicBezTo>
                    <a:pt x="10" y="62"/>
                    <a:pt x="10" y="53"/>
                    <a:pt x="0" y="55"/>
                  </a:cubicBezTo>
                  <a:cubicBezTo>
                    <a:pt x="2" y="35"/>
                    <a:pt x="3" y="43"/>
                    <a:pt x="10" y="25"/>
                  </a:cubicBezTo>
                  <a:cubicBezTo>
                    <a:pt x="18" y="41"/>
                    <a:pt x="30" y="33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23"/>
            <p:cNvSpPr>
              <a:spLocks/>
            </p:cNvSpPr>
            <p:nvPr/>
          </p:nvSpPr>
          <p:spPr bwMode="auto">
            <a:xfrm>
              <a:off x="9423401" y="2771776"/>
              <a:ext cx="4763" cy="11113"/>
            </a:xfrm>
            <a:custGeom>
              <a:avLst/>
              <a:gdLst>
                <a:gd name="T0" fmla="*/ 0 w 5"/>
                <a:gd name="T1" fmla="*/ 6 h 11"/>
                <a:gd name="T2" fmla="*/ 5 w 5"/>
                <a:gd name="T3" fmla="*/ 6 h 11"/>
                <a:gd name="T4" fmla="*/ 0 w 5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1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24"/>
            <p:cNvSpPr>
              <a:spLocks/>
            </p:cNvSpPr>
            <p:nvPr/>
          </p:nvSpPr>
          <p:spPr bwMode="auto">
            <a:xfrm>
              <a:off x="9307514" y="2800351"/>
              <a:ext cx="42863" cy="36513"/>
            </a:xfrm>
            <a:custGeom>
              <a:avLst/>
              <a:gdLst>
                <a:gd name="T0" fmla="*/ 5 w 47"/>
                <a:gd name="T1" fmla="*/ 15 h 40"/>
                <a:gd name="T2" fmla="*/ 0 w 47"/>
                <a:gd name="T3" fmla="*/ 10 h 40"/>
                <a:gd name="T4" fmla="*/ 0 w 47"/>
                <a:gd name="T5" fmla="*/ 0 h 40"/>
                <a:gd name="T6" fmla="*/ 30 w 47"/>
                <a:gd name="T7" fmla="*/ 15 h 40"/>
                <a:gd name="T8" fmla="*/ 25 w 47"/>
                <a:gd name="T9" fmla="*/ 40 h 40"/>
                <a:gd name="T10" fmla="*/ 5 w 47"/>
                <a:gd name="T11" fmla="*/ 25 h 40"/>
                <a:gd name="T12" fmla="*/ 5 w 47"/>
                <a:gd name="T13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0">
                  <a:moveTo>
                    <a:pt x="5" y="15"/>
                  </a:moveTo>
                  <a:cubicBezTo>
                    <a:pt x="1" y="16"/>
                    <a:pt x="0" y="13"/>
                    <a:pt x="0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12" y="0"/>
                    <a:pt x="27" y="22"/>
                    <a:pt x="30" y="15"/>
                  </a:cubicBezTo>
                  <a:cubicBezTo>
                    <a:pt x="47" y="22"/>
                    <a:pt x="20" y="27"/>
                    <a:pt x="25" y="40"/>
                  </a:cubicBezTo>
                  <a:cubicBezTo>
                    <a:pt x="16" y="26"/>
                    <a:pt x="19" y="28"/>
                    <a:pt x="5" y="25"/>
                  </a:cubicBezTo>
                  <a:cubicBezTo>
                    <a:pt x="5" y="17"/>
                    <a:pt x="13" y="3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25"/>
            <p:cNvSpPr>
              <a:spLocks/>
            </p:cNvSpPr>
            <p:nvPr/>
          </p:nvSpPr>
          <p:spPr bwMode="auto">
            <a:xfrm>
              <a:off x="9442451" y="2809876"/>
              <a:ext cx="26988" cy="26988"/>
            </a:xfrm>
            <a:custGeom>
              <a:avLst/>
              <a:gdLst>
                <a:gd name="T0" fmla="*/ 10 w 30"/>
                <a:gd name="T1" fmla="*/ 0 h 30"/>
                <a:gd name="T2" fmla="*/ 20 w 30"/>
                <a:gd name="T3" fmla="*/ 20 h 30"/>
                <a:gd name="T4" fmla="*/ 30 w 30"/>
                <a:gd name="T5" fmla="*/ 20 h 30"/>
                <a:gd name="T6" fmla="*/ 5 w 30"/>
                <a:gd name="T7" fmla="*/ 30 h 30"/>
                <a:gd name="T8" fmla="*/ 0 w 30"/>
                <a:gd name="T9" fmla="*/ 15 h 30"/>
                <a:gd name="T10" fmla="*/ 10 w 30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10" y="0"/>
                  </a:moveTo>
                  <a:cubicBezTo>
                    <a:pt x="19" y="1"/>
                    <a:pt x="22" y="9"/>
                    <a:pt x="20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26" y="27"/>
                    <a:pt x="14" y="27"/>
                    <a:pt x="5" y="30"/>
                  </a:cubicBezTo>
                  <a:cubicBezTo>
                    <a:pt x="2" y="19"/>
                    <a:pt x="20" y="14"/>
                    <a:pt x="0" y="15"/>
                  </a:cubicBezTo>
                  <a:cubicBezTo>
                    <a:pt x="4" y="10"/>
                    <a:pt x="12" y="1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26"/>
            <p:cNvSpPr>
              <a:spLocks/>
            </p:cNvSpPr>
            <p:nvPr/>
          </p:nvSpPr>
          <p:spPr bwMode="auto">
            <a:xfrm>
              <a:off x="9242426" y="2841626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27"/>
            <p:cNvSpPr>
              <a:spLocks/>
            </p:cNvSpPr>
            <p:nvPr/>
          </p:nvSpPr>
          <p:spPr bwMode="auto">
            <a:xfrm>
              <a:off x="9421814" y="2835276"/>
              <a:ext cx="26988" cy="26988"/>
            </a:xfrm>
            <a:custGeom>
              <a:avLst/>
              <a:gdLst>
                <a:gd name="T0" fmla="*/ 16 w 28"/>
                <a:gd name="T1" fmla="*/ 12 h 29"/>
                <a:gd name="T2" fmla="*/ 16 w 28"/>
                <a:gd name="T3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29">
                  <a:moveTo>
                    <a:pt x="16" y="12"/>
                  </a:moveTo>
                  <a:cubicBezTo>
                    <a:pt x="28" y="29"/>
                    <a:pt x="0" y="0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28"/>
            <p:cNvSpPr>
              <a:spLocks/>
            </p:cNvSpPr>
            <p:nvPr/>
          </p:nvSpPr>
          <p:spPr bwMode="auto">
            <a:xfrm>
              <a:off x="9377364" y="2887663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29"/>
            <p:cNvSpPr>
              <a:spLocks/>
            </p:cNvSpPr>
            <p:nvPr/>
          </p:nvSpPr>
          <p:spPr bwMode="auto">
            <a:xfrm>
              <a:off x="10402889" y="2895601"/>
              <a:ext cx="19050" cy="30163"/>
            </a:xfrm>
            <a:custGeom>
              <a:avLst/>
              <a:gdLst>
                <a:gd name="T0" fmla="*/ 20 w 20"/>
                <a:gd name="T1" fmla="*/ 17 h 33"/>
                <a:gd name="T2" fmla="*/ 20 w 20"/>
                <a:gd name="T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33">
                  <a:moveTo>
                    <a:pt x="20" y="17"/>
                  </a:moveTo>
                  <a:cubicBezTo>
                    <a:pt x="8" y="33"/>
                    <a:pt x="0" y="0"/>
                    <a:pt x="2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30"/>
            <p:cNvSpPr>
              <a:spLocks/>
            </p:cNvSpPr>
            <p:nvPr/>
          </p:nvSpPr>
          <p:spPr bwMode="auto">
            <a:xfrm>
              <a:off x="10412414" y="2970213"/>
              <a:ext cx="9525" cy="11113"/>
            </a:xfrm>
            <a:custGeom>
              <a:avLst/>
              <a:gdLst>
                <a:gd name="T0" fmla="*/ 10 w 10"/>
                <a:gd name="T1" fmla="*/ 6 h 12"/>
                <a:gd name="T2" fmla="*/ 0 w 10"/>
                <a:gd name="T3" fmla="*/ 6 h 12"/>
                <a:gd name="T4" fmla="*/ 10 w 10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10" y="6"/>
                  </a:moveTo>
                  <a:cubicBezTo>
                    <a:pt x="5" y="9"/>
                    <a:pt x="1" y="12"/>
                    <a:pt x="0" y="6"/>
                  </a:cubicBezTo>
                  <a:cubicBezTo>
                    <a:pt x="1" y="0"/>
                    <a:pt x="10" y="1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31"/>
            <p:cNvSpPr>
              <a:spLocks/>
            </p:cNvSpPr>
            <p:nvPr/>
          </p:nvSpPr>
          <p:spPr bwMode="auto">
            <a:xfrm>
              <a:off x="9223376" y="2989263"/>
              <a:ext cx="28575" cy="38100"/>
            </a:xfrm>
            <a:custGeom>
              <a:avLst/>
              <a:gdLst>
                <a:gd name="T0" fmla="*/ 15 w 30"/>
                <a:gd name="T1" fmla="*/ 0 h 40"/>
                <a:gd name="T2" fmla="*/ 30 w 30"/>
                <a:gd name="T3" fmla="*/ 0 h 40"/>
                <a:gd name="T4" fmla="*/ 0 w 30"/>
                <a:gd name="T5" fmla="*/ 35 h 40"/>
                <a:gd name="T6" fmla="*/ 15 w 3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0">
                  <a:moveTo>
                    <a:pt x="15" y="0"/>
                  </a:moveTo>
                  <a:cubicBezTo>
                    <a:pt x="20" y="0"/>
                    <a:pt x="25" y="0"/>
                    <a:pt x="30" y="0"/>
                  </a:cubicBezTo>
                  <a:cubicBezTo>
                    <a:pt x="12" y="4"/>
                    <a:pt x="26" y="40"/>
                    <a:pt x="0" y="35"/>
                  </a:cubicBezTo>
                  <a:cubicBezTo>
                    <a:pt x="3" y="22"/>
                    <a:pt x="16" y="18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32"/>
            <p:cNvSpPr>
              <a:spLocks/>
            </p:cNvSpPr>
            <p:nvPr/>
          </p:nvSpPr>
          <p:spPr bwMode="auto">
            <a:xfrm>
              <a:off x="9317039" y="3008313"/>
              <a:ext cx="4763" cy="9525"/>
            </a:xfrm>
            <a:custGeom>
              <a:avLst/>
              <a:gdLst>
                <a:gd name="T0" fmla="*/ 0 w 5"/>
                <a:gd name="T1" fmla="*/ 5 h 11"/>
                <a:gd name="T2" fmla="*/ 5 w 5"/>
                <a:gd name="T3" fmla="*/ 5 h 11"/>
                <a:gd name="T4" fmla="*/ 0 w 5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5"/>
                  </a:moveTo>
                  <a:cubicBezTo>
                    <a:pt x="1" y="0"/>
                    <a:pt x="5" y="3"/>
                    <a:pt x="5" y="5"/>
                  </a:cubicBezTo>
                  <a:cubicBezTo>
                    <a:pt x="4" y="11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33"/>
            <p:cNvSpPr>
              <a:spLocks/>
            </p:cNvSpPr>
            <p:nvPr/>
          </p:nvSpPr>
          <p:spPr bwMode="auto">
            <a:xfrm>
              <a:off x="10567989" y="3016251"/>
              <a:ext cx="20638" cy="20638"/>
            </a:xfrm>
            <a:custGeom>
              <a:avLst/>
              <a:gdLst>
                <a:gd name="T0" fmla="*/ 2 w 22"/>
                <a:gd name="T1" fmla="*/ 2 h 22"/>
                <a:gd name="T2" fmla="*/ 22 w 22"/>
                <a:gd name="T3" fmla="*/ 7 h 22"/>
                <a:gd name="T4" fmla="*/ 12 w 22"/>
                <a:gd name="T5" fmla="*/ 12 h 22"/>
                <a:gd name="T6" fmla="*/ 7 w 22"/>
                <a:gd name="T7" fmla="*/ 22 h 22"/>
                <a:gd name="T8" fmla="*/ 2 w 22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" y="2"/>
                  </a:moveTo>
                  <a:cubicBezTo>
                    <a:pt x="13" y="0"/>
                    <a:pt x="16" y="6"/>
                    <a:pt x="22" y="7"/>
                  </a:cubicBezTo>
                  <a:cubicBezTo>
                    <a:pt x="21" y="13"/>
                    <a:pt x="13" y="20"/>
                    <a:pt x="12" y="12"/>
                  </a:cubicBezTo>
                  <a:cubicBezTo>
                    <a:pt x="7" y="13"/>
                    <a:pt x="8" y="19"/>
                    <a:pt x="7" y="22"/>
                  </a:cubicBezTo>
                  <a:cubicBezTo>
                    <a:pt x="0" y="21"/>
                    <a:pt x="3" y="1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34"/>
            <p:cNvSpPr>
              <a:spLocks/>
            </p:cNvSpPr>
            <p:nvPr/>
          </p:nvSpPr>
          <p:spPr bwMode="auto">
            <a:xfrm>
              <a:off x="10560051" y="3022601"/>
              <a:ext cx="4763" cy="9525"/>
            </a:xfrm>
            <a:custGeom>
              <a:avLst/>
              <a:gdLst>
                <a:gd name="T0" fmla="*/ 0 w 5"/>
                <a:gd name="T1" fmla="*/ 5 h 11"/>
                <a:gd name="T2" fmla="*/ 5 w 5"/>
                <a:gd name="T3" fmla="*/ 5 h 11"/>
                <a:gd name="T4" fmla="*/ 0 w 5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0" y="5"/>
                  </a:moveTo>
                  <a:cubicBezTo>
                    <a:pt x="1" y="0"/>
                    <a:pt x="5" y="3"/>
                    <a:pt x="5" y="5"/>
                  </a:cubicBezTo>
                  <a:cubicBezTo>
                    <a:pt x="4" y="11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35"/>
            <p:cNvSpPr>
              <a:spLocks/>
            </p:cNvSpPr>
            <p:nvPr/>
          </p:nvSpPr>
          <p:spPr bwMode="auto">
            <a:xfrm>
              <a:off x="10545764" y="3082926"/>
              <a:ext cx="34925" cy="33338"/>
            </a:xfrm>
            <a:custGeom>
              <a:avLst/>
              <a:gdLst>
                <a:gd name="T0" fmla="*/ 6 w 38"/>
                <a:gd name="T1" fmla="*/ 0 h 35"/>
                <a:gd name="T2" fmla="*/ 36 w 38"/>
                <a:gd name="T3" fmla="*/ 10 h 35"/>
                <a:gd name="T4" fmla="*/ 31 w 38"/>
                <a:gd name="T5" fmla="*/ 35 h 35"/>
                <a:gd name="T6" fmla="*/ 11 w 38"/>
                <a:gd name="T7" fmla="*/ 25 h 35"/>
                <a:gd name="T8" fmla="*/ 6 w 3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6" y="0"/>
                  </a:moveTo>
                  <a:cubicBezTo>
                    <a:pt x="16" y="4"/>
                    <a:pt x="25" y="8"/>
                    <a:pt x="36" y="10"/>
                  </a:cubicBezTo>
                  <a:cubicBezTo>
                    <a:pt x="38" y="22"/>
                    <a:pt x="27" y="21"/>
                    <a:pt x="31" y="35"/>
                  </a:cubicBezTo>
                  <a:cubicBezTo>
                    <a:pt x="26" y="32"/>
                    <a:pt x="15" y="12"/>
                    <a:pt x="11" y="25"/>
                  </a:cubicBezTo>
                  <a:cubicBezTo>
                    <a:pt x="0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36"/>
            <p:cNvSpPr>
              <a:spLocks/>
            </p:cNvSpPr>
            <p:nvPr/>
          </p:nvSpPr>
          <p:spPr bwMode="auto">
            <a:xfrm>
              <a:off x="9572626" y="3106738"/>
              <a:ext cx="9525" cy="9525"/>
            </a:xfrm>
            <a:custGeom>
              <a:avLst/>
              <a:gdLst>
                <a:gd name="T0" fmla="*/ 0 w 10"/>
                <a:gd name="T1" fmla="*/ 0 h 10"/>
                <a:gd name="T2" fmla="*/ 10 w 10"/>
                <a:gd name="T3" fmla="*/ 0 h 10"/>
                <a:gd name="T4" fmla="*/ 10 w 10"/>
                <a:gd name="T5" fmla="*/ 10 h 10"/>
                <a:gd name="T6" fmla="*/ 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3" y="0"/>
                    <a:pt x="6" y="0"/>
                    <a:pt x="10" y="0"/>
                  </a:cubicBezTo>
                  <a:cubicBezTo>
                    <a:pt x="10" y="3"/>
                    <a:pt x="10" y="6"/>
                    <a:pt x="10" y="10"/>
                  </a:cubicBezTo>
                  <a:cubicBezTo>
                    <a:pt x="6" y="10"/>
                    <a:pt x="3" y="10"/>
                    <a:pt x="0" y="10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37"/>
            <p:cNvSpPr>
              <a:spLocks/>
            </p:cNvSpPr>
            <p:nvPr/>
          </p:nvSpPr>
          <p:spPr bwMode="auto">
            <a:xfrm>
              <a:off x="9417051" y="3111501"/>
              <a:ext cx="38100" cy="47625"/>
            </a:xfrm>
            <a:custGeom>
              <a:avLst/>
              <a:gdLst>
                <a:gd name="T0" fmla="*/ 21 w 41"/>
                <a:gd name="T1" fmla="*/ 5 h 52"/>
                <a:gd name="T2" fmla="*/ 41 w 41"/>
                <a:gd name="T3" fmla="*/ 20 h 52"/>
                <a:gd name="T4" fmla="*/ 16 w 41"/>
                <a:gd name="T5" fmla="*/ 50 h 52"/>
                <a:gd name="T6" fmla="*/ 1 w 41"/>
                <a:gd name="T7" fmla="*/ 25 h 52"/>
                <a:gd name="T8" fmla="*/ 21 w 41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2">
                  <a:moveTo>
                    <a:pt x="21" y="5"/>
                  </a:moveTo>
                  <a:cubicBezTo>
                    <a:pt x="37" y="0"/>
                    <a:pt x="28" y="21"/>
                    <a:pt x="41" y="20"/>
                  </a:cubicBezTo>
                  <a:cubicBezTo>
                    <a:pt x="37" y="34"/>
                    <a:pt x="13" y="28"/>
                    <a:pt x="16" y="50"/>
                  </a:cubicBezTo>
                  <a:cubicBezTo>
                    <a:pt x="1" y="52"/>
                    <a:pt x="0" y="39"/>
                    <a:pt x="1" y="25"/>
                  </a:cubicBezTo>
                  <a:cubicBezTo>
                    <a:pt x="7" y="17"/>
                    <a:pt x="22" y="19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38"/>
            <p:cNvSpPr>
              <a:spLocks/>
            </p:cNvSpPr>
            <p:nvPr/>
          </p:nvSpPr>
          <p:spPr bwMode="auto">
            <a:xfrm>
              <a:off x="10267951" y="3152776"/>
              <a:ext cx="4763" cy="9525"/>
            </a:xfrm>
            <a:custGeom>
              <a:avLst/>
              <a:gdLst>
                <a:gd name="T0" fmla="*/ 1 w 6"/>
                <a:gd name="T1" fmla="*/ 10 h 10"/>
                <a:gd name="T2" fmla="*/ 6 w 6"/>
                <a:gd name="T3" fmla="*/ 0 h 10"/>
                <a:gd name="T4" fmla="*/ 1 w 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1" y="10"/>
                  </a:moveTo>
                  <a:cubicBezTo>
                    <a:pt x="0" y="4"/>
                    <a:pt x="2" y="1"/>
                    <a:pt x="6" y="0"/>
                  </a:cubicBezTo>
                  <a:cubicBezTo>
                    <a:pt x="6" y="6"/>
                    <a:pt x="4" y="9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9"/>
            <p:cNvSpPr>
              <a:spLocks/>
            </p:cNvSpPr>
            <p:nvPr/>
          </p:nvSpPr>
          <p:spPr bwMode="auto">
            <a:xfrm>
              <a:off x="9705976" y="3155951"/>
              <a:ext cx="46038" cy="63500"/>
            </a:xfrm>
            <a:custGeom>
              <a:avLst/>
              <a:gdLst>
                <a:gd name="T0" fmla="*/ 45 w 49"/>
                <a:gd name="T1" fmla="*/ 21 h 69"/>
                <a:gd name="T2" fmla="*/ 35 w 49"/>
                <a:gd name="T3" fmla="*/ 26 h 69"/>
                <a:gd name="T4" fmla="*/ 25 w 49"/>
                <a:gd name="T5" fmla="*/ 66 h 69"/>
                <a:gd name="T6" fmla="*/ 5 w 49"/>
                <a:gd name="T7" fmla="*/ 41 h 69"/>
                <a:gd name="T8" fmla="*/ 15 w 49"/>
                <a:gd name="T9" fmla="*/ 41 h 69"/>
                <a:gd name="T10" fmla="*/ 45 w 49"/>
                <a:gd name="T11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9">
                  <a:moveTo>
                    <a:pt x="45" y="21"/>
                  </a:moveTo>
                  <a:cubicBezTo>
                    <a:pt x="45" y="26"/>
                    <a:pt x="39" y="25"/>
                    <a:pt x="35" y="26"/>
                  </a:cubicBezTo>
                  <a:cubicBezTo>
                    <a:pt x="49" y="41"/>
                    <a:pt x="25" y="49"/>
                    <a:pt x="25" y="66"/>
                  </a:cubicBezTo>
                  <a:cubicBezTo>
                    <a:pt x="7" y="69"/>
                    <a:pt x="3" y="58"/>
                    <a:pt x="5" y="41"/>
                  </a:cubicBezTo>
                  <a:cubicBezTo>
                    <a:pt x="8" y="41"/>
                    <a:pt x="12" y="41"/>
                    <a:pt x="15" y="41"/>
                  </a:cubicBezTo>
                  <a:cubicBezTo>
                    <a:pt x="0" y="22"/>
                    <a:pt x="33" y="0"/>
                    <a:pt x="4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40"/>
            <p:cNvSpPr>
              <a:spLocks/>
            </p:cNvSpPr>
            <p:nvPr/>
          </p:nvSpPr>
          <p:spPr bwMode="auto">
            <a:xfrm>
              <a:off x="9855201" y="3197226"/>
              <a:ext cx="9525" cy="11113"/>
            </a:xfrm>
            <a:custGeom>
              <a:avLst/>
              <a:gdLst>
                <a:gd name="T0" fmla="*/ 0 w 10"/>
                <a:gd name="T1" fmla="*/ 7 h 13"/>
                <a:gd name="T2" fmla="*/ 10 w 10"/>
                <a:gd name="T3" fmla="*/ 7 h 13"/>
                <a:gd name="T4" fmla="*/ 0 w 10"/>
                <a:gd name="T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0" y="7"/>
                  </a:moveTo>
                  <a:cubicBezTo>
                    <a:pt x="3" y="0"/>
                    <a:pt x="5" y="7"/>
                    <a:pt x="10" y="7"/>
                  </a:cubicBezTo>
                  <a:cubicBezTo>
                    <a:pt x="9" y="13"/>
                    <a:pt x="1" y="1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41"/>
            <p:cNvSpPr>
              <a:spLocks/>
            </p:cNvSpPr>
            <p:nvPr/>
          </p:nvSpPr>
          <p:spPr bwMode="auto">
            <a:xfrm>
              <a:off x="10064751" y="3206751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42"/>
            <p:cNvSpPr>
              <a:spLocks/>
            </p:cNvSpPr>
            <p:nvPr/>
          </p:nvSpPr>
          <p:spPr bwMode="auto">
            <a:xfrm>
              <a:off x="10256839" y="3201988"/>
              <a:ext cx="30163" cy="19050"/>
            </a:xfrm>
            <a:custGeom>
              <a:avLst/>
              <a:gdLst>
                <a:gd name="T0" fmla="*/ 33 w 33"/>
                <a:gd name="T1" fmla="*/ 6 h 21"/>
                <a:gd name="T2" fmla="*/ 33 w 33"/>
                <a:gd name="T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21">
                  <a:moveTo>
                    <a:pt x="33" y="6"/>
                  </a:moveTo>
                  <a:cubicBezTo>
                    <a:pt x="22" y="21"/>
                    <a:pt x="0" y="0"/>
                    <a:pt x="3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243"/>
            <p:cNvSpPr>
              <a:spLocks/>
            </p:cNvSpPr>
            <p:nvPr/>
          </p:nvSpPr>
          <p:spPr bwMode="auto">
            <a:xfrm>
              <a:off x="9850439" y="3209926"/>
              <a:ext cx="9525" cy="15875"/>
            </a:xfrm>
            <a:custGeom>
              <a:avLst/>
              <a:gdLst>
                <a:gd name="T0" fmla="*/ 0 w 11"/>
                <a:gd name="T1" fmla="*/ 2 h 17"/>
                <a:gd name="T2" fmla="*/ 10 w 11"/>
                <a:gd name="T3" fmla="*/ 17 h 17"/>
                <a:gd name="T4" fmla="*/ 0 w 11"/>
                <a:gd name="T5" fmla="*/ 12 h 17"/>
                <a:gd name="T6" fmla="*/ 0 w 11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0" y="2"/>
                  </a:moveTo>
                  <a:cubicBezTo>
                    <a:pt x="11" y="0"/>
                    <a:pt x="10" y="9"/>
                    <a:pt x="10" y="17"/>
                  </a:cubicBezTo>
                  <a:cubicBezTo>
                    <a:pt x="6" y="16"/>
                    <a:pt x="5" y="12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44"/>
            <p:cNvSpPr>
              <a:spLocks/>
            </p:cNvSpPr>
            <p:nvPr/>
          </p:nvSpPr>
          <p:spPr bwMode="auto">
            <a:xfrm>
              <a:off x="10266364" y="3208338"/>
              <a:ext cx="44450" cy="41275"/>
            </a:xfrm>
            <a:custGeom>
              <a:avLst/>
              <a:gdLst>
                <a:gd name="T0" fmla="*/ 28 w 48"/>
                <a:gd name="T1" fmla="*/ 4 h 44"/>
                <a:gd name="T2" fmla="*/ 33 w 48"/>
                <a:gd name="T3" fmla="*/ 19 h 44"/>
                <a:gd name="T4" fmla="*/ 28 w 48"/>
                <a:gd name="T5" fmla="*/ 44 h 44"/>
                <a:gd name="T6" fmla="*/ 3 w 48"/>
                <a:gd name="T7" fmla="*/ 14 h 44"/>
                <a:gd name="T8" fmla="*/ 28 w 48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4">
                  <a:moveTo>
                    <a:pt x="28" y="4"/>
                  </a:moveTo>
                  <a:cubicBezTo>
                    <a:pt x="41" y="2"/>
                    <a:pt x="19" y="34"/>
                    <a:pt x="33" y="19"/>
                  </a:cubicBezTo>
                  <a:cubicBezTo>
                    <a:pt x="48" y="25"/>
                    <a:pt x="29" y="38"/>
                    <a:pt x="28" y="44"/>
                  </a:cubicBezTo>
                  <a:cubicBezTo>
                    <a:pt x="22" y="32"/>
                    <a:pt x="13" y="22"/>
                    <a:pt x="3" y="14"/>
                  </a:cubicBezTo>
                  <a:cubicBezTo>
                    <a:pt x="0" y="0"/>
                    <a:pt x="30" y="18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45"/>
            <p:cNvSpPr>
              <a:spLocks/>
            </p:cNvSpPr>
            <p:nvPr/>
          </p:nvSpPr>
          <p:spPr bwMode="auto">
            <a:xfrm>
              <a:off x="10180639" y="3221038"/>
              <a:ext cx="3175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246"/>
            <p:cNvSpPr>
              <a:spLocks/>
            </p:cNvSpPr>
            <p:nvPr/>
          </p:nvSpPr>
          <p:spPr bwMode="auto">
            <a:xfrm>
              <a:off x="10133014" y="3263901"/>
              <a:ext cx="33338" cy="17463"/>
            </a:xfrm>
            <a:custGeom>
              <a:avLst/>
              <a:gdLst>
                <a:gd name="T0" fmla="*/ 20 w 36"/>
                <a:gd name="T1" fmla="*/ 0 h 20"/>
                <a:gd name="T2" fmla="*/ 15 w 36"/>
                <a:gd name="T3" fmla="*/ 20 h 20"/>
                <a:gd name="T4" fmla="*/ 20 w 36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0">
                  <a:moveTo>
                    <a:pt x="20" y="0"/>
                  </a:moveTo>
                  <a:cubicBezTo>
                    <a:pt x="36" y="5"/>
                    <a:pt x="14" y="13"/>
                    <a:pt x="15" y="20"/>
                  </a:cubicBezTo>
                  <a:cubicBezTo>
                    <a:pt x="0" y="15"/>
                    <a:pt x="21" y="7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47"/>
            <p:cNvSpPr>
              <a:spLocks/>
            </p:cNvSpPr>
            <p:nvPr/>
          </p:nvSpPr>
          <p:spPr bwMode="auto">
            <a:xfrm>
              <a:off x="10202864" y="3260726"/>
              <a:ext cx="23813" cy="17463"/>
            </a:xfrm>
            <a:custGeom>
              <a:avLst/>
              <a:gdLst>
                <a:gd name="T0" fmla="*/ 25 w 26"/>
                <a:gd name="T1" fmla="*/ 8 h 19"/>
                <a:gd name="T2" fmla="*/ 0 w 26"/>
                <a:gd name="T3" fmla="*/ 13 h 19"/>
                <a:gd name="T4" fmla="*/ 25 w 26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9">
                  <a:moveTo>
                    <a:pt x="25" y="8"/>
                  </a:moveTo>
                  <a:cubicBezTo>
                    <a:pt x="26" y="19"/>
                    <a:pt x="8" y="10"/>
                    <a:pt x="0" y="13"/>
                  </a:cubicBezTo>
                  <a:cubicBezTo>
                    <a:pt x="1" y="0"/>
                    <a:pt x="19" y="1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48"/>
            <p:cNvSpPr>
              <a:spLocks/>
            </p:cNvSpPr>
            <p:nvPr/>
          </p:nvSpPr>
          <p:spPr bwMode="auto">
            <a:xfrm>
              <a:off x="9855201" y="3268663"/>
              <a:ext cx="9525" cy="7938"/>
            </a:xfrm>
            <a:custGeom>
              <a:avLst/>
              <a:gdLst>
                <a:gd name="T0" fmla="*/ 0 w 10"/>
                <a:gd name="T1" fmla="*/ 10 h 10"/>
                <a:gd name="T2" fmla="*/ 0 w 10"/>
                <a:gd name="T3" fmla="*/ 0 h 10"/>
                <a:gd name="T4" fmla="*/ 10 w 10"/>
                <a:gd name="T5" fmla="*/ 0 h 10"/>
                <a:gd name="T6" fmla="*/ 10 w 10"/>
                <a:gd name="T7" fmla="*/ 10 h 10"/>
                <a:gd name="T8" fmla="*/ 0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0" y="7"/>
                    <a:pt x="0" y="3"/>
                    <a:pt x="0" y="0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0" y="3"/>
                    <a:pt x="10" y="7"/>
                    <a:pt x="10" y="10"/>
                  </a:cubicBezTo>
                  <a:cubicBezTo>
                    <a:pt x="7" y="10"/>
                    <a:pt x="4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49"/>
            <p:cNvSpPr>
              <a:spLocks/>
            </p:cNvSpPr>
            <p:nvPr/>
          </p:nvSpPr>
          <p:spPr bwMode="auto">
            <a:xfrm>
              <a:off x="10059989" y="3276601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50"/>
            <p:cNvSpPr>
              <a:spLocks/>
            </p:cNvSpPr>
            <p:nvPr/>
          </p:nvSpPr>
          <p:spPr bwMode="auto">
            <a:xfrm>
              <a:off x="10207626" y="3276601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51"/>
            <p:cNvSpPr>
              <a:spLocks noEditPoints="1"/>
            </p:cNvSpPr>
            <p:nvPr/>
          </p:nvSpPr>
          <p:spPr bwMode="auto">
            <a:xfrm>
              <a:off x="9228139" y="1704976"/>
              <a:ext cx="1374775" cy="1781175"/>
            </a:xfrm>
            <a:custGeom>
              <a:avLst/>
              <a:gdLst>
                <a:gd name="T0" fmla="*/ 952 w 1483"/>
                <a:gd name="T1" fmla="*/ 360 h 1929"/>
                <a:gd name="T2" fmla="*/ 1243 w 1483"/>
                <a:gd name="T3" fmla="*/ 425 h 1929"/>
                <a:gd name="T4" fmla="*/ 1208 w 1483"/>
                <a:gd name="T5" fmla="*/ 631 h 1929"/>
                <a:gd name="T6" fmla="*/ 1158 w 1483"/>
                <a:gd name="T7" fmla="*/ 816 h 1929"/>
                <a:gd name="T8" fmla="*/ 1102 w 1483"/>
                <a:gd name="T9" fmla="*/ 921 h 1929"/>
                <a:gd name="T10" fmla="*/ 1363 w 1483"/>
                <a:gd name="T11" fmla="*/ 881 h 1929"/>
                <a:gd name="T12" fmla="*/ 1107 w 1483"/>
                <a:gd name="T13" fmla="*/ 1042 h 1929"/>
                <a:gd name="T14" fmla="*/ 1303 w 1483"/>
                <a:gd name="T15" fmla="*/ 1262 h 1929"/>
                <a:gd name="T16" fmla="*/ 1238 w 1483"/>
                <a:gd name="T17" fmla="*/ 1382 h 1929"/>
                <a:gd name="T18" fmla="*/ 1483 w 1483"/>
                <a:gd name="T19" fmla="*/ 1372 h 1929"/>
                <a:gd name="T20" fmla="*/ 1273 w 1483"/>
                <a:gd name="T21" fmla="*/ 1533 h 1929"/>
                <a:gd name="T22" fmla="*/ 1133 w 1483"/>
                <a:gd name="T23" fmla="*/ 1608 h 1929"/>
                <a:gd name="T24" fmla="*/ 942 w 1483"/>
                <a:gd name="T25" fmla="*/ 1693 h 1929"/>
                <a:gd name="T26" fmla="*/ 696 w 1483"/>
                <a:gd name="T27" fmla="*/ 1633 h 1929"/>
                <a:gd name="T28" fmla="*/ 426 w 1483"/>
                <a:gd name="T29" fmla="*/ 1548 h 1929"/>
                <a:gd name="T30" fmla="*/ 306 w 1483"/>
                <a:gd name="T31" fmla="*/ 1417 h 1929"/>
                <a:gd name="T32" fmla="*/ 75 w 1483"/>
                <a:gd name="T33" fmla="*/ 1342 h 1929"/>
                <a:gd name="T34" fmla="*/ 291 w 1483"/>
                <a:gd name="T35" fmla="*/ 1257 h 1929"/>
                <a:gd name="T36" fmla="*/ 366 w 1483"/>
                <a:gd name="T37" fmla="*/ 1117 h 1929"/>
                <a:gd name="T38" fmla="*/ 110 w 1483"/>
                <a:gd name="T39" fmla="*/ 901 h 1929"/>
                <a:gd name="T40" fmla="*/ 331 w 1483"/>
                <a:gd name="T41" fmla="*/ 746 h 1929"/>
                <a:gd name="T42" fmla="*/ 391 w 1483"/>
                <a:gd name="T43" fmla="*/ 425 h 1929"/>
                <a:gd name="T44" fmla="*/ 456 w 1483"/>
                <a:gd name="T45" fmla="*/ 290 h 1929"/>
                <a:gd name="T46" fmla="*/ 772 w 1483"/>
                <a:gd name="T47" fmla="*/ 114 h 1929"/>
                <a:gd name="T48" fmla="*/ 110 w 1483"/>
                <a:gd name="T49" fmla="*/ 1287 h 1929"/>
                <a:gd name="T50" fmla="*/ 681 w 1483"/>
                <a:gd name="T51" fmla="*/ 260 h 1929"/>
                <a:gd name="T52" fmla="*/ 902 w 1483"/>
                <a:gd name="T53" fmla="*/ 295 h 1929"/>
                <a:gd name="T54" fmla="*/ 506 w 1483"/>
                <a:gd name="T55" fmla="*/ 340 h 1929"/>
                <a:gd name="T56" fmla="*/ 897 w 1483"/>
                <a:gd name="T57" fmla="*/ 360 h 1929"/>
                <a:gd name="T58" fmla="*/ 686 w 1483"/>
                <a:gd name="T59" fmla="*/ 430 h 1929"/>
                <a:gd name="T60" fmla="*/ 997 w 1483"/>
                <a:gd name="T61" fmla="*/ 485 h 1929"/>
                <a:gd name="T62" fmla="*/ 742 w 1483"/>
                <a:gd name="T63" fmla="*/ 510 h 1929"/>
                <a:gd name="T64" fmla="*/ 1178 w 1483"/>
                <a:gd name="T65" fmla="*/ 560 h 1929"/>
                <a:gd name="T66" fmla="*/ 837 w 1483"/>
                <a:gd name="T67" fmla="*/ 560 h 1929"/>
                <a:gd name="T68" fmla="*/ 371 w 1483"/>
                <a:gd name="T69" fmla="*/ 610 h 1929"/>
                <a:gd name="T70" fmla="*/ 962 w 1483"/>
                <a:gd name="T71" fmla="*/ 671 h 1929"/>
                <a:gd name="T72" fmla="*/ 917 w 1483"/>
                <a:gd name="T73" fmla="*/ 706 h 1929"/>
                <a:gd name="T74" fmla="*/ 291 w 1483"/>
                <a:gd name="T75" fmla="*/ 736 h 1929"/>
                <a:gd name="T76" fmla="*/ 451 w 1483"/>
                <a:gd name="T77" fmla="*/ 766 h 1929"/>
                <a:gd name="T78" fmla="*/ 727 w 1483"/>
                <a:gd name="T79" fmla="*/ 791 h 1929"/>
                <a:gd name="T80" fmla="*/ 631 w 1483"/>
                <a:gd name="T81" fmla="*/ 831 h 1929"/>
                <a:gd name="T82" fmla="*/ 977 w 1483"/>
                <a:gd name="T83" fmla="*/ 891 h 1929"/>
                <a:gd name="T84" fmla="*/ 546 w 1483"/>
                <a:gd name="T85" fmla="*/ 886 h 1929"/>
                <a:gd name="T86" fmla="*/ 496 w 1483"/>
                <a:gd name="T87" fmla="*/ 916 h 1929"/>
                <a:gd name="T88" fmla="*/ 341 w 1483"/>
                <a:gd name="T89" fmla="*/ 941 h 1929"/>
                <a:gd name="T90" fmla="*/ 1218 w 1483"/>
                <a:gd name="T91" fmla="*/ 966 h 1929"/>
                <a:gd name="T92" fmla="*/ 1153 w 1483"/>
                <a:gd name="T93" fmla="*/ 991 h 1929"/>
                <a:gd name="T94" fmla="*/ 797 w 1483"/>
                <a:gd name="T95" fmla="*/ 1062 h 1929"/>
                <a:gd name="T96" fmla="*/ 536 w 1483"/>
                <a:gd name="T97" fmla="*/ 1052 h 1929"/>
                <a:gd name="T98" fmla="*/ 947 w 1483"/>
                <a:gd name="T99" fmla="*/ 1102 h 1929"/>
                <a:gd name="T100" fmla="*/ 671 w 1483"/>
                <a:gd name="T101" fmla="*/ 1097 h 1929"/>
                <a:gd name="T102" fmla="*/ 1107 w 1483"/>
                <a:gd name="T103" fmla="*/ 1127 h 1929"/>
                <a:gd name="T104" fmla="*/ 967 w 1483"/>
                <a:gd name="T105" fmla="*/ 1197 h 1929"/>
                <a:gd name="T106" fmla="*/ 1243 w 1483"/>
                <a:gd name="T107" fmla="*/ 1212 h 1929"/>
                <a:gd name="T108" fmla="*/ 526 w 1483"/>
                <a:gd name="T109" fmla="*/ 1272 h 1929"/>
                <a:gd name="T110" fmla="*/ 421 w 1483"/>
                <a:gd name="T111" fmla="*/ 1297 h 1929"/>
                <a:gd name="T112" fmla="*/ 686 w 1483"/>
                <a:gd name="T113" fmla="*/ 1357 h 1929"/>
                <a:gd name="T114" fmla="*/ 1358 w 1483"/>
                <a:gd name="T115" fmla="*/ 1407 h 1929"/>
                <a:gd name="T116" fmla="*/ 526 w 1483"/>
                <a:gd name="T117" fmla="*/ 1447 h 1929"/>
                <a:gd name="T118" fmla="*/ 486 w 1483"/>
                <a:gd name="T119" fmla="*/ 1442 h 1929"/>
                <a:gd name="T120" fmla="*/ 486 w 1483"/>
                <a:gd name="T121" fmla="*/ 1473 h 1929"/>
                <a:gd name="T122" fmla="*/ 902 w 1483"/>
                <a:gd name="T123" fmla="*/ 1498 h 1929"/>
                <a:gd name="T124" fmla="*/ 887 w 1483"/>
                <a:gd name="T125" fmla="*/ 1578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3" h="1929">
                  <a:moveTo>
                    <a:pt x="832" y="210"/>
                  </a:moveTo>
                  <a:cubicBezTo>
                    <a:pt x="841" y="208"/>
                    <a:pt x="843" y="201"/>
                    <a:pt x="842" y="190"/>
                  </a:cubicBezTo>
                  <a:cubicBezTo>
                    <a:pt x="853" y="186"/>
                    <a:pt x="858" y="204"/>
                    <a:pt x="857" y="185"/>
                  </a:cubicBezTo>
                  <a:cubicBezTo>
                    <a:pt x="873" y="193"/>
                    <a:pt x="885" y="207"/>
                    <a:pt x="887" y="230"/>
                  </a:cubicBezTo>
                  <a:cubicBezTo>
                    <a:pt x="879" y="230"/>
                    <a:pt x="870" y="230"/>
                    <a:pt x="862" y="230"/>
                  </a:cubicBezTo>
                  <a:cubicBezTo>
                    <a:pt x="857" y="249"/>
                    <a:pt x="888" y="233"/>
                    <a:pt x="892" y="245"/>
                  </a:cubicBezTo>
                  <a:cubicBezTo>
                    <a:pt x="911" y="240"/>
                    <a:pt x="905" y="234"/>
                    <a:pt x="927" y="240"/>
                  </a:cubicBezTo>
                  <a:cubicBezTo>
                    <a:pt x="934" y="236"/>
                    <a:pt x="936" y="229"/>
                    <a:pt x="937" y="220"/>
                  </a:cubicBezTo>
                  <a:cubicBezTo>
                    <a:pt x="917" y="226"/>
                    <a:pt x="925" y="229"/>
                    <a:pt x="907" y="220"/>
                  </a:cubicBezTo>
                  <a:cubicBezTo>
                    <a:pt x="917" y="202"/>
                    <a:pt x="909" y="193"/>
                    <a:pt x="892" y="190"/>
                  </a:cubicBezTo>
                  <a:cubicBezTo>
                    <a:pt x="892" y="181"/>
                    <a:pt x="892" y="173"/>
                    <a:pt x="892" y="164"/>
                  </a:cubicBezTo>
                  <a:cubicBezTo>
                    <a:pt x="912" y="167"/>
                    <a:pt x="918" y="154"/>
                    <a:pt x="927" y="144"/>
                  </a:cubicBezTo>
                  <a:cubicBezTo>
                    <a:pt x="941" y="146"/>
                    <a:pt x="941" y="160"/>
                    <a:pt x="952" y="164"/>
                  </a:cubicBezTo>
                  <a:cubicBezTo>
                    <a:pt x="956" y="178"/>
                    <a:pt x="942" y="174"/>
                    <a:pt x="937" y="179"/>
                  </a:cubicBezTo>
                  <a:cubicBezTo>
                    <a:pt x="945" y="185"/>
                    <a:pt x="951" y="192"/>
                    <a:pt x="957" y="200"/>
                  </a:cubicBezTo>
                  <a:cubicBezTo>
                    <a:pt x="967" y="189"/>
                    <a:pt x="975" y="177"/>
                    <a:pt x="992" y="174"/>
                  </a:cubicBezTo>
                  <a:cubicBezTo>
                    <a:pt x="996" y="179"/>
                    <a:pt x="1001" y="182"/>
                    <a:pt x="1007" y="185"/>
                  </a:cubicBezTo>
                  <a:cubicBezTo>
                    <a:pt x="1010" y="195"/>
                    <a:pt x="1000" y="195"/>
                    <a:pt x="997" y="200"/>
                  </a:cubicBezTo>
                  <a:cubicBezTo>
                    <a:pt x="992" y="207"/>
                    <a:pt x="992" y="212"/>
                    <a:pt x="982" y="220"/>
                  </a:cubicBezTo>
                  <a:cubicBezTo>
                    <a:pt x="974" y="225"/>
                    <a:pt x="974" y="240"/>
                    <a:pt x="962" y="230"/>
                  </a:cubicBezTo>
                  <a:cubicBezTo>
                    <a:pt x="974" y="246"/>
                    <a:pt x="951" y="270"/>
                    <a:pt x="937" y="260"/>
                  </a:cubicBezTo>
                  <a:cubicBezTo>
                    <a:pt x="937" y="267"/>
                    <a:pt x="938" y="274"/>
                    <a:pt x="932" y="275"/>
                  </a:cubicBezTo>
                  <a:cubicBezTo>
                    <a:pt x="934" y="282"/>
                    <a:pt x="945" y="279"/>
                    <a:pt x="952" y="280"/>
                  </a:cubicBezTo>
                  <a:cubicBezTo>
                    <a:pt x="952" y="275"/>
                    <a:pt x="946" y="276"/>
                    <a:pt x="942" y="275"/>
                  </a:cubicBezTo>
                  <a:cubicBezTo>
                    <a:pt x="943" y="248"/>
                    <a:pt x="984" y="299"/>
                    <a:pt x="982" y="260"/>
                  </a:cubicBezTo>
                  <a:cubicBezTo>
                    <a:pt x="989" y="260"/>
                    <a:pt x="996" y="260"/>
                    <a:pt x="1002" y="260"/>
                  </a:cubicBezTo>
                  <a:cubicBezTo>
                    <a:pt x="1008" y="286"/>
                    <a:pt x="1006" y="299"/>
                    <a:pt x="987" y="310"/>
                  </a:cubicBezTo>
                  <a:cubicBezTo>
                    <a:pt x="988" y="316"/>
                    <a:pt x="996" y="314"/>
                    <a:pt x="1002" y="315"/>
                  </a:cubicBezTo>
                  <a:cubicBezTo>
                    <a:pt x="1002" y="327"/>
                    <a:pt x="994" y="330"/>
                    <a:pt x="997" y="345"/>
                  </a:cubicBezTo>
                  <a:cubicBezTo>
                    <a:pt x="985" y="333"/>
                    <a:pt x="966" y="343"/>
                    <a:pt x="972" y="365"/>
                  </a:cubicBezTo>
                  <a:cubicBezTo>
                    <a:pt x="962" y="367"/>
                    <a:pt x="959" y="361"/>
                    <a:pt x="952" y="360"/>
                  </a:cubicBezTo>
                  <a:cubicBezTo>
                    <a:pt x="936" y="357"/>
                    <a:pt x="950" y="385"/>
                    <a:pt x="932" y="380"/>
                  </a:cubicBezTo>
                  <a:cubicBezTo>
                    <a:pt x="937" y="387"/>
                    <a:pt x="945" y="390"/>
                    <a:pt x="952" y="395"/>
                  </a:cubicBezTo>
                  <a:cubicBezTo>
                    <a:pt x="961" y="397"/>
                    <a:pt x="962" y="391"/>
                    <a:pt x="962" y="385"/>
                  </a:cubicBezTo>
                  <a:cubicBezTo>
                    <a:pt x="978" y="383"/>
                    <a:pt x="973" y="400"/>
                    <a:pt x="992" y="395"/>
                  </a:cubicBezTo>
                  <a:cubicBezTo>
                    <a:pt x="996" y="380"/>
                    <a:pt x="975" y="389"/>
                    <a:pt x="982" y="370"/>
                  </a:cubicBezTo>
                  <a:cubicBezTo>
                    <a:pt x="996" y="376"/>
                    <a:pt x="1000" y="384"/>
                    <a:pt x="1017" y="375"/>
                  </a:cubicBezTo>
                  <a:cubicBezTo>
                    <a:pt x="1010" y="390"/>
                    <a:pt x="1020" y="396"/>
                    <a:pt x="1002" y="405"/>
                  </a:cubicBezTo>
                  <a:cubicBezTo>
                    <a:pt x="1004" y="412"/>
                    <a:pt x="1011" y="405"/>
                    <a:pt x="1012" y="400"/>
                  </a:cubicBezTo>
                  <a:cubicBezTo>
                    <a:pt x="1028" y="405"/>
                    <a:pt x="1006" y="413"/>
                    <a:pt x="1007" y="420"/>
                  </a:cubicBezTo>
                  <a:cubicBezTo>
                    <a:pt x="1023" y="423"/>
                    <a:pt x="1014" y="402"/>
                    <a:pt x="1027" y="415"/>
                  </a:cubicBezTo>
                  <a:cubicBezTo>
                    <a:pt x="1034" y="413"/>
                    <a:pt x="1028" y="406"/>
                    <a:pt x="1022" y="405"/>
                  </a:cubicBezTo>
                  <a:cubicBezTo>
                    <a:pt x="1026" y="398"/>
                    <a:pt x="1033" y="396"/>
                    <a:pt x="1042" y="395"/>
                  </a:cubicBezTo>
                  <a:cubicBezTo>
                    <a:pt x="1037" y="388"/>
                    <a:pt x="1037" y="382"/>
                    <a:pt x="1042" y="375"/>
                  </a:cubicBezTo>
                  <a:cubicBezTo>
                    <a:pt x="1046" y="378"/>
                    <a:pt x="1050" y="380"/>
                    <a:pt x="1057" y="380"/>
                  </a:cubicBezTo>
                  <a:cubicBezTo>
                    <a:pt x="1054" y="384"/>
                    <a:pt x="1050" y="394"/>
                    <a:pt x="1057" y="395"/>
                  </a:cubicBezTo>
                  <a:cubicBezTo>
                    <a:pt x="1057" y="401"/>
                    <a:pt x="1048" y="399"/>
                    <a:pt x="1042" y="400"/>
                  </a:cubicBezTo>
                  <a:cubicBezTo>
                    <a:pt x="1049" y="408"/>
                    <a:pt x="1049" y="420"/>
                    <a:pt x="1037" y="410"/>
                  </a:cubicBezTo>
                  <a:cubicBezTo>
                    <a:pt x="1051" y="426"/>
                    <a:pt x="1044" y="437"/>
                    <a:pt x="1032" y="450"/>
                  </a:cubicBezTo>
                  <a:cubicBezTo>
                    <a:pt x="1045" y="461"/>
                    <a:pt x="1045" y="467"/>
                    <a:pt x="1047" y="480"/>
                  </a:cubicBezTo>
                  <a:cubicBezTo>
                    <a:pt x="1080" y="483"/>
                    <a:pt x="1068" y="440"/>
                    <a:pt x="1102" y="445"/>
                  </a:cubicBezTo>
                  <a:cubicBezTo>
                    <a:pt x="1105" y="435"/>
                    <a:pt x="1114" y="401"/>
                    <a:pt x="1143" y="415"/>
                  </a:cubicBezTo>
                  <a:cubicBezTo>
                    <a:pt x="1141" y="425"/>
                    <a:pt x="1129" y="425"/>
                    <a:pt x="1128" y="435"/>
                  </a:cubicBezTo>
                  <a:cubicBezTo>
                    <a:pt x="1142" y="433"/>
                    <a:pt x="1152" y="426"/>
                    <a:pt x="1158" y="415"/>
                  </a:cubicBezTo>
                  <a:cubicBezTo>
                    <a:pt x="1146" y="395"/>
                    <a:pt x="1161" y="385"/>
                    <a:pt x="1168" y="370"/>
                  </a:cubicBezTo>
                  <a:cubicBezTo>
                    <a:pt x="1174" y="385"/>
                    <a:pt x="1182" y="372"/>
                    <a:pt x="1203" y="375"/>
                  </a:cubicBezTo>
                  <a:cubicBezTo>
                    <a:pt x="1203" y="384"/>
                    <a:pt x="1197" y="386"/>
                    <a:pt x="1198" y="395"/>
                  </a:cubicBezTo>
                  <a:cubicBezTo>
                    <a:pt x="1214" y="377"/>
                    <a:pt x="1235" y="395"/>
                    <a:pt x="1238" y="365"/>
                  </a:cubicBezTo>
                  <a:cubicBezTo>
                    <a:pt x="1241" y="368"/>
                    <a:pt x="1262" y="377"/>
                    <a:pt x="1258" y="360"/>
                  </a:cubicBezTo>
                  <a:cubicBezTo>
                    <a:pt x="1272" y="356"/>
                    <a:pt x="1271" y="367"/>
                    <a:pt x="1283" y="365"/>
                  </a:cubicBezTo>
                  <a:cubicBezTo>
                    <a:pt x="1284" y="373"/>
                    <a:pt x="1274" y="378"/>
                    <a:pt x="1283" y="380"/>
                  </a:cubicBezTo>
                  <a:cubicBezTo>
                    <a:pt x="1264" y="389"/>
                    <a:pt x="1266" y="420"/>
                    <a:pt x="1243" y="425"/>
                  </a:cubicBezTo>
                  <a:cubicBezTo>
                    <a:pt x="1268" y="405"/>
                    <a:pt x="1227" y="408"/>
                    <a:pt x="1213" y="415"/>
                  </a:cubicBezTo>
                  <a:cubicBezTo>
                    <a:pt x="1211" y="427"/>
                    <a:pt x="1222" y="426"/>
                    <a:pt x="1218" y="440"/>
                  </a:cubicBezTo>
                  <a:cubicBezTo>
                    <a:pt x="1213" y="440"/>
                    <a:pt x="1208" y="440"/>
                    <a:pt x="1203" y="440"/>
                  </a:cubicBezTo>
                  <a:cubicBezTo>
                    <a:pt x="1197" y="456"/>
                    <a:pt x="1188" y="437"/>
                    <a:pt x="1188" y="455"/>
                  </a:cubicBezTo>
                  <a:cubicBezTo>
                    <a:pt x="1155" y="451"/>
                    <a:pt x="1147" y="471"/>
                    <a:pt x="1128" y="480"/>
                  </a:cubicBezTo>
                  <a:cubicBezTo>
                    <a:pt x="1132" y="512"/>
                    <a:pt x="1156" y="468"/>
                    <a:pt x="1163" y="495"/>
                  </a:cubicBezTo>
                  <a:cubicBezTo>
                    <a:pt x="1172" y="487"/>
                    <a:pt x="1159" y="479"/>
                    <a:pt x="1173" y="470"/>
                  </a:cubicBezTo>
                  <a:cubicBezTo>
                    <a:pt x="1189" y="469"/>
                    <a:pt x="1197" y="476"/>
                    <a:pt x="1198" y="490"/>
                  </a:cubicBezTo>
                  <a:cubicBezTo>
                    <a:pt x="1173" y="492"/>
                    <a:pt x="1202" y="503"/>
                    <a:pt x="1198" y="515"/>
                  </a:cubicBezTo>
                  <a:cubicBezTo>
                    <a:pt x="1187" y="521"/>
                    <a:pt x="1186" y="537"/>
                    <a:pt x="1178" y="545"/>
                  </a:cubicBezTo>
                  <a:cubicBezTo>
                    <a:pt x="1180" y="553"/>
                    <a:pt x="1184" y="543"/>
                    <a:pt x="1193" y="545"/>
                  </a:cubicBezTo>
                  <a:cubicBezTo>
                    <a:pt x="1196" y="563"/>
                    <a:pt x="1191" y="574"/>
                    <a:pt x="1178" y="575"/>
                  </a:cubicBezTo>
                  <a:cubicBezTo>
                    <a:pt x="1183" y="578"/>
                    <a:pt x="1196" y="582"/>
                    <a:pt x="1198" y="600"/>
                  </a:cubicBezTo>
                  <a:cubicBezTo>
                    <a:pt x="1180" y="610"/>
                    <a:pt x="1181" y="597"/>
                    <a:pt x="1168" y="590"/>
                  </a:cubicBezTo>
                  <a:cubicBezTo>
                    <a:pt x="1187" y="602"/>
                    <a:pt x="1149" y="626"/>
                    <a:pt x="1173" y="626"/>
                  </a:cubicBezTo>
                  <a:cubicBezTo>
                    <a:pt x="1175" y="638"/>
                    <a:pt x="1163" y="636"/>
                    <a:pt x="1168" y="651"/>
                  </a:cubicBezTo>
                  <a:cubicBezTo>
                    <a:pt x="1149" y="656"/>
                    <a:pt x="1124" y="641"/>
                    <a:pt x="1138" y="631"/>
                  </a:cubicBezTo>
                  <a:cubicBezTo>
                    <a:pt x="1131" y="624"/>
                    <a:pt x="1122" y="621"/>
                    <a:pt x="1133" y="610"/>
                  </a:cubicBezTo>
                  <a:cubicBezTo>
                    <a:pt x="1115" y="617"/>
                    <a:pt x="1131" y="627"/>
                    <a:pt x="1123" y="641"/>
                  </a:cubicBezTo>
                  <a:cubicBezTo>
                    <a:pt x="1114" y="642"/>
                    <a:pt x="1114" y="636"/>
                    <a:pt x="1107" y="636"/>
                  </a:cubicBezTo>
                  <a:cubicBezTo>
                    <a:pt x="1101" y="637"/>
                    <a:pt x="1101" y="651"/>
                    <a:pt x="1107" y="651"/>
                  </a:cubicBezTo>
                  <a:cubicBezTo>
                    <a:pt x="1106" y="657"/>
                    <a:pt x="1097" y="656"/>
                    <a:pt x="1097" y="651"/>
                  </a:cubicBezTo>
                  <a:cubicBezTo>
                    <a:pt x="1087" y="650"/>
                    <a:pt x="1095" y="668"/>
                    <a:pt x="1092" y="676"/>
                  </a:cubicBezTo>
                  <a:cubicBezTo>
                    <a:pt x="1081" y="674"/>
                    <a:pt x="1074" y="677"/>
                    <a:pt x="1072" y="686"/>
                  </a:cubicBezTo>
                  <a:cubicBezTo>
                    <a:pt x="1083" y="691"/>
                    <a:pt x="1096" y="689"/>
                    <a:pt x="1112" y="686"/>
                  </a:cubicBezTo>
                  <a:cubicBezTo>
                    <a:pt x="1115" y="696"/>
                    <a:pt x="1109" y="699"/>
                    <a:pt x="1107" y="706"/>
                  </a:cubicBezTo>
                  <a:cubicBezTo>
                    <a:pt x="1123" y="705"/>
                    <a:pt x="1122" y="687"/>
                    <a:pt x="1138" y="686"/>
                  </a:cubicBezTo>
                  <a:cubicBezTo>
                    <a:pt x="1134" y="681"/>
                    <a:pt x="1132" y="674"/>
                    <a:pt x="1133" y="666"/>
                  </a:cubicBezTo>
                  <a:cubicBezTo>
                    <a:pt x="1137" y="668"/>
                    <a:pt x="1141" y="670"/>
                    <a:pt x="1143" y="676"/>
                  </a:cubicBezTo>
                  <a:cubicBezTo>
                    <a:pt x="1147" y="658"/>
                    <a:pt x="1183" y="673"/>
                    <a:pt x="1178" y="646"/>
                  </a:cubicBezTo>
                  <a:cubicBezTo>
                    <a:pt x="1193" y="646"/>
                    <a:pt x="1211" y="648"/>
                    <a:pt x="1208" y="631"/>
                  </a:cubicBezTo>
                  <a:cubicBezTo>
                    <a:pt x="1206" y="623"/>
                    <a:pt x="1201" y="633"/>
                    <a:pt x="1193" y="631"/>
                  </a:cubicBezTo>
                  <a:cubicBezTo>
                    <a:pt x="1208" y="620"/>
                    <a:pt x="1191" y="606"/>
                    <a:pt x="1208" y="595"/>
                  </a:cubicBezTo>
                  <a:cubicBezTo>
                    <a:pt x="1197" y="583"/>
                    <a:pt x="1201" y="585"/>
                    <a:pt x="1203" y="565"/>
                  </a:cubicBezTo>
                  <a:cubicBezTo>
                    <a:pt x="1213" y="562"/>
                    <a:pt x="1237" y="573"/>
                    <a:pt x="1233" y="555"/>
                  </a:cubicBezTo>
                  <a:cubicBezTo>
                    <a:pt x="1237" y="559"/>
                    <a:pt x="1240" y="564"/>
                    <a:pt x="1243" y="570"/>
                  </a:cubicBezTo>
                  <a:cubicBezTo>
                    <a:pt x="1249" y="570"/>
                    <a:pt x="1247" y="561"/>
                    <a:pt x="1248" y="555"/>
                  </a:cubicBezTo>
                  <a:cubicBezTo>
                    <a:pt x="1259" y="554"/>
                    <a:pt x="1264" y="559"/>
                    <a:pt x="1263" y="570"/>
                  </a:cubicBezTo>
                  <a:cubicBezTo>
                    <a:pt x="1272" y="575"/>
                    <a:pt x="1280" y="555"/>
                    <a:pt x="1283" y="570"/>
                  </a:cubicBezTo>
                  <a:cubicBezTo>
                    <a:pt x="1293" y="569"/>
                    <a:pt x="1284" y="548"/>
                    <a:pt x="1293" y="545"/>
                  </a:cubicBezTo>
                  <a:cubicBezTo>
                    <a:pt x="1303" y="547"/>
                    <a:pt x="1303" y="559"/>
                    <a:pt x="1313" y="560"/>
                  </a:cubicBezTo>
                  <a:cubicBezTo>
                    <a:pt x="1306" y="575"/>
                    <a:pt x="1288" y="579"/>
                    <a:pt x="1283" y="595"/>
                  </a:cubicBezTo>
                  <a:cubicBezTo>
                    <a:pt x="1272" y="585"/>
                    <a:pt x="1264" y="602"/>
                    <a:pt x="1258" y="610"/>
                  </a:cubicBezTo>
                  <a:cubicBezTo>
                    <a:pt x="1277" y="614"/>
                    <a:pt x="1289" y="626"/>
                    <a:pt x="1303" y="636"/>
                  </a:cubicBezTo>
                  <a:cubicBezTo>
                    <a:pt x="1304" y="645"/>
                    <a:pt x="1297" y="646"/>
                    <a:pt x="1298" y="656"/>
                  </a:cubicBezTo>
                  <a:cubicBezTo>
                    <a:pt x="1279" y="657"/>
                    <a:pt x="1254" y="631"/>
                    <a:pt x="1243" y="656"/>
                  </a:cubicBezTo>
                  <a:cubicBezTo>
                    <a:pt x="1234" y="656"/>
                    <a:pt x="1226" y="656"/>
                    <a:pt x="1218" y="656"/>
                  </a:cubicBezTo>
                  <a:cubicBezTo>
                    <a:pt x="1216" y="674"/>
                    <a:pt x="1230" y="677"/>
                    <a:pt x="1243" y="681"/>
                  </a:cubicBezTo>
                  <a:cubicBezTo>
                    <a:pt x="1236" y="692"/>
                    <a:pt x="1232" y="707"/>
                    <a:pt x="1213" y="706"/>
                  </a:cubicBezTo>
                  <a:cubicBezTo>
                    <a:pt x="1211" y="714"/>
                    <a:pt x="1217" y="714"/>
                    <a:pt x="1218" y="721"/>
                  </a:cubicBezTo>
                  <a:cubicBezTo>
                    <a:pt x="1226" y="720"/>
                    <a:pt x="1237" y="723"/>
                    <a:pt x="1238" y="716"/>
                  </a:cubicBezTo>
                  <a:cubicBezTo>
                    <a:pt x="1256" y="724"/>
                    <a:pt x="1226" y="723"/>
                    <a:pt x="1233" y="736"/>
                  </a:cubicBezTo>
                  <a:cubicBezTo>
                    <a:pt x="1234" y="742"/>
                    <a:pt x="1243" y="741"/>
                    <a:pt x="1243" y="736"/>
                  </a:cubicBezTo>
                  <a:cubicBezTo>
                    <a:pt x="1257" y="735"/>
                    <a:pt x="1235" y="761"/>
                    <a:pt x="1248" y="746"/>
                  </a:cubicBezTo>
                  <a:cubicBezTo>
                    <a:pt x="1263" y="754"/>
                    <a:pt x="1238" y="762"/>
                    <a:pt x="1238" y="771"/>
                  </a:cubicBezTo>
                  <a:cubicBezTo>
                    <a:pt x="1229" y="772"/>
                    <a:pt x="1227" y="765"/>
                    <a:pt x="1218" y="766"/>
                  </a:cubicBezTo>
                  <a:cubicBezTo>
                    <a:pt x="1205" y="770"/>
                    <a:pt x="1208" y="790"/>
                    <a:pt x="1193" y="791"/>
                  </a:cubicBezTo>
                  <a:cubicBezTo>
                    <a:pt x="1203" y="787"/>
                    <a:pt x="1191" y="763"/>
                    <a:pt x="1203" y="761"/>
                  </a:cubicBezTo>
                  <a:cubicBezTo>
                    <a:pt x="1201" y="755"/>
                    <a:pt x="1193" y="757"/>
                    <a:pt x="1193" y="751"/>
                  </a:cubicBezTo>
                  <a:cubicBezTo>
                    <a:pt x="1188" y="772"/>
                    <a:pt x="1170" y="769"/>
                    <a:pt x="1158" y="771"/>
                  </a:cubicBezTo>
                  <a:cubicBezTo>
                    <a:pt x="1165" y="785"/>
                    <a:pt x="1170" y="802"/>
                    <a:pt x="1188" y="806"/>
                  </a:cubicBezTo>
                  <a:cubicBezTo>
                    <a:pt x="1180" y="822"/>
                    <a:pt x="1176" y="819"/>
                    <a:pt x="1158" y="816"/>
                  </a:cubicBezTo>
                  <a:cubicBezTo>
                    <a:pt x="1167" y="792"/>
                    <a:pt x="1153" y="810"/>
                    <a:pt x="1143" y="801"/>
                  </a:cubicBezTo>
                  <a:cubicBezTo>
                    <a:pt x="1144" y="794"/>
                    <a:pt x="1151" y="793"/>
                    <a:pt x="1153" y="786"/>
                  </a:cubicBezTo>
                  <a:cubicBezTo>
                    <a:pt x="1145" y="793"/>
                    <a:pt x="1133" y="793"/>
                    <a:pt x="1138" y="776"/>
                  </a:cubicBezTo>
                  <a:cubicBezTo>
                    <a:pt x="1132" y="803"/>
                    <a:pt x="1082" y="786"/>
                    <a:pt x="1072" y="771"/>
                  </a:cubicBezTo>
                  <a:cubicBezTo>
                    <a:pt x="1055" y="786"/>
                    <a:pt x="1075" y="797"/>
                    <a:pt x="1072" y="816"/>
                  </a:cubicBezTo>
                  <a:cubicBezTo>
                    <a:pt x="1057" y="808"/>
                    <a:pt x="1039" y="831"/>
                    <a:pt x="1042" y="811"/>
                  </a:cubicBezTo>
                  <a:cubicBezTo>
                    <a:pt x="1037" y="811"/>
                    <a:pt x="1038" y="817"/>
                    <a:pt x="1037" y="821"/>
                  </a:cubicBezTo>
                  <a:cubicBezTo>
                    <a:pt x="1019" y="818"/>
                    <a:pt x="998" y="817"/>
                    <a:pt x="987" y="806"/>
                  </a:cubicBezTo>
                  <a:cubicBezTo>
                    <a:pt x="989" y="799"/>
                    <a:pt x="996" y="806"/>
                    <a:pt x="997" y="811"/>
                  </a:cubicBezTo>
                  <a:cubicBezTo>
                    <a:pt x="1011" y="808"/>
                    <a:pt x="1011" y="792"/>
                    <a:pt x="1017" y="781"/>
                  </a:cubicBezTo>
                  <a:cubicBezTo>
                    <a:pt x="996" y="781"/>
                    <a:pt x="995" y="802"/>
                    <a:pt x="977" y="806"/>
                  </a:cubicBezTo>
                  <a:cubicBezTo>
                    <a:pt x="982" y="818"/>
                    <a:pt x="999" y="817"/>
                    <a:pt x="997" y="836"/>
                  </a:cubicBezTo>
                  <a:cubicBezTo>
                    <a:pt x="1003" y="835"/>
                    <a:pt x="1001" y="827"/>
                    <a:pt x="1002" y="821"/>
                  </a:cubicBezTo>
                  <a:cubicBezTo>
                    <a:pt x="1009" y="824"/>
                    <a:pt x="1012" y="832"/>
                    <a:pt x="1012" y="841"/>
                  </a:cubicBezTo>
                  <a:cubicBezTo>
                    <a:pt x="1019" y="846"/>
                    <a:pt x="1027" y="836"/>
                    <a:pt x="1027" y="836"/>
                  </a:cubicBezTo>
                  <a:cubicBezTo>
                    <a:pt x="1032" y="837"/>
                    <a:pt x="1045" y="848"/>
                    <a:pt x="1047" y="856"/>
                  </a:cubicBezTo>
                  <a:cubicBezTo>
                    <a:pt x="1049" y="862"/>
                    <a:pt x="1056" y="857"/>
                    <a:pt x="1057" y="861"/>
                  </a:cubicBezTo>
                  <a:cubicBezTo>
                    <a:pt x="1062" y="870"/>
                    <a:pt x="1058" y="888"/>
                    <a:pt x="1062" y="896"/>
                  </a:cubicBezTo>
                  <a:cubicBezTo>
                    <a:pt x="1052" y="887"/>
                    <a:pt x="1048" y="885"/>
                    <a:pt x="1032" y="891"/>
                  </a:cubicBezTo>
                  <a:cubicBezTo>
                    <a:pt x="1031" y="883"/>
                    <a:pt x="1037" y="883"/>
                    <a:pt x="1037" y="876"/>
                  </a:cubicBezTo>
                  <a:cubicBezTo>
                    <a:pt x="1019" y="877"/>
                    <a:pt x="1023" y="894"/>
                    <a:pt x="1027" y="906"/>
                  </a:cubicBezTo>
                  <a:cubicBezTo>
                    <a:pt x="1018" y="897"/>
                    <a:pt x="1015" y="906"/>
                    <a:pt x="1002" y="906"/>
                  </a:cubicBezTo>
                  <a:cubicBezTo>
                    <a:pt x="1010" y="915"/>
                    <a:pt x="1012" y="930"/>
                    <a:pt x="1022" y="936"/>
                  </a:cubicBezTo>
                  <a:cubicBezTo>
                    <a:pt x="1035" y="930"/>
                    <a:pt x="1038" y="926"/>
                    <a:pt x="1032" y="911"/>
                  </a:cubicBezTo>
                  <a:cubicBezTo>
                    <a:pt x="1036" y="914"/>
                    <a:pt x="1040" y="916"/>
                    <a:pt x="1047" y="916"/>
                  </a:cubicBezTo>
                  <a:cubicBezTo>
                    <a:pt x="1056" y="905"/>
                    <a:pt x="1073" y="902"/>
                    <a:pt x="1092" y="901"/>
                  </a:cubicBezTo>
                  <a:cubicBezTo>
                    <a:pt x="1092" y="907"/>
                    <a:pt x="1094" y="910"/>
                    <a:pt x="1097" y="911"/>
                  </a:cubicBezTo>
                  <a:cubicBezTo>
                    <a:pt x="1094" y="920"/>
                    <a:pt x="1088" y="912"/>
                    <a:pt x="1082" y="911"/>
                  </a:cubicBezTo>
                  <a:cubicBezTo>
                    <a:pt x="1081" y="919"/>
                    <a:pt x="1066" y="936"/>
                    <a:pt x="1057" y="951"/>
                  </a:cubicBezTo>
                  <a:cubicBezTo>
                    <a:pt x="1074" y="950"/>
                    <a:pt x="1080" y="937"/>
                    <a:pt x="1102" y="941"/>
                  </a:cubicBezTo>
                  <a:cubicBezTo>
                    <a:pt x="1111" y="945"/>
                    <a:pt x="1111" y="918"/>
                    <a:pt x="1102" y="921"/>
                  </a:cubicBezTo>
                  <a:cubicBezTo>
                    <a:pt x="1103" y="903"/>
                    <a:pt x="1119" y="932"/>
                    <a:pt x="1117" y="916"/>
                  </a:cubicBezTo>
                  <a:cubicBezTo>
                    <a:pt x="1133" y="921"/>
                    <a:pt x="1112" y="930"/>
                    <a:pt x="1112" y="936"/>
                  </a:cubicBezTo>
                  <a:cubicBezTo>
                    <a:pt x="1123" y="936"/>
                    <a:pt x="1133" y="936"/>
                    <a:pt x="1143" y="936"/>
                  </a:cubicBezTo>
                  <a:cubicBezTo>
                    <a:pt x="1130" y="944"/>
                    <a:pt x="1121" y="955"/>
                    <a:pt x="1117" y="971"/>
                  </a:cubicBezTo>
                  <a:cubicBezTo>
                    <a:pt x="1076" y="968"/>
                    <a:pt x="1070" y="974"/>
                    <a:pt x="1042" y="976"/>
                  </a:cubicBezTo>
                  <a:cubicBezTo>
                    <a:pt x="1066" y="1002"/>
                    <a:pt x="1099" y="991"/>
                    <a:pt x="1133" y="981"/>
                  </a:cubicBezTo>
                  <a:cubicBezTo>
                    <a:pt x="1138" y="978"/>
                    <a:pt x="1159" y="965"/>
                    <a:pt x="1148" y="961"/>
                  </a:cubicBezTo>
                  <a:cubicBezTo>
                    <a:pt x="1152" y="954"/>
                    <a:pt x="1155" y="963"/>
                    <a:pt x="1168" y="956"/>
                  </a:cubicBezTo>
                  <a:cubicBezTo>
                    <a:pt x="1167" y="960"/>
                    <a:pt x="1163" y="961"/>
                    <a:pt x="1163" y="966"/>
                  </a:cubicBezTo>
                  <a:cubicBezTo>
                    <a:pt x="1167" y="964"/>
                    <a:pt x="1171" y="961"/>
                    <a:pt x="1178" y="961"/>
                  </a:cubicBezTo>
                  <a:cubicBezTo>
                    <a:pt x="1166" y="949"/>
                    <a:pt x="1152" y="940"/>
                    <a:pt x="1138" y="931"/>
                  </a:cubicBezTo>
                  <a:cubicBezTo>
                    <a:pt x="1133" y="915"/>
                    <a:pt x="1145" y="916"/>
                    <a:pt x="1148" y="906"/>
                  </a:cubicBezTo>
                  <a:cubicBezTo>
                    <a:pt x="1140" y="894"/>
                    <a:pt x="1135" y="887"/>
                    <a:pt x="1143" y="871"/>
                  </a:cubicBezTo>
                  <a:cubicBezTo>
                    <a:pt x="1137" y="874"/>
                    <a:pt x="1137" y="883"/>
                    <a:pt x="1128" y="881"/>
                  </a:cubicBezTo>
                  <a:cubicBezTo>
                    <a:pt x="1119" y="865"/>
                    <a:pt x="1152" y="857"/>
                    <a:pt x="1128" y="856"/>
                  </a:cubicBezTo>
                  <a:cubicBezTo>
                    <a:pt x="1132" y="841"/>
                    <a:pt x="1140" y="863"/>
                    <a:pt x="1153" y="856"/>
                  </a:cubicBezTo>
                  <a:cubicBezTo>
                    <a:pt x="1141" y="888"/>
                    <a:pt x="1163" y="899"/>
                    <a:pt x="1168" y="931"/>
                  </a:cubicBezTo>
                  <a:cubicBezTo>
                    <a:pt x="1181" y="927"/>
                    <a:pt x="1177" y="909"/>
                    <a:pt x="1188" y="926"/>
                  </a:cubicBezTo>
                  <a:cubicBezTo>
                    <a:pt x="1193" y="923"/>
                    <a:pt x="1194" y="901"/>
                    <a:pt x="1188" y="886"/>
                  </a:cubicBezTo>
                  <a:cubicBezTo>
                    <a:pt x="1196" y="888"/>
                    <a:pt x="1197" y="882"/>
                    <a:pt x="1198" y="876"/>
                  </a:cubicBezTo>
                  <a:cubicBezTo>
                    <a:pt x="1202" y="879"/>
                    <a:pt x="1206" y="881"/>
                    <a:pt x="1213" y="881"/>
                  </a:cubicBezTo>
                  <a:cubicBezTo>
                    <a:pt x="1213" y="888"/>
                    <a:pt x="1213" y="894"/>
                    <a:pt x="1213" y="901"/>
                  </a:cubicBezTo>
                  <a:cubicBezTo>
                    <a:pt x="1224" y="900"/>
                    <a:pt x="1232" y="902"/>
                    <a:pt x="1238" y="906"/>
                  </a:cubicBezTo>
                  <a:cubicBezTo>
                    <a:pt x="1234" y="894"/>
                    <a:pt x="1231" y="879"/>
                    <a:pt x="1233" y="861"/>
                  </a:cubicBezTo>
                  <a:cubicBezTo>
                    <a:pt x="1246" y="865"/>
                    <a:pt x="1243" y="851"/>
                    <a:pt x="1253" y="851"/>
                  </a:cubicBezTo>
                  <a:cubicBezTo>
                    <a:pt x="1271" y="859"/>
                    <a:pt x="1280" y="846"/>
                    <a:pt x="1293" y="861"/>
                  </a:cubicBezTo>
                  <a:cubicBezTo>
                    <a:pt x="1307" y="865"/>
                    <a:pt x="1306" y="854"/>
                    <a:pt x="1318" y="856"/>
                  </a:cubicBezTo>
                  <a:cubicBezTo>
                    <a:pt x="1316" y="866"/>
                    <a:pt x="1304" y="866"/>
                    <a:pt x="1303" y="876"/>
                  </a:cubicBezTo>
                  <a:cubicBezTo>
                    <a:pt x="1317" y="865"/>
                    <a:pt x="1340" y="863"/>
                    <a:pt x="1348" y="846"/>
                  </a:cubicBezTo>
                  <a:cubicBezTo>
                    <a:pt x="1352" y="849"/>
                    <a:pt x="1356" y="851"/>
                    <a:pt x="1363" y="851"/>
                  </a:cubicBezTo>
                  <a:cubicBezTo>
                    <a:pt x="1363" y="870"/>
                    <a:pt x="1357" y="865"/>
                    <a:pt x="1363" y="881"/>
                  </a:cubicBezTo>
                  <a:cubicBezTo>
                    <a:pt x="1356" y="886"/>
                    <a:pt x="1344" y="885"/>
                    <a:pt x="1348" y="901"/>
                  </a:cubicBezTo>
                  <a:cubicBezTo>
                    <a:pt x="1334" y="892"/>
                    <a:pt x="1327" y="857"/>
                    <a:pt x="1308" y="881"/>
                  </a:cubicBezTo>
                  <a:cubicBezTo>
                    <a:pt x="1307" y="892"/>
                    <a:pt x="1326" y="883"/>
                    <a:pt x="1333" y="886"/>
                  </a:cubicBezTo>
                  <a:cubicBezTo>
                    <a:pt x="1333" y="901"/>
                    <a:pt x="1318" y="901"/>
                    <a:pt x="1313" y="911"/>
                  </a:cubicBezTo>
                  <a:cubicBezTo>
                    <a:pt x="1317" y="910"/>
                    <a:pt x="1318" y="913"/>
                    <a:pt x="1318" y="916"/>
                  </a:cubicBezTo>
                  <a:cubicBezTo>
                    <a:pt x="1323" y="913"/>
                    <a:pt x="1323" y="905"/>
                    <a:pt x="1333" y="906"/>
                  </a:cubicBezTo>
                  <a:cubicBezTo>
                    <a:pt x="1331" y="912"/>
                    <a:pt x="1341" y="909"/>
                    <a:pt x="1343" y="911"/>
                  </a:cubicBezTo>
                  <a:cubicBezTo>
                    <a:pt x="1344" y="912"/>
                    <a:pt x="1342" y="921"/>
                    <a:pt x="1343" y="921"/>
                  </a:cubicBezTo>
                  <a:cubicBezTo>
                    <a:pt x="1356" y="927"/>
                    <a:pt x="1381" y="918"/>
                    <a:pt x="1393" y="916"/>
                  </a:cubicBezTo>
                  <a:cubicBezTo>
                    <a:pt x="1397" y="930"/>
                    <a:pt x="1386" y="929"/>
                    <a:pt x="1388" y="941"/>
                  </a:cubicBezTo>
                  <a:cubicBezTo>
                    <a:pt x="1376" y="941"/>
                    <a:pt x="1364" y="940"/>
                    <a:pt x="1363" y="951"/>
                  </a:cubicBezTo>
                  <a:cubicBezTo>
                    <a:pt x="1354" y="941"/>
                    <a:pt x="1345" y="950"/>
                    <a:pt x="1333" y="951"/>
                  </a:cubicBezTo>
                  <a:cubicBezTo>
                    <a:pt x="1327" y="952"/>
                    <a:pt x="1329" y="960"/>
                    <a:pt x="1328" y="966"/>
                  </a:cubicBezTo>
                  <a:cubicBezTo>
                    <a:pt x="1324" y="965"/>
                    <a:pt x="1323" y="961"/>
                    <a:pt x="1318" y="961"/>
                  </a:cubicBezTo>
                  <a:cubicBezTo>
                    <a:pt x="1319" y="957"/>
                    <a:pt x="1316" y="957"/>
                    <a:pt x="1313" y="956"/>
                  </a:cubicBezTo>
                  <a:cubicBezTo>
                    <a:pt x="1314" y="949"/>
                    <a:pt x="1328" y="955"/>
                    <a:pt x="1328" y="946"/>
                  </a:cubicBezTo>
                  <a:cubicBezTo>
                    <a:pt x="1327" y="933"/>
                    <a:pt x="1319" y="953"/>
                    <a:pt x="1308" y="946"/>
                  </a:cubicBezTo>
                  <a:cubicBezTo>
                    <a:pt x="1306" y="936"/>
                    <a:pt x="1309" y="931"/>
                    <a:pt x="1318" y="931"/>
                  </a:cubicBezTo>
                  <a:cubicBezTo>
                    <a:pt x="1320" y="918"/>
                    <a:pt x="1290" y="936"/>
                    <a:pt x="1298" y="916"/>
                  </a:cubicBezTo>
                  <a:cubicBezTo>
                    <a:pt x="1281" y="928"/>
                    <a:pt x="1258" y="933"/>
                    <a:pt x="1248" y="951"/>
                  </a:cubicBezTo>
                  <a:cubicBezTo>
                    <a:pt x="1249" y="961"/>
                    <a:pt x="1265" y="954"/>
                    <a:pt x="1268" y="961"/>
                  </a:cubicBezTo>
                  <a:cubicBezTo>
                    <a:pt x="1276" y="947"/>
                    <a:pt x="1278" y="958"/>
                    <a:pt x="1298" y="956"/>
                  </a:cubicBezTo>
                  <a:cubicBezTo>
                    <a:pt x="1300" y="970"/>
                    <a:pt x="1310" y="974"/>
                    <a:pt x="1313" y="986"/>
                  </a:cubicBezTo>
                  <a:cubicBezTo>
                    <a:pt x="1304" y="986"/>
                    <a:pt x="1302" y="993"/>
                    <a:pt x="1293" y="991"/>
                  </a:cubicBezTo>
                  <a:cubicBezTo>
                    <a:pt x="1291" y="965"/>
                    <a:pt x="1267" y="1008"/>
                    <a:pt x="1253" y="986"/>
                  </a:cubicBezTo>
                  <a:cubicBezTo>
                    <a:pt x="1250" y="999"/>
                    <a:pt x="1248" y="1007"/>
                    <a:pt x="1243" y="1026"/>
                  </a:cubicBezTo>
                  <a:cubicBezTo>
                    <a:pt x="1245" y="1026"/>
                    <a:pt x="1264" y="1038"/>
                    <a:pt x="1268" y="1031"/>
                  </a:cubicBezTo>
                  <a:cubicBezTo>
                    <a:pt x="1282" y="1056"/>
                    <a:pt x="1237" y="1041"/>
                    <a:pt x="1228" y="1031"/>
                  </a:cubicBezTo>
                  <a:cubicBezTo>
                    <a:pt x="1208" y="1037"/>
                    <a:pt x="1194" y="1047"/>
                    <a:pt x="1188" y="1067"/>
                  </a:cubicBezTo>
                  <a:cubicBezTo>
                    <a:pt x="1174" y="1054"/>
                    <a:pt x="1165" y="1063"/>
                    <a:pt x="1153" y="1047"/>
                  </a:cubicBezTo>
                  <a:cubicBezTo>
                    <a:pt x="1133" y="1051"/>
                    <a:pt x="1129" y="1051"/>
                    <a:pt x="1107" y="1042"/>
                  </a:cubicBezTo>
                  <a:cubicBezTo>
                    <a:pt x="1110" y="1056"/>
                    <a:pt x="1134" y="1049"/>
                    <a:pt x="1128" y="1072"/>
                  </a:cubicBezTo>
                  <a:cubicBezTo>
                    <a:pt x="1141" y="1070"/>
                    <a:pt x="1144" y="1061"/>
                    <a:pt x="1143" y="1082"/>
                  </a:cubicBezTo>
                  <a:cubicBezTo>
                    <a:pt x="1151" y="1082"/>
                    <a:pt x="1156" y="1078"/>
                    <a:pt x="1158" y="1072"/>
                  </a:cubicBezTo>
                  <a:cubicBezTo>
                    <a:pt x="1170" y="1088"/>
                    <a:pt x="1192" y="1066"/>
                    <a:pt x="1198" y="1092"/>
                  </a:cubicBezTo>
                  <a:cubicBezTo>
                    <a:pt x="1176" y="1079"/>
                    <a:pt x="1166" y="1106"/>
                    <a:pt x="1183" y="1112"/>
                  </a:cubicBezTo>
                  <a:cubicBezTo>
                    <a:pt x="1199" y="1103"/>
                    <a:pt x="1198" y="1077"/>
                    <a:pt x="1223" y="1077"/>
                  </a:cubicBezTo>
                  <a:cubicBezTo>
                    <a:pt x="1228" y="1100"/>
                    <a:pt x="1244" y="1089"/>
                    <a:pt x="1258" y="1097"/>
                  </a:cubicBezTo>
                  <a:cubicBezTo>
                    <a:pt x="1250" y="1103"/>
                    <a:pt x="1246" y="1111"/>
                    <a:pt x="1233" y="1112"/>
                  </a:cubicBezTo>
                  <a:cubicBezTo>
                    <a:pt x="1227" y="1130"/>
                    <a:pt x="1252" y="1120"/>
                    <a:pt x="1248" y="1137"/>
                  </a:cubicBezTo>
                  <a:cubicBezTo>
                    <a:pt x="1256" y="1140"/>
                    <a:pt x="1270" y="1127"/>
                    <a:pt x="1258" y="1127"/>
                  </a:cubicBezTo>
                  <a:cubicBezTo>
                    <a:pt x="1265" y="1115"/>
                    <a:pt x="1295" y="1123"/>
                    <a:pt x="1288" y="1142"/>
                  </a:cubicBezTo>
                  <a:cubicBezTo>
                    <a:pt x="1297" y="1141"/>
                    <a:pt x="1291" y="1125"/>
                    <a:pt x="1298" y="1122"/>
                  </a:cubicBezTo>
                  <a:cubicBezTo>
                    <a:pt x="1289" y="1119"/>
                    <a:pt x="1290" y="1107"/>
                    <a:pt x="1283" y="1102"/>
                  </a:cubicBezTo>
                  <a:cubicBezTo>
                    <a:pt x="1281" y="1088"/>
                    <a:pt x="1302" y="1098"/>
                    <a:pt x="1298" y="1082"/>
                  </a:cubicBezTo>
                  <a:cubicBezTo>
                    <a:pt x="1314" y="1079"/>
                    <a:pt x="1300" y="1106"/>
                    <a:pt x="1318" y="1102"/>
                  </a:cubicBezTo>
                  <a:cubicBezTo>
                    <a:pt x="1315" y="1110"/>
                    <a:pt x="1324" y="1131"/>
                    <a:pt x="1313" y="1132"/>
                  </a:cubicBezTo>
                  <a:cubicBezTo>
                    <a:pt x="1317" y="1141"/>
                    <a:pt x="1327" y="1144"/>
                    <a:pt x="1323" y="1162"/>
                  </a:cubicBezTo>
                  <a:cubicBezTo>
                    <a:pt x="1326" y="1156"/>
                    <a:pt x="1347" y="1133"/>
                    <a:pt x="1348" y="1157"/>
                  </a:cubicBezTo>
                  <a:cubicBezTo>
                    <a:pt x="1356" y="1144"/>
                    <a:pt x="1373" y="1140"/>
                    <a:pt x="1363" y="1122"/>
                  </a:cubicBezTo>
                  <a:cubicBezTo>
                    <a:pt x="1380" y="1123"/>
                    <a:pt x="1407" y="1115"/>
                    <a:pt x="1403" y="1137"/>
                  </a:cubicBezTo>
                  <a:cubicBezTo>
                    <a:pt x="1387" y="1143"/>
                    <a:pt x="1363" y="1144"/>
                    <a:pt x="1378" y="1167"/>
                  </a:cubicBezTo>
                  <a:cubicBezTo>
                    <a:pt x="1360" y="1170"/>
                    <a:pt x="1341" y="1169"/>
                    <a:pt x="1333" y="1192"/>
                  </a:cubicBezTo>
                  <a:cubicBezTo>
                    <a:pt x="1328" y="1192"/>
                    <a:pt x="1329" y="1186"/>
                    <a:pt x="1328" y="1182"/>
                  </a:cubicBezTo>
                  <a:cubicBezTo>
                    <a:pt x="1316" y="1184"/>
                    <a:pt x="1324" y="1205"/>
                    <a:pt x="1338" y="1197"/>
                  </a:cubicBezTo>
                  <a:cubicBezTo>
                    <a:pt x="1348" y="1227"/>
                    <a:pt x="1312" y="1211"/>
                    <a:pt x="1318" y="1237"/>
                  </a:cubicBezTo>
                  <a:cubicBezTo>
                    <a:pt x="1311" y="1231"/>
                    <a:pt x="1310" y="1235"/>
                    <a:pt x="1303" y="1237"/>
                  </a:cubicBezTo>
                  <a:cubicBezTo>
                    <a:pt x="1311" y="1247"/>
                    <a:pt x="1333" y="1244"/>
                    <a:pt x="1338" y="1257"/>
                  </a:cubicBezTo>
                  <a:cubicBezTo>
                    <a:pt x="1346" y="1239"/>
                    <a:pt x="1358" y="1236"/>
                    <a:pt x="1378" y="1242"/>
                  </a:cubicBezTo>
                  <a:cubicBezTo>
                    <a:pt x="1376" y="1254"/>
                    <a:pt x="1375" y="1265"/>
                    <a:pt x="1358" y="1262"/>
                  </a:cubicBezTo>
                  <a:cubicBezTo>
                    <a:pt x="1345" y="1264"/>
                    <a:pt x="1350" y="1284"/>
                    <a:pt x="1338" y="1287"/>
                  </a:cubicBezTo>
                  <a:cubicBezTo>
                    <a:pt x="1325" y="1280"/>
                    <a:pt x="1321" y="1264"/>
                    <a:pt x="1303" y="1262"/>
                  </a:cubicBezTo>
                  <a:cubicBezTo>
                    <a:pt x="1302" y="1254"/>
                    <a:pt x="1308" y="1253"/>
                    <a:pt x="1308" y="1247"/>
                  </a:cubicBezTo>
                  <a:cubicBezTo>
                    <a:pt x="1292" y="1243"/>
                    <a:pt x="1292" y="1255"/>
                    <a:pt x="1283" y="1257"/>
                  </a:cubicBezTo>
                  <a:cubicBezTo>
                    <a:pt x="1301" y="1270"/>
                    <a:pt x="1284" y="1283"/>
                    <a:pt x="1293" y="1302"/>
                  </a:cubicBezTo>
                  <a:cubicBezTo>
                    <a:pt x="1285" y="1300"/>
                    <a:pt x="1280" y="1295"/>
                    <a:pt x="1273" y="1292"/>
                  </a:cubicBezTo>
                  <a:cubicBezTo>
                    <a:pt x="1268" y="1296"/>
                    <a:pt x="1256" y="1318"/>
                    <a:pt x="1268" y="1322"/>
                  </a:cubicBezTo>
                  <a:cubicBezTo>
                    <a:pt x="1260" y="1333"/>
                    <a:pt x="1256" y="1319"/>
                    <a:pt x="1243" y="1327"/>
                  </a:cubicBezTo>
                  <a:cubicBezTo>
                    <a:pt x="1239" y="1300"/>
                    <a:pt x="1254" y="1292"/>
                    <a:pt x="1273" y="1287"/>
                  </a:cubicBezTo>
                  <a:cubicBezTo>
                    <a:pt x="1254" y="1275"/>
                    <a:pt x="1216" y="1259"/>
                    <a:pt x="1233" y="1227"/>
                  </a:cubicBezTo>
                  <a:cubicBezTo>
                    <a:pt x="1217" y="1230"/>
                    <a:pt x="1223" y="1230"/>
                    <a:pt x="1208" y="1227"/>
                  </a:cubicBezTo>
                  <a:cubicBezTo>
                    <a:pt x="1207" y="1242"/>
                    <a:pt x="1226" y="1239"/>
                    <a:pt x="1223" y="1257"/>
                  </a:cubicBezTo>
                  <a:cubicBezTo>
                    <a:pt x="1214" y="1255"/>
                    <a:pt x="1213" y="1261"/>
                    <a:pt x="1213" y="1267"/>
                  </a:cubicBezTo>
                  <a:cubicBezTo>
                    <a:pt x="1199" y="1257"/>
                    <a:pt x="1187" y="1246"/>
                    <a:pt x="1178" y="1232"/>
                  </a:cubicBezTo>
                  <a:cubicBezTo>
                    <a:pt x="1161" y="1229"/>
                    <a:pt x="1154" y="1235"/>
                    <a:pt x="1143" y="1237"/>
                  </a:cubicBezTo>
                  <a:cubicBezTo>
                    <a:pt x="1147" y="1251"/>
                    <a:pt x="1171" y="1245"/>
                    <a:pt x="1173" y="1262"/>
                  </a:cubicBezTo>
                  <a:cubicBezTo>
                    <a:pt x="1186" y="1261"/>
                    <a:pt x="1190" y="1252"/>
                    <a:pt x="1183" y="1267"/>
                  </a:cubicBezTo>
                  <a:cubicBezTo>
                    <a:pt x="1195" y="1266"/>
                    <a:pt x="1207" y="1266"/>
                    <a:pt x="1213" y="1272"/>
                  </a:cubicBezTo>
                  <a:cubicBezTo>
                    <a:pt x="1206" y="1285"/>
                    <a:pt x="1215" y="1288"/>
                    <a:pt x="1208" y="1292"/>
                  </a:cubicBezTo>
                  <a:cubicBezTo>
                    <a:pt x="1216" y="1300"/>
                    <a:pt x="1233" y="1300"/>
                    <a:pt x="1238" y="1312"/>
                  </a:cubicBezTo>
                  <a:cubicBezTo>
                    <a:pt x="1219" y="1325"/>
                    <a:pt x="1188" y="1353"/>
                    <a:pt x="1203" y="1382"/>
                  </a:cubicBezTo>
                  <a:cubicBezTo>
                    <a:pt x="1214" y="1383"/>
                    <a:pt x="1205" y="1365"/>
                    <a:pt x="1208" y="1357"/>
                  </a:cubicBezTo>
                  <a:cubicBezTo>
                    <a:pt x="1228" y="1356"/>
                    <a:pt x="1223" y="1374"/>
                    <a:pt x="1243" y="1362"/>
                  </a:cubicBezTo>
                  <a:cubicBezTo>
                    <a:pt x="1245" y="1350"/>
                    <a:pt x="1220" y="1365"/>
                    <a:pt x="1228" y="1347"/>
                  </a:cubicBezTo>
                  <a:cubicBezTo>
                    <a:pt x="1241" y="1344"/>
                    <a:pt x="1238" y="1357"/>
                    <a:pt x="1248" y="1357"/>
                  </a:cubicBezTo>
                  <a:cubicBezTo>
                    <a:pt x="1256" y="1359"/>
                    <a:pt x="1265" y="1339"/>
                    <a:pt x="1253" y="1337"/>
                  </a:cubicBezTo>
                  <a:cubicBezTo>
                    <a:pt x="1266" y="1329"/>
                    <a:pt x="1294" y="1335"/>
                    <a:pt x="1293" y="1312"/>
                  </a:cubicBezTo>
                  <a:cubicBezTo>
                    <a:pt x="1307" y="1314"/>
                    <a:pt x="1305" y="1334"/>
                    <a:pt x="1318" y="1337"/>
                  </a:cubicBezTo>
                  <a:cubicBezTo>
                    <a:pt x="1314" y="1346"/>
                    <a:pt x="1309" y="1338"/>
                    <a:pt x="1303" y="1337"/>
                  </a:cubicBezTo>
                  <a:cubicBezTo>
                    <a:pt x="1299" y="1350"/>
                    <a:pt x="1280" y="1348"/>
                    <a:pt x="1283" y="1367"/>
                  </a:cubicBezTo>
                  <a:cubicBezTo>
                    <a:pt x="1275" y="1367"/>
                    <a:pt x="1266" y="1367"/>
                    <a:pt x="1258" y="1367"/>
                  </a:cubicBezTo>
                  <a:cubicBezTo>
                    <a:pt x="1257" y="1376"/>
                    <a:pt x="1264" y="1378"/>
                    <a:pt x="1263" y="1387"/>
                  </a:cubicBezTo>
                  <a:cubicBezTo>
                    <a:pt x="1251" y="1389"/>
                    <a:pt x="1252" y="1378"/>
                    <a:pt x="1238" y="1382"/>
                  </a:cubicBezTo>
                  <a:cubicBezTo>
                    <a:pt x="1239" y="1388"/>
                    <a:pt x="1247" y="1387"/>
                    <a:pt x="1253" y="1387"/>
                  </a:cubicBezTo>
                  <a:cubicBezTo>
                    <a:pt x="1253" y="1394"/>
                    <a:pt x="1253" y="1401"/>
                    <a:pt x="1253" y="1407"/>
                  </a:cubicBezTo>
                  <a:cubicBezTo>
                    <a:pt x="1268" y="1401"/>
                    <a:pt x="1280" y="1391"/>
                    <a:pt x="1288" y="1377"/>
                  </a:cubicBezTo>
                  <a:cubicBezTo>
                    <a:pt x="1295" y="1381"/>
                    <a:pt x="1297" y="1388"/>
                    <a:pt x="1298" y="1397"/>
                  </a:cubicBezTo>
                  <a:cubicBezTo>
                    <a:pt x="1280" y="1388"/>
                    <a:pt x="1283" y="1398"/>
                    <a:pt x="1268" y="1402"/>
                  </a:cubicBezTo>
                  <a:cubicBezTo>
                    <a:pt x="1279" y="1408"/>
                    <a:pt x="1286" y="1418"/>
                    <a:pt x="1298" y="1422"/>
                  </a:cubicBezTo>
                  <a:cubicBezTo>
                    <a:pt x="1302" y="1419"/>
                    <a:pt x="1314" y="1399"/>
                    <a:pt x="1303" y="1397"/>
                  </a:cubicBezTo>
                  <a:cubicBezTo>
                    <a:pt x="1312" y="1385"/>
                    <a:pt x="1321" y="1407"/>
                    <a:pt x="1313" y="1382"/>
                  </a:cubicBezTo>
                  <a:cubicBezTo>
                    <a:pt x="1322" y="1393"/>
                    <a:pt x="1339" y="1388"/>
                    <a:pt x="1343" y="1392"/>
                  </a:cubicBezTo>
                  <a:cubicBezTo>
                    <a:pt x="1349" y="1391"/>
                    <a:pt x="1346" y="1387"/>
                    <a:pt x="1343" y="1387"/>
                  </a:cubicBezTo>
                  <a:cubicBezTo>
                    <a:pt x="1345" y="1381"/>
                    <a:pt x="1356" y="1383"/>
                    <a:pt x="1363" y="1382"/>
                  </a:cubicBezTo>
                  <a:cubicBezTo>
                    <a:pt x="1354" y="1378"/>
                    <a:pt x="1347" y="1371"/>
                    <a:pt x="1343" y="1362"/>
                  </a:cubicBezTo>
                  <a:cubicBezTo>
                    <a:pt x="1336" y="1364"/>
                    <a:pt x="1345" y="1369"/>
                    <a:pt x="1343" y="1377"/>
                  </a:cubicBezTo>
                  <a:cubicBezTo>
                    <a:pt x="1342" y="1370"/>
                    <a:pt x="1316" y="1357"/>
                    <a:pt x="1318" y="1377"/>
                  </a:cubicBezTo>
                  <a:cubicBezTo>
                    <a:pt x="1304" y="1373"/>
                    <a:pt x="1323" y="1360"/>
                    <a:pt x="1323" y="1352"/>
                  </a:cubicBezTo>
                  <a:cubicBezTo>
                    <a:pt x="1319" y="1355"/>
                    <a:pt x="1315" y="1357"/>
                    <a:pt x="1308" y="1357"/>
                  </a:cubicBezTo>
                  <a:cubicBezTo>
                    <a:pt x="1311" y="1351"/>
                    <a:pt x="1319" y="1348"/>
                    <a:pt x="1328" y="1347"/>
                  </a:cubicBezTo>
                  <a:cubicBezTo>
                    <a:pt x="1327" y="1364"/>
                    <a:pt x="1346" y="1346"/>
                    <a:pt x="1353" y="1362"/>
                  </a:cubicBezTo>
                  <a:cubicBezTo>
                    <a:pt x="1363" y="1350"/>
                    <a:pt x="1361" y="1357"/>
                    <a:pt x="1378" y="1352"/>
                  </a:cubicBezTo>
                  <a:cubicBezTo>
                    <a:pt x="1376" y="1359"/>
                    <a:pt x="1369" y="1360"/>
                    <a:pt x="1368" y="1367"/>
                  </a:cubicBezTo>
                  <a:cubicBezTo>
                    <a:pt x="1369" y="1379"/>
                    <a:pt x="1390" y="1370"/>
                    <a:pt x="1388" y="1362"/>
                  </a:cubicBezTo>
                  <a:cubicBezTo>
                    <a:pt x="1388" y="1354"/>
                    <a:pt x="1384" y="1349"/>
                    <a:pt x="1378" y="1347"/>
                  </a:cubicBezTo>
                  <a:cubicBezTo>
                    <a:pt x="1383" y="1342"/>
                    <a:pt x="1387" y="1346"/>
                    <a:pt x="1403" y="1342"/>
                  </a:cubicBezTo>
                  <a:cubicBezTo>
                    <a:pt x="1402" y="1335"/>
                    <a:pt x="1391" y="1338"/>
                    <a:pt x="1383" y="1337"/>
                  </a:cubicBezTo>
                  <a:cubicBezTo>
                    <a:pt x="1393" y="1313"/>
                    <a:pt x="1408" y="1351"/>
                    <a:pt x="1423" y="1337"/>
                  </a:cubicBezTo>
                  <a:cubicBezTo>
                    <a:pt x="1425" y="1345"/>
                    <a:pt x="1418" y="1346"/>
                    <a:pt x="1418" y="1352"/>
                  </a:cubicBezTo>
                  <a:cubicBezTo>
                    <a:pt x="1419" y="1363"/>
                    <a:pt x="1431" y="1346"/>
                    <a:pt x="1443" y="1352"/>
                  </a:cubicBezTo>
                  <a:cubicBezTo>
                    <a:pt x="1430" y="1330"/>
                    <a:pt x="1457" y="1329"/>
                    <a:pt x="1463" y="1327"/>
                  </a:cubicBezTo>
                  <a:cubicBezTo>
                    <a:pt x="1476" y="1337"/>
                    <a:pt x="1449" y="1340"/>
                    <a:pt x="1463" y="1357"/>
                  </a:cubicBezTo>
                  <a:cubicBezTo>
                    <a:pt x="1468" y="1355"/>
                    <a:pt x="1472" y="1353"/>
                    <a:pt x="1473" y="1347"/>
                  </a:cubicBezTo>
                  <a:cubicBezTo>
                    <a:pt x="1481" y="1351"/>
                    <a:pt x="1481" y="1363"/>
                    <a:pt x="1483" y="1372"/>
                  </a:cubicBezTo>
                  <a:cubicBezTo>
                    <a:pt x="1468" y="1376"/>
                    <a:pt x="1465" y="1367"/>
                    <a:pt x="1453" y="1367"/>
                  </a:cubicBezTo>
                  <a:cubicBezTo>
                    <a:pt x="1451" y="1379"/>
                    <a:pt x="1431" y="1372"/>
                    <a:pt x="1433" y="1387"/>
                  </a:cubicBezTo>
                  <a:cubicBezTo>
                    <a:pt x="1428" y="1387"/>
                    <a:pt x="1429" y="1381"/>
                    <a:pt x="1428" y="1377"/>
                  </a:cubicBezTo>
                  <a:cubicBezTo>
                    <a:pt x="1415" y="1381"/>
                    <a:pt x="1418" y="1400"/>
                    <a:pt x="1403" y="1402"/>
                  </a:cubicBezTo>
                  <a:cubicBezTo>
                    <a:pt x="1409" y="1417"/>
                    <a:pt x="1418" y="1419"/>
                    <a:pt x="1433" y="1412"/>
                  </a:cubicBezTo>
                  <a:cubicBezTo>
                    <a:pt x="1426" y="1428"/>
                    <a:pt x="1432" y="1429"/>
                    <a:pt x="1433" y="1447"/>
                  </a:cubicBezTo>
                  <a:cubicBezTo>
                    <a:pt x="1419" y="1445"/>
                    <a:pt x="1414" y="1433"/>
                    <a:pt x="1408" y="1422"/>
                  </a:cubicBezTo>
                  <a:cubicBezTo>
                    <a:pt x="1393" y="1450"/>
                    <a:pt x="1371" y="1420"/>
                    <a:pt x="1358" y="1437"/>
                  </a:cubicBezTo>
                  <a:cubicBezTo>
                    <a:pt x="1365" y="1447"/>
                    <a:pt x="1391" y="1438"/>
                    <a:pt x="1383" y="1463"/>
                  </a:cubicBezTo>
                  <a:cubicBezTo>
                    <a:pt x="1371" y="1460"/>
                    <a:pt x="1372" y="1472"/>
                    <a:pt x="1358" y="1468"/>
                  </a:cubicBezTo>
                  <a:cubicBezTo>
                    <a:pt x="1352" y="1490"/>
                    <a:pt x="1373" y="1486"/>
                    <a:pt x="1383" y="1493"/>
                  </a:cubicBezTo>
                  <a:cubicBezTo>
                    <a:pt x="1391" y="1488"/>
                    <a:pt x="1382" y="1485"/>
                    <a:pt x="1388" y="1473"/>
                  </a:cubicBezTo>
                  <a:cubicBezTo>
                    <a:pt x="1402" y="1481"/>
                    <a:pt x="1392" y="1512"/>
                    <a:pt x="1413" y="1513"/>
                  </a:cubicBezTo>
                  <a:cubicBezTo>
                    <a:pt x="1409" y="1520"/>
                    <a:pt x="1401" y="1523"/>
                    <a:pt x="1388" y="1523"/>
                  </a:cubicBezTo>
                  <a:cubicBezTo>
                    <a:pt x="1388" y="1504"/>
                    <a:pt x="1366" y="1508"/>
                    <a:pt x="1348" y="1508"/>
                  </a:cubicBezTo>
                  <a:cubicBezTo>
                    <a:pt x="1348" y="1491"/>
                    <a:pt x="1327" y="1499"/>
                    <a:pt x="1323" y="1498"/>
                  </a:cubicBezTo>
                  <a:cubicBezTo>
                    <a:pt x="1318" y="1496"/>
                    <a:pt x="1316" y="1489"/>
                    <a:pt x="1313" y="1488"/>
                  </a:cubicBezTo>
                  <a:cubicBezTo>
                    <a:pt x="1308" y="1485"/>
                    <a:pt x="1298" y="1490"/>
                    <a:pt x="1293" y="1488"/>
                  </a:cubicBezTo>
                  <a:cubicBezTo>
                    <a:pt x="1284" y="1482"/>
                    <a:pt x="1284" y="1473"/>
                    <a:pt x="1273" y="1468"/>
                  </a:cubicBezTo>
                  <a:cubicBezTo>
                    <a:pt x="1256" y="1467"/>
                    <a:pt x="1256" y="1484"/>
                    <a:pt x="1238" y="1483"/>
                  </a:cubicBezTo>
                  <a:cubicBezTo>
                    <a:pt x="1234" y="1478"/>
                    <a:pt x="1232" y="1471"/>
                    <a:pt x="1233" y="1463"/>
                  </a:cubicBezTo>
                  <a:cubicBezTo>
                    <a:pt x="1215" y="1458"/>
                    <a:pt x="1213" y="1470"/>
                    <a:pt x="1198" y="1468"/>
                  </a:cubicBezTo>
                  <a:cubicBezTo>
                    <a:pt x="1182" y="1466"/>
                    <a:pt x="1210" y="1482"/>
                    <a:pt x="1193" y="1483"/>
                  </a:cubicBezTo>
                  <a:cubicBezTo>
                    <a:pt x="1184" y="1484"/>
                    <a:pt x="1182" y="1478"/>
                    <a:pt x="1188" y="1478"/>
                  </a:cubicBezTo>
                  <a:cubicBezTo>
                    <a:pt x="1187" y="1475"/>
                    <a:pt x="1140" y="1461"/>
                    <a:pt x="1148" y="1493"/>
                  </a:cubicBezTo>
                  <a:cubicBezTo>
                    <a:pt x="1148" y="1498"/>
                    <a:pt x="1157" y="1497"/>
                    <a:pt x="1163" y="1498"/>
                  </a:cubicBezTo>
                  <a:cubicBezTo>
                    <a:pt x="1160" y="1520"/>
                    <a:pt x="1178" y="1514"/>
                    <a:pt x="1168" y="1533"/>
                  </a:cubicBezTo>
                  <a:cubicBezTo>
                    <a:pt x="1176" y="1535"/>
                    <a:pt x="1177" y="1529"/>
                    <a:pt x="1178" y="1523"/>
                  </a:cubicBezTo>
                  <a:cubicBezTo>
                    <a:pt x="1202" y="1520"/>
                    <a:pt x="1216" y="1528"/>
                    <a:pt x="1223" y="1543"/>
                  </a:cubicBezTo>
                  <a:cubicBezTo>
                    <a:pt x="1238" y="1536"/>
                    <a:pt x="1254" y="1536"/>
                    <a:pt x="1263" y="1548"/>
                  </a:cubicBezTo>
                  <a:cubicBezTo>
                    <a:pt x="1268" y="1544"/>
                    <a:pt x="1270" y="1539"/>
                    <a:pt x="1273" y="1533"/>
                  </a:cubicBezTo>
                  <a:cubicBezTo>
                    <a:pt x="1285" y="1533"/>
                    <a:pt x="1296" y="1533"/>
                    <a:pt x="1308" y="1533"/>
                  </a:cubicBezTo>
                  <a:cubicBezTo>
                    <a:pt x="1308" y="1544"/>
                    <a:pt x="1299" y="1547"/>
                    <a:pt x="1303" y="1563"/>
                  </a:cubicBezTo>
                  <a:cubicBezTo>
                    <a:pt x="1296" y="1558"/>
                    <a:pt x="1284" y="1558"/>
                    <a:pt x="1278" y="1553"/>
                  </a:cubicBezTo>
                  <a:cubicBezTo>
                    <a:pt x="1271" y="1561"/>
                    <a:pt x="1264" y="1569"/>
                    <a:pt x="1258" y="1578"/>
                  </a:cubicBezTo>
                  <a:cubicBezTo>
                    <a:pt x="1250" y="1569"/>
                    <a:pt x="1232" y="1570"/>
                    <a:pt x="1233" y="1553"/>
                  </a:cubicBezTo>
                  <a:cubicBezTo>
                    <a:pt x="1215" y="1559"/>
                    <a:pt x="1209" y="1576"/>
                    <a:pt x="1193" y="1583"/>
                  </a:cubicBezTo>
                  <a:cubicBezTo>
                    <a:pt x="1193" y="1577"/>
                    <a:pt x="1192" y="1574"/>
                    <a:pt x="1188" y="1573"/>
                  </a:cubicBezTo>
                  <a:cubicBezTo>
                    <a:pt x="1188" y="1567"/>
                    <a:pt x="1197" y="1569"/>
                    <a:pt x="1203" y="1568"/>
                  </a:cubicBezTo>
                  <a:cubicBezTo>
                    <a:pt x="1192" y="1560"/>
                    <a:pt x="1189" y="1545"/>
                    <a:pt x="1178" y="1538"/>
                  </a:cubicBezTo>
                  <a:cubicBezTo>
                    <a:pt x="1161" y="1543"/>
                    <a:pt x="1170" y="1548"/>
                    <a:pt x="1148" y="1543"/>
                  </a:cubicBezTo>
                  <a:cubicBezTo>
                    <a:pt x="1148" y="1538"/>
                    <a:pt x="1148" y="1533"/>
                    <a:pt x="1148" y="1528"/>
                  </a:cubicBezTo>
                  <a:cubicBezTo>
                    <a:pt x="1141" y="1530"/>
                    <a:pt x="1137" y="1534"/>
                    <a:pt x="1138" y="1543"/>
                  </a:cubicBezTo>
                  <a:cubicBezTo>
                    <a:pt x="1101" y="1539"/>
                    <a:pt x="1107" y="1570"/>
                    <a:pt x="1123" y="1583"/>
                  </a:cubicBezTo>
                  <a:cubicBezTo>
                    <a:pt x="1128" y="1584"/>
                    <a:pt x="1131" y="1582"/>
                    <a:pt x="1133" y="1578"/>
                  </a:cubicBezTo>
                  <a:cubicBezTo>
                    <a:pt x="1143" y="1590"/>
                    <a:pt x="1161" y="1600"/>
                    <a:pt x="1178" y="1593"/>
                  </a:cubicBezTo>
                  <a:cubicBezTo>
                    <a:pt x="1175" y="1599"/>
                    <a:pt x="1171" y="1603"/>
                    <a:pt x="1163" y="1603"/>
                  </a:cubicBezTo>
                  <a:cubicBezTo>
                    <a:pt x="1176" y="1622"/>
                    <a:pt x="1177" y="1587"/>
                    <a:pt x="1193" y="1593"/>
                  </a:cubicBezTo>
                  <a:cubicBezTo>
                    <a:pt x="1193" y="1610"/>
                    <a:pt x="1204" y="1594"/>
                    <a:pt x="1213" y="1608"/>
                  </a:cubicBezTo>
                  <a:cubicBezTo>
                    <a:pt x="1225" y="1599"/>
                    <a:pt x="1191" y="1574"/>
                    <a:pt x="1223" y="1573"/>
                  </a:cubicBezTo>
                  <a:cubicBezTo>
                    <a:pt x="1223" y="1578"/>
                    <a:pt x="1217" y="1577"/>
                    <a:pt x="1213" y="1578"/>
                  </a:cubicBezTo>
                  <a:cubicBezTo>
                    <a:pt x="1216" y="1593"/>
                    <a:pt x="1223" y="1573"/>
                    <a:pt x="1233" y="1578"/>
                  </a:cubicBezTo>
                  <a:cubicBezTo>
                    <a:pt x="1235" y="1586"/>
                    <a:pt x="1229" y="1587"/>
                    <a:pt x="1223" y="1588"/>
                  </a:cubicBezTo>
                  <a:cubicBezTo>
                    <a:pt x="1244" y="1605"/>
                    <a:pt x="1255" y="1610"/>
                    <a:pt x="1278" y="1618"/>
                  </a:cubicBezTo>
                  <a:cubicBezTo>
                    <a:pt x="1280" y="1630"/>
                    <a:pt x="1269" y="1629"/>
                    <a:pt x="1273" y="1643"/>
                  </a:cubicBezTo>
                  <a:cubicBezTo>
                    <a:pt x="1259" y="1634"/>
                    <a:pt x="1254" y="1646"/>
                    <a:pt x="1243" y="1633"/>
                  </a:cubicBezTo>
                  <a:cubicBezTo>
                    <a:pt x="1234" y="1631"/>
                    <a:pt x="1233" y="1637"/>
                    <a:pt x="1233" y="1643"/>
                  </a:cubicBezTo>
                  <a:cubicBezTo>
                    <a:pt x="1227" y="1641"/>
                    <a:pt x="1222" y="1637"/>
                    <a:pt x="1223" y="1628"/>
                  </a:cubicBezTo>
                  <a:cubicBezTo>
                    <a:pt x="1216" y="1623"/>
                    <a:pt x="1203" y="1633"/>
                    <a:pt x="1203" y="1633"/>
                  </a:cubicBezTo>
                  <a:cubicBezTo>
                    <a:pt x="1197" y="1632"/>
                    <a:pt x="1195" y="1621"/>
                    <a:pt x="1183" y="1618"/>
                  </a:cubicBezTo>
                  <a:cubicBezTo>
                    <a:pt x="1169" y="1614"/>
                    <a:pt x="1157" y="1620"/>
                    <a:pt x="1153" y="1603"/>
                  </a:cubicBezTo>
                  <a:cubicBezTo>
                    <a:pt x="1144" y="1602"/>
                    <a:pt x="1142" y="1609"/>
                    <a:pt x="1133" y="1608"/>
                  </a:cubicBezTo>
                  <a:cubicBezTo>
                    <a:pt x="1133" y="1604"/>
                    <a:pt x="1138" y="1603"/>
                    <a:pt x="1138" y="1598"/>
                  </a:cubicBezTo>
                  <a:cubicBezTo>
                    <a:pt x="1122" y="1594"/>
                    <a:pt x="1131" y="1615"/>
                    <a:pt x="1112" y="1608"/>
                  </a:cubicBezTo>
                  <a:cubicBezTo>
                    <a:pt x="1114" y="1601"/>
                    <a:pt x="1121" y="1600"/>
                    <a:pt x="1123" y="1593"/>
                  </a:cubicBezTo>
                  <a:cubicBezTo>
                    <a:pt x="1110" y="1595"/>
                    <a:pt x="1108" y="1562"/>
                    <a:pt x="1077" y="1568"/>
                  </a:cubicBezTo>
                  <a:cubicBezTo>
                    <a:pt x="1079" y="1559"/>
                    <a:pt x="1073" y="1558"/>
                    <a:pt x="1067" y="1558"/>
                  </a:cubicBezTo>
                  <a:cubicBezTo>
                    <a:pt x="1066" y="1566"/>
                    <a:pt x="1071" y="1567"/>
                    <a:pt x="1077" y="1568"/>
                  </a:cubicBezTo>
                  <a:cubicBezTo>
                    <a:pt x="1066" y="1594"/>
                    <a:pt x="1067" y="1602"/>
                    <a:pt x="1047" y="1618"/>
                  </a:cubicBezTo>
                  <a:cubicBezTo>
                    <a:pt x="1046" y="1629"/>
                    <a:pt x="1065" y="1620"/>
                    <a:pt x="1072" y="1623"/>
                  </a:cubicBezTo>
                  <a:cubicBezTo>
                    <a:pt x="1063" y="1635"/>
                    <a:pt x="1078" y="1647"/>
                    <a:pt x="1067" y="1663"/>
                  </a:cubicBezTo>
                  <a:cubicBezTo>
                    <a:pt x="1058" y="1664"/>
                    <a:pt x="1057" y="1657"/>
                    <a:pt x="1047" y="1658"/>
                  </a:cubicBezTo>
                  <a:cubicBezTo>
                    <a:pt x="1068" y="1648"/>
                    <a:pt x="1038" y="1648"/>
                    <a:pt x="1052" y="1633"/>
                  </a:cubicBezTo>
                  <a:cubicBezTo>
                    <a:pt x="1037" y="1629"/>
                    <a:pt x="1038" y="1642"/>
                    <a:pt x="1022" y="1638"/>
                  </a:cubicBezTo>
                  <a:cubicBezTo>
                    <a:pt x="1023" y="1632"/>
                    <a:pt x="1021" y="1629"/>
                    <a:pt x="1017" y="1628"/>
                  </a:cubicBezTo>
                  <a:cubicBezTo>
                    <a:pt x="1018" y="1617"/>
                    <a:pt x="1030" y="1634"/>
                    <a:pt x="1042" y="1628"/>
                  </a:cubicBezTo>
                  <a:cubicBezTo>
                    <a:pt x="1050" y="1609"/>
                    <a:pt x="1020" y="1627"/>
                    <a:pt x="1027" y="1608"/>
                  </a:cubicBezTo>
                  <a:cubicBezTo>
                    <a:pt x="1009" y="1612"/>
                    <a:pt x="1001" y="1632"/>
                    <a:pt x="1022" y="1638"/>
                  </a:cubicBezTo>
                  <a:cubicBezTo>
                    <a:pt x="1018" y="1652"/>
                    <a:pt x="1004" y="1628"/>
                    <a:pt x="1002" y="1648"/>
                  </a:cubicBezTo>
                  <a:cubicBezTo>
                    <a:pt x="994" y="1647"/>
                    <a:pt x="976" y="1617"/>
                    <a:pt x="997" y="1618"/>
                  </a:cubicBezTo>
                  <a:cubicBezTo>
                    <a:pt x="975" y="1601"/>
                    <a:pt x="966" y="1640"/>
                    <a:pt x="962" y="1658"/>
                  </a:cubicBezTo>
                  <a:cubicBezTo>
                    <a:pt x="944" y="1659"/>
                    <a:pt x="952" y="1634"/>
                    <a:pt x="932" y="1638"/>
                  </a:cubicBezTo>
                  <a:cubicBezTo>
                    <a:pt x="931" y="1634"/>
                    <a:pt x="934" y="1633"/>
                    <a:pt x="937" y="1633"/>
                  </a:cubicBezTo>
                  <a:cubicBezTo>
                    <a:pt x="936" y="1627"/>
                    <a:pt x="928" y="1629"/>
                    <a:pt x="922" y="1628"/>
                  </a:cubicBezTo>
                  <a:cubicBezTo>
                    <a:pt x="919" y="1610"/>
                    <a:pt x="937" y="1613"/>
                    <a:pt x="952" y="1613"/>
                  </a:cubicBezTo>
                  <a:cubicBezTo>
                    <a:pt x="952" y="1606"/>
                    <a:pt x="952" y="1600"/>
                    <a:pt x="952" y="1593"/>
                  </a:cubicBezTo>
                  <a:cubicBezTo>
                    <a:pt x="943" y="1588"/>
                    <a:pt x="935" y="1608"/>
                    <a:pt x="932" y="1593"/>
                  </a:cubicBezTo>
                  <a:cubicBezTo>
                    <a:pt x="920" y="1598"/>
                    <a:pt x="916" y="1610"/>
                    <a:pt x="917" y="1628"/>
                  </a:cubicBezTo>
                  <a:cubicBezTo>
                    <a:pt x="910" y="1623"/>
                    <a:pt x="880" y="1614"/>
                    <a:pt x="897" y="1628"/>
                  </a:cubicBezTo>
                  <a:cubicBezTo>
                    <a:pt x="888" y="1646"/>
                    <a:pt x="887" y="1615"/>
                    <a:pt x="877" y="1618"/>
                  </a:cubicBezTo>
                  <a:cubicBezTo>
                    <a:pt x="881" y="1625"/>
                    <a:pt x="907" y="1678"/>
                    <a:pt x="912" y="1653"/>
                  </a:cubicBezTo>
                  <a:cubicBezTo>
                    <a:pt x="917" y="1668"/>
                    <a:pt x="932" y="1673"/>
                    <a:pt x="947" y="1678"/>
                  </a:cubicBezTo>
                  <a:cubicBezTo>
                    <a:pt x="948" y="1686"/>
                    <a:pt x="942" y="1687"/>
                    <a:pt x="942" y="1693"/>
                  </a:cubicBezTo>
                  <a:cubicBezTo>
                    <a:pt x="947" y="1691"/>
                    <a:pt x="951" y="1689"/>
                    <a:pt x="952" y="1683"/>
                  </a:cubicBezTo>
                  <a:cubicBezTo>
                    <a:pt x="962" y="1691"/>
                    <a:pt x="971" y="1701"/>
                    <a:pt x="972" y="1718"/>
                  </a:cubicBezTo>
                  <a:cubicBezTo>
                    <a:pt x="949" y="1720"/>
                    <a:pt x="942" y="1705"/>
                    <a:pt x="912" y="1703"/>
                  </a:cubicBezTo>
                  <a:cubicBezTo>
                    <a:pt x="912" y="1695"/>
                    <a:pt x="910" y="1684"/>
                    <a:pt x="917" y="1683"/>
                  </a:cubicBezTo>
                  <a:cubicBezTo>
                    <a:pt x="914" y="1678"/>
                    <a:pt x="905" y="1678"/>
                    <a:pt x="907" y="1668"/>
                  </a:cubicBezTo>
                  <a:cubicBezTo>
                    <a:pt x="896" y="1674"/>
                    <a:pt x="893" y="1688"/>
                    <a:pt x="882" y="1693"/>
                  </a:cubicBezTo>
                  <a:cubicBezTo>
                    <a:pt x="877" y="1682"/>
                    <a:pt x="883" y="1650"/>
                    <a:pt x="852" y="1653"/>
                  </a:cubicBezTo>
                  <a:cubicBezTo>
                    <a:pt x="845" y="1662"/>
                    <a:pt x="862" y="1662"/>
                    <a:pt x="862" y="1663"/>
                  </a:cubicBezTo>
                  <a:cubicBezTo>
                    <a:pt x="863" y="1675"/>
                    <a:pt x="844" y="1666"/>
                    <a:pt x="837" y="1678"/>
                  </a:cubicBezTo>
                  <a:cubicBezTo>
                    <a:pt x="823" y="1667"/>
                    <a:pt x="832" y="1648"/>
                    <a:pt x="817" y="1648"/>
                  </a:cubicBezTo>
                  <a:cubicBezTo>
                    <a:pt x="819" y="1637"/>
                    <a:pt x="827" y="1622"/>
                    <a:pt x="817" y="1613"/>
                  </a:cubicBezTo>
                  <a:cubicBezTo>
                    <a:pt x="802" y="1618"/>
                    <a:pt x="801" y="1637"/>
                    <a:pt x="802" y="1658"/>
                  </a:cubicBezTo>
                  <a:cubicBezTo>
                    <a:pt x="798" y="1658"/>
                    <a:pt x="795" y="1658"/>
                    <a:pt x="792" y="1658"/>
                  </a:cubicBezTo>
                  <a:cubicBezTo>
                    <a:pt x="795" y="1677"/>
                    <a:pt x="783" y="1679"/>
                    <a:pt x="787" y="1698"/>
                  </a:cubicBezTo>
                  <a:cubicBezTo>
                    <a:pt x="785" y="1707"/>
                    <a:pt x="817" y="1688"/>
                    <a:pt x="802" y="1708"/>
                  </a:cubicBezTo>
                  <a:cubicBezTo>
                    <a:pt x="817" y="1708"/>
                    <a:pt x="835" y="1711"/>
                    <a:pt x="832" y="1693"/>
                  </a:cubicBezTo>
                  <a:cubicBezTo>
                    <a:pt x="841" y="1695"/>
                    <a:pt x="836" y="1712"/>
                    <a:pt x="852" y="1708"/>
                  </a:cubicBezTo>
                  <a:cubicBezTo>
                    <a:pt x="849" y="1711"/>
                    <a:pt x="831" y="1723"/>
                    <a:pt x="847" y="1728"/>
                  </a:cubicBezTo>
                  <a:cubicBezTo>
                    <a:pt x="843" y="1744"/>
                    <a:pt x="823" y="1731"/>
                    <a:pt x="822" y="1738"/>
                  </a:cubicBezTo>
                  <a:cubicBezTo>
                    <a:pt x="811" y="1743"/>
                    <a:pt x="812" y="1713"/>
                    <a:pt x="807" y="1728"/>
                  </a:cubicBezTo>
                  <a:cubicBezTo>
                    <a:pt x="795" y="1730"/>
                    <a:pt x="801" y="1714"/>
                    <a:pt x="792" y="1713"/>
                  </a:cubicBezTo>
                  <a:cubicBezTo>
                    <a:pt x="780" y="1717"/>
                    <a:pt x="787" y="1744"/>
                    <a:pt x="802" y="1738"/>
                  </a:cubicBezTo>
                  <a:cubicBezTo>
                    <a:pt x="799" y="1746"/>
                    <a:pt x="794" y="1751"/>
                    <a:pt x="792" y="1758"/>
                  </a:cubicBezTo>
                  <a:cubicBezTo>
                    <a:pt x="789" y="1751"/>
                    <a:pt x="772" y="1757"/>
                    <a:pt x="772" y="1748"/>
                  </a:cubicBezTo>
                  <a:cubicBezTo>
                    <a:pt x="758" y="1804"/>
                    <a:pt x="773" y="1874"/>
                    <a:pt x="777" y="1929"/>
                  </a:cubicBezTo>
                  <a:cubicBezTo>
                    <a:pt x="747" y="1929"/>
                    <a:pt x="717" y="1929"/>
                    <a:pt x="686" y="1929"/>
                  </a:cubicBezTo>
                  <a:cubicBezTo>
                    <a:pt x="697" y="1852"/>
                    <a:pt x="705" y="1774"/>
                    <a:pt x="702" y="1683"/>
                  </a:cubicBezTo>
                  <a:cubicBezTo>
                    <a:pt x="702" y="1674"/>
                    <a:pt x="698" y="1670"/>
                    <a:pt x="691" y="1668"/>
                  </a:cubicBezTo>
                  <a:cubicBezTo>
                    <a:pt x="699" y="1653"/>
                    <a:pt x="687" y="1651"/>
                    <a:pt x="696" y="1638"/>
                  </a:cubicBezTo>
                  <a:cubicBezTo>
                    <a:pt x="692" y="1637"/>
                    <a:pt x="692" y="1640"/>
                    <a:pt x="691" y="1643"/>
                  </a:cubicBezTo>
                  <a:cubicBezTo>
                    <a:pt x="683" y="1640"/>
                    <a:pt x="688" y="1631"/>
                    <a:pt x="696" y="1633"/>
                  </a:cubicBezTo>
                  <a:cubicBezTo>
                    <a:pt x="693" y="1614"/>
                    <a:pt x="703" y="1583"/>
                    <a:pt x="691" y="1573"/>
                  </a:cubicBezTo>
                  <a:cubicBezTo>
                    <a:pt x="677" y="1573"/>
                    <a:pt x="703" y="1586"/>
                    <a:pt x="681" y="1583"/>
                  </a:cubicBezTo>
                  <a:cubicBezTo>
                    <a:pt x="681" y="1589"/>
                    <a:pt x="683" y="1592"/>
                    <a:pt x="686" y="1593"/>
                  </a:cubicBezTo>
                  <a:cubicBezTo>
                    <a:pt x="671" y="1595"/>
                    <a:pt x="678" y="1621"/>
                    <a:pt x="656" y="1618"/>
                  </a:cubicBezTo>
                  <a:cubicBezTo>
                    <a:pt x="660" y="1623"/>
                    <a:pt x="668" y="1623"/>
                    <a:pt x="666" y="1633"/>
                  </a:cubicBezTo>
                  <a:cubicBezTo>
                    <a:pt x="653" y="1619"/>
                    <a:pt x="656" y="1639"/>
                    <a:pt x="641" y="1638"/>
                  </a:cubicBezTo>
                  <a:cubicBezTo>
                    <a:pt x="656" y="1652"/>
                    <a:pt x="629" y="1666"/>
                    <a:pt x="636" y="1678"/>
                  </a:cubicBezTo>
                  <a:cubicBezTo>
                    <a:pt x="633" y="1687"/>
                    <a:pt x="625" y="1681"/>
                    <a:pt x="626" y="1673"/>
                  </a:cubicBezTo>
                  <a:cubicBezTo>
                    <a:pt x="612" y="1679"/>
                    <a:pt x="591" y="1678"/>
                    <a:pt x="576" y="1683"/>
                  </a:cubicBezTo>
                  <a:cubicBezTo>
                    <a:pt x="591" y="1659"/>
                    <a:pt x="560" y="1635"/>
                    <a:pt x="571" y="1603"/>
                  </a:cubicBezTo>
                  <a:cubicBezTo>
                    <a:pt x="584" y="1604"/>
                    <a:pt x="588" y="1596"/>
                    <a:pt x="586" y="1583"/>
                  </a:cubicBezTo>
                  <a:cubicBezTo>
                    <a:pt x="595" y="1590"/>
                    <a:pt x="598" y="1587"/>
                    <a:pt x="596" y="1573"/>
                  </a:cubicBezTo>
                  <a:cubicBezTo>
                    <a:pt x="610" y="1572"/>
                    <a:pt x="606" y="1581"/>
                    <a:pt x="616" y="1573"/>
                  </a:cubicBezTo>
                  <a:cubicBezTo>
                    <a:pt x="615" y="1567"/>
                    <a:pt x="607" y="1569"/>
                    <a:pt x="601" y="1568"/>
                  </a:cubicBezTo>
                  <a:cubicBezTo>
                    <a:pt x="608" y="1559"/>
                    <a:pt x="624" y="1560"/>
                    <a:pt x="631" y="1553"/>
                  </a:cubicBezTo>
                  <a:cubicBezTo>
                    <a:pt x="620" y="1542"/>
                    <a:pt x="632" y="1537"/>
                    <a:pt x="636" y="1528"/>
                  </a:cubicBezTo>
                  <a:cubicBezTo>
                    <a:pt x="617" y="1527"/>
                    <a:pt x="623" y="1551"/>
                    <a:pt x="601" y="1548"/>
                  </a:cubicBezTo>
                  <a:cubicBezTo>
                    <a:pt x="604" y="1527"/>
                    <a:pt x="591" y="1550"/>
                    <a:pt x="576" y="1543"/>
                  </a:cubicBezTo>
                  <a:cubicBezTo>
                    <a:pt x="565" y="1552"/>
                    <a:pt x="574" y="1556"/>
                    <a:pt x="566" y="1563"/>
                  </a:cubicBezTo>
                  <a:cubicBezTo>
                    <a:pt x="557" y="1571"/>
                    <a:pt x="542" y="1556"/>
                    <a:pt x="541" y="1573"/>
                  </a:cubicBezTo>
                  <a:cubicBezTo>
                    <a:pt x="528" y="1576"/>
                    <a:pt x="531" y="1562"/>
                    <a:pt x="526" y="1558"/>
                  </a:cubicBezTo>
                  <a:cubicBezTo>
                    <a:pt x="520" y="1559"/>
                    <a:pt x="523" y="1563"/>
                    <a:pt x="526" y="1563"/>
                  </a:cubicBezTo>
                  <a:cubicBezTo>
                    <a:pt x="519" y="1570"/>
                    <a:pt x="504" y="1576"/>
                    <a:pt x="496" y="1568"/>
                  </a:cubicBezTo>
                  <a:cubicBezTo>
                    <a:pt x="502" y="1574"/>
                    <a:pt x="498" y="1576"/>
                    <a:pt x="496" y="1583"/>
                  </a:cubicBezTo>
                  <a:cubicBezTo>
                    <a:pt x="489" y="1582"/>
                    <a:pt x="494" y="1568"/>
                    <a:pt x="486" y="1568"/>
                  </a:cubicBezTo>
                  <a:cubicBezTo>
                    <a:pt x="478" y="1564"/>
                    <a:pt x="478" y="1591"/>
                    <a:pt x="486" y="1588"/>
                  </a:cubicBezTo>
                  <a:cubicBezTo>
                    <a:pt x="477" y="1587"/>
                    <a:pt x="470" y="1606"/>
                    <a:pt x="466" y="1623"/>
                  </a:cubicBezTo>
                  <a:cubicBezTo>
                    <a:pt x="454" y="1623"/>
                    <a:pt x="451" y="1614"/>
                    <a:pt x="436" y="1618"/>
                  </a:cubicBezTo>
                  <a:cubicBezTo>
                    <a:pt x="442" y="1605"/>
                    <a:pt x="444" y="1589"/>
                    <a:pt x="456" y="1583"/>
                  </a:cubicBezTo>
                  <a:cubicBezTo>
                    <a:pt x="438" y="1573"/>
                    <a:pt x="432" y="1563"/>
                    <a:pt x="441" y="1548"/>
                  </a:cubicBezTo>
                  <a:cubicBezTo>
                    <a:pt x="434" y="1554"/>
                    <a:pt x="433" y="1550"/>
                    <a:pt x="426" y="1548"/>
                  </a:cubicBezTo>
                  <a:cubicBezTo>
                    <a:pt x="426" y="1562"/>
                    <a:pt x="435" y="1565"/>
                    <a:pt x="421" y="1558"/>
                  </a:cubicBezTo>
                  <a:cubicBezTo>
                    <a:pt x="421" y="1566"/>
                    <a:pt x="421" y="1574"/>
                    <a:pt x="421" y="1583"/>
                  </a:cubicBezTo>
                  <a:cubicBezTo>
                    <a:pt x="418" y="1580"/>
                    <a:pt x="397" y="1571"/>
                    <a:pt x="396" y="1583"/>
                  </a:cubicBezTo>
                  <a:cubicBezTo>
                    <a:pt x="384" y="1582"/>
                    <a:pt x="395" y="1566"/>
                    <a:pt x="401" y="1568"/>
                  </a:cubicBezTo>
                  <a:cubicBezTo>
                    <a:pt x="401" y="1554"/>
                    <a:pt x="385" y="1557"/>
                    <a:pt x="386" y="1543"/>
                  </a:cubicBezTo>
                  <a:cubicBezTo>
                    <a:pt x="410" y="1544"/>
                    <a:pt x="410" y="1516"/>
                    <a:pt x="406" y="1503"/>
                  </a:cubicBezTo>
                  <a:cubicBezTo>
                    <a:pt x="427" y="1509"/>
                    <a:pt x="412" y="1479"/>
                    <a:pt x="431" y="1483"/>
                  </a:cubicBezTo>
                  <a:cubicBezTo>
                    <a:pt x="423" y="1464"/>
                    <a:pt x="399" y="1516"/>
                    <a:pt x="401" y="1478"/>
                  </a:cubicBezTo>
                  <a:cubicBezTo>
                    <a:pt x="364" y="1471"/>
                    <a:pt x="402" y="1511"/>
                    <a:pt x="371" y="1513"/>
                  </a:cubicBezTo>
                  <a:cubicBezTo>
                    <a:pt x="369" y="1504"/>
                    <a:pt x="375" y="1503"/>
                    <a:pt x="381" y="1503"/>
                  </a:cubicBezTo>
                  <a:cubicBezTo>
                    <a:pt x="372" y="1495"/>
                    <a:pt x="382" y="1468"/>
                    <a:pt x="361" y="1473"/>
                  </a:cubicBezTo>
                  <a:cubicBezTo>
                    <a:pt x="360" y="1487"/>
                    <a:pt x="378" y="1482"/>
                    <a:pt x="371" y="1503"/>
                  </a:cubicBezTo>
                  <a:cubicBezTo>
                    <a:pt x="363" y="1511"/>
                    <a:pt x="345" y="1493"/>
                    <a:pt x="346" y="1518"/>
                  </a:cubicBezTo>
                  <a:cubicBezTo>
                    <a:pt x="327" y="1496"/>
                    <a:pt x="305" y="1526"/>
                    <a:pt x="301" y="1548"/>
                  </a:cubicBezTo>
                  <a:cubicBezTo>
                    <a:pt x="268" y="1542"/>
                    <a:pt x="262" y="1563"/>
                    <a:pt x="255" y="1583"/>
                  </a:cubicBezTo>
                  <a:cubicBezTo>
                    <a:pt x="251" y="1582"/>
                    <a:pt x="250" y="1578"/>
                    <a:pt x="245" y="1578"/>
                  </a:cubicBezTo>
                  <a:cubicBezTo>
                    <a:pt x="246" y="1574"/>
                    <a:pt x="243" y="1573"/>
                    <a:pt x="240" y="1573"/>
                  </a:cubicBezTo>
                  <a:cubicBezTo>
                    <a:pt x="238" y="1563"/>
                    <a:pt x="270" y="1559"/>
                    <a:pt x="245" y="1558"/>
                  </a:cubicBezTo>
                  <a:cubicBezTo>
                    <a:pt x="255" y="1548"/>
                    <a:pt x="255" y="1554"/>
                    <a:pt x="250" y="1538"/>
                  </a:cubicBezTo>
                  <a:cubicBezTo>
                    <a:pt x="265" y="1542"/>
                    <a:pt x="263" y="1531"/>
                    <a:pt x="275" y="1533"/>
                  </a:cubicBezTo>
                  <a:cubicBezTo>
                    <a:pt x="275" y="1542"/>
                    <a:pt x="259" y="1536"/>
                    <a:pt x="260" y="1548"/>
                  </a:cubicBezTo>
                  <a:cubicBezTo>
                    <a:pt x="277" y="1551"/>
                    <a:pt x="286" y="1527"/>
                    <a:pt x="286" y="1503"/>
                  </a:cubicBezTo>
                  <a:cubicBezTo>
                    <a:pt x="270" y="1506"/>
                    <a:pt x="265" y="1519"/>
                    <a:pt x="255" y="1528"/>
                  </a:cubicBezTo>
                  <a:cubicBezTo>
                    <a:pt x="240" y="1529"/>
                    <a:pt x="245" y="1511"/>
                    <a:pt x="240" y="1503"/>
                  </a:cubicBezTo>
                  <a:cubicBezTo>
                    <a:pt x="255" y="1520"/>
                    <a:pt x="250" y="1479"/>
                    <a:pt x="230" y="1488"/>
                  </a:cubicBezTo>
                  <a:cubicBezTo>
                    <a:pt x="235" y="1479"/>
                    <a:pt x="242" y="1468"/>
                    <a:pt x="250" y="1478"/>
                  </a:cubicBezTo>
                  <a:cubicBezTo>
                    <a:pt x="244" y="1471"/>
                    <a:pt x="248" y="1470"/>
                    <a:pt x="250" y="1463"/>
                  </a:cubicBezTo>
                  <a:cubicBezTo>
                    <a:pt x="241" y="1457"/>
                    <a:pt x="230" y="1452"/>
                    <a:pt x="220" y="1447"/>
                  </a:cubicBezTo>
                  <a:cubicBezTo>
                    <a:pt x="220" y="1423"/>
                    <a:pt x="243" y="1403"/>
                    <a:pt x="265" y="1417"/>
                  </a:cubicBezTo>
                  <a:cubicBezTo>
                    <a:pt x="268" y="1429"/>
                    <a:pt x="256" y="1428"/>
                    <a:pt x="260" y="1442"/>
                  </a:cubicBezTo>
                  <a:cubicBezTo>
                    <a:pt x="282" y="1440"/>
                    <a:pt x="277" y="1412"/>
                    <a:pt x="306" y="1417"/>
                  </a:cubicBezTo>
                  <a:cubicBezTo>
                    <a:pt x="319" y="1421"/>
                    <a:pt x="302" y="1394"/>
                    <a:pt x="316" y="1397"/>
                  </a:cubicBezTo>
                  <a:cubicBezTo>
                    <a:pt x="310" y="1386"/>
                    <a:pt x="281" y="1417"/>
                    <a:pt x="296" y="1387"/>
                  </a:cubicBezTo>
                  <a:cubicBezTo>
                    <a:pt x="277" y="1388"/>
                    <a:pt x="276" y="1394"/>
                    <a:pt x="260" y="1387"/>
                  </a:cubicBezTo>
                  <a:cubicBezTo>
                    <a:pt x="264" y="1392"/>
                    <a:pt x="272" y="1393"/>
                    <a:pt x="270" y="1402"/>
                  </a:cubicBezTo>
                  <a:cubicBezTo>
                    <a:pt x="255" y="1397"/>
                    <a:pt x="243" y="1407"/>
                    <a:pt x="230" y="1392"/>
                  </a:cubicBezTo>
                  <a:cubicBezTo>
                    <a:pt x="225" y="1407"/>
                    <a:pt x="229" y="1430"/>
                    <a:pt x="200" y="1432"/>
                  </a:cubicBezTo>
                  <a:cubicBezTo>
                    <a:pt x="203" y="1422"/>
                    <a:pt x="193" y="1423"/>
                    <a:pt x="185" y="1422"/>
                  </a:cubicBezTo>
                  <a:cubicBezTo>
                    <a:pt x="190" y="1405"/>
                    <a:pt x="183" y="1407"/>
                    <a:pt x="195" y="1397"/>
                  </a:cubicBezTo>
                  <a:cubicBezTo>
                    <a:pt x="189" y="1387"/>
                    <a:pt x="171" y="1388"/>
                    <a:pt x="175" y="1367"/>
                  </a:cubicBezTo>
                  <a:cubicBezTo>
                    <a:pt x="187" y="1369"/>
                    <a:pt x="194" y="1366"/>
                    <a:pt x="195" y="1357"/>
                  </a:cubicBezTo>
                  <a:cubicBezTo>
                    <a:pt x="189" y="1350"/>
                    <a:pt x="162" y="1364"/>
                    <a:pt x="155" y="1372"/>
                  </a:cubicBezTo>
                  <a:cubicBezTo>
                    <a:pt x="157" y="1380"/>
                    <a:pt x="162" y="1370"/>
                    <a:pt x="170" y="1372"/>
                  </a:cubicBezTo>
                  <a:cubicBezTo>
                    <a:pt x="170" y="1379"/>
                    <a:pt x="169" y="1386"/>
                    <a:pt x="175" y="1387"/>
                  </a:cubicBezTo>
                  <a:cubicBezTo>
                    <a:pt x="175" y="1397"/>
                    <a:pt x="156" y="1379"/>
                    <a:pt x="155" y="1397"/>
                  </a:cubicBezTo>
                  <a:cubicBezTo>
                    <a:pt x="148" y="1388"/>
                    <a:pt x="151" y="1368"/>
                    <a:pt x="135" y="1367"/>
                  </a:cubicBezTo>
                  <a:cubicBezTo>
                    <a:pt x="133" y="1373"/>
                    <a:pt x="132" y="1384"/>
                    <a:pt x="115" y="1387"/>
                  </a:cubicBezTo>
                  <a:cubicBezTo>
                    <a:pt x="126" y="1398"/>
                    <a:pt x="111" y="1404"/>
                    <a:pt x="115" y="1422"/>
                  </a:cubicBezTo>
                  <a:cubicBezTo>
                    <a:pt x="108" y="1419"/>
                    <a:pt x="106" y="1412"/>
                    <a:pt x="105" y="1402"/>
                  </a:cubicBezTo>
                  <a:cubicBezTo>
                    <a:pt x="111" y="1403"/>
                    <a:pt x="114" y="1401"/>
                    <a:pt x="115" y="1397"/>
                  </a:cubicBezTo>
                  <a:cubicBezTo>
                    <a:pt x="114" y="1387"/>
                    <a:pt x="102" y="1387"/>
                    <a:pt x="95" y="1382"/>
                  </a:cubicBezTo>
                  <a:cubicBezTo>
                    <a:pt x="84" y="1385"/>
                    <a:pt x="101" y="1390"/>
                    <a:pt x="90" y="1397"/>
                  </a:cubicBezTo>
                  <a:cubicBezTo>
                    <a:pt x="80" y="1395"/>
                    <a:pt x="90" y="1374"/>
                    <a:pt x="70" y="1382"/>
                  </a:cubicBezTo>
                  <a:cubicBezTo>
                    <a:pt x="70" y="1377"/>
                    <a:pt x="76" y="1378"/>
                    <a:pt x="80" y="1377"/>
                  </a:cubicBezTo>
                  <a:cubicBezTo>
                    <a:pt x="79" y="1373"/>
                    <a:pt x="75" y="1372"/>
                    <a:pt x="75" y="1367"/>
                  </a:cubicBezTo>
                  <a:cubicBezTo>
                    <a:pt x="61" y="1370"/>
                    <a:pt x="49" y="1375"/>
                    <a:pt x="35" y="1377"/>
                  </a:cubicBezTo>
                  <a:cubicBezTo>
                    <a:pt x="34" y="1359"/>
                    <a:pt x="28" y="1365"/>
                    <a:pt x="15" y="1367"/>
                  </a:cubicBezTo>
                  <a:cubicBezTo>
                    <a:pt x="20" y="1346"/>
                    <a:pt x="1" y="1348"/>
                    <a:pt x="0" y="1332"/>
                  </a:cubicBezTo>
                  <a:cubicBezTo>
                    <a:pt x="4" y="1331"/>
                    <a:pt x="5" y="1334"/>
                    <a:pt x="5" y="1337"/>
                  </a:cubicBezTo>
                  <a:cubicBezTo>
                    <a:pt x="11" y="1336"/>
                    <a:pt x="9" y="1328"/>
                    <a:pt x="10" y="1322"/>
                  </a:cubicBezTo>
                  <a:cubicBezTo>
                    <a:pt x="20" y="1316"/>
                    <a:pt x="17" y="1331"/>
                    <a:pt x="20" y="1332"/>
                  </a:cubicBezTo>
                  <a:cubicBezTo>
                    <a:pt x="35" y="1339"/>
                    <a:pt x="61" y="1331"/>
                    <a:pt x="75" y="1342"/>
                  </a:cubicBezTo>
                  <a:cubicBezTo>
                    <a:pt x="71" y="1318"/>
                    <a:pt x="41" y="1319"/>
                    <a:pt x="20" y="1312"/>
                  </a:cubicBezTo>
                  <a:cubicBezTo>
                    <a:pt x="32" y="1299"/>
                    <a:pt x="71" y="1313"/>
                    <a:pt x="65" y="1282"/>
                  </a:cubicBezTo>
                  <a:cubicBezTo>
                    <a:pt x="76" y="1293"/>
                    <a:pt x="98" y="1286"/>
                    <a:pt x="105" y="1277"/>
                  </a:cubicBezTo>
                  <a:cubicBezTo>
                    <a:pt x="83" y="1266"/>
                    <a:pt x="111" y="1256"/>
                    <a:pt x="110" y="1237"/>
                  </a:cubicBezTo>
                  <a:cubicBezTo>
                    <a:pt x="120" y="1237"/>
                    <a:pt x="116" y="1251"/>
                    <a:pt x="130" y="1247"/>
                  </a:cubicBezTo>
                  <a:cubicBezTo>
                    <a:pt x="132" y="1255"/>
                    <a:pt x="125" y="1256"/>
                    <a:pt x="125" y="1262"/>
                  </a:cubicBezTo>
                  <a:cubicBezTo>
                    <a:pt x="126" y="1269"/>
                    <a:pt x="140" y="1264"/>
                    <a:pt x="140" y="1272"/>
                  </a:cubicBezTo>
                  <a:cubicBezTo>
                    <a:pt x="154" y="1278"/>
                    <a:pt x="149" y="1228"/>
                    <a:pt x="155" y="1257"/>
                  </a:cubicBezTo>
                  <a:cubicBezTo>
                    <a:pt x="169" y="1253"/>
                    <a:pt x="153" y="1237"/>
                    <a:pt x="140" y="1242"/>
                  </a:cubicBezTo>
                  <a:cubicBezTo>
                    <a:pt x="136" y="1222"/>
                    <a:pt x="135" y="1216"/>
                    <a:pt x="145" y="1202"/>
                  </a:cubicBezTo>
                  <a:cubicBezTo>
                    <a:pt x="158" y="1210"/>
                    <a:pt x="161" y="1230"/>
                    <a:pt x="170" y="1242"/>
                  </a:cubicBezTo>
                  <a:cubicBezTo>
                    <a:pt x="174" y="1239"/>
                    <a:pt x="178" y="1237"/>
                    <a:pt x="185" y="1237"/>
                  </a:cubicBezTo>
                  <a:cubicBezTo>
                    <a:pt x="186" y="1233"/>
                    <a:pt x="183" y="1232"/>
                    <a:pt x="180" y="1232"/>
                  </a:cubicBezTo>
                  <a:cubicBezTo>
                    <a:pt x="184" y="1223"/>
                    <a:pt x="192" y="1229"/>
                    <a:pt x="190" y="1237"/>
                  </a:cubicBezTo>
                  <a:cubicBezTo>
                    <a:pt x="196" y="1233"/>
                    <a:pt x="204" y="1230"/>
                    <a:pt x="215" y="1232"/>
                  </a:cubicBezTo>
                  <a:cubicBezTo>
                    <a:pt x="214" y="1245"/>
                    <a:pt x="222" y="1248"/>
                    <a:pt x="235" y="1247"/>
                  </a:cubicBezTo>
                  <a:cubicBezTo>
                    <a:pt x="230" y="1266"/>
                    <a:pt x="236" y="1303"/>
                    <a:pt x="260" y="1307"/>
                  </a:cubicBezTo>
                  <a:cubicBezTo>
                    <a:pt x="251" y="1319"/>
                    <a:pt x="271" y="1334"/>
                    <a:pt x="286" y="1337"/>
                  </a:cubicBezTo>
                  <a:cubicBezTo>
                    <a:pt x="299" y="1331"/>
                    <a:pt x="272" y="1324"/>
                    <a:pt x="270" y="1317"/>
                  </a:cubicBezTo>
                  <a:cubicBezTo>
                    <a:pt x="260" y="1307"/>
                    <a:pt x="293" y="1328"/>
                    <a:pt x="306" y="1327"/>
                  </a:cubicBezTo>
                  <a:cubicBezTo>
                    <a:pt x="306" y="1331"/>
                    <a:pt x="306" y="1334"/>
                    <a:pt x="306" y="1337"/>
                  </a:cubicBezTo>
                  <a:cubicBezTo>
                    <a:pt x="317" y="1336"/>
                    <a:pt x="324" y="1338"/>
                    <a:pt x="326" y="1347"/>
                  </a:cubicBezTo>
                  <a:cubicBezTo>
                    <a:pt x="330" y="1345"/>
                    <a:pt x="334" y="1342"/>
                    <a:pt x="341" y="1342"/>
                  </a:cubicBezTo>
                  <a:cubicBezTo>
                    <a:pt x="337" y="1326"/>
                    <a:pt x="314" y="1332"/>
                    <a:pt x="326" y="1312"/>
                  </a:cubicBezTo>
                  <a:cubicBezTo>
                    <a:pt x="321" y="1299"/>
                    <a:pt x="316" y="1326"/>
                    <a:pt x="301" y="1317"/>
                  </a:cubicBezTo>
                  <a:cubicBezTo>
                    <a:pt x="301" y="1304"/>
                    <a:pt x="303" y="1293"/>
                    <a:pt x="311" y="1287"/>
                  </a:cubicBezTo>
                  <a:cubicBezTo>
                    <a:pt x="310" y="1278"/>
                    <a:pt x="294" y="1284"/>
                    <a:pt x="296" y="1272"/>
                  </a:cubicBezTo>
                  <a:cubicBezTo>
                    <a:pt x="284" y="1282"/>
                    <a:pt x="276" y="1296"/>
                    <a:pt x="250" y="1292"/>
                  </a:cubicBezTo>
                  <a:cubicBezTo>
                    <a:pt x="252" y="1284"/>
                    <a:pt x="247" y="1283"/>
                    <a:pt x="240" y="1282"/>
                  </a:cubicBezTo>
                  <a:cubicBezTo>
                    <a:pt x="251" y="1265"/>
                    <a:pt x="243" y="1260"/>
                    <a:pt x="250" y="1242"/>
                  </a:cubicBezTo>
                  <a:cubicBezTo>
                    <a:pt x="273" y="1238"/>
                    <a:pt x="275" y="1254"/>
                    <a:pt x="291" y="1257"/>
                  </a:cubicBezTo>
                  <a:cubicBezTo>
                    <a:pt x="302" y="1256"/>
                    <a:pt x="293" y="1236"/>
                    <a:pt x="296" y="1227"/>
                  </a:cubicBezTo>
                  <a:cubicBezTo>
                    <a:pt x="306" y="1243"/>
                    <a:pt x="306" y="1213"/>
                    <a:pt x="311" y="1227"/>
                  </a:cubicBezTo>
                  <a:cubicBezTo>
                    <a:pt x="324" y="1222"/>
                    <a:pt x="299" y="1216"/>
                    <a:pt x="301" y="1207"/>
                  </a:cubicBezTo>
                  <a:cubicBezTo>
                    <a:pt x="300" y="1198"/>
                    <a:pt x="309" y="1194"/>
                    <a:pt x="301" y="1192"/>
                  </a:cubicBezTo>
                  <a:cubicBezTo>
                    <a:pt x="309" y="1176"/>
                    <a:pt x="314" y="1205"/>
                    <a:pt x="331" y="1197"/>
                  </a:cubicBezTo>
                  <a:cubicBezTo>
                    <a:pt x="332" y="1205"/>
                    <a:pt x="338" y="1220"/>
                    <a:pt x="346" y="1227"/>
                  </a:cubicBezTo>
                  <a:cubicBezTo>
                    <a:pt x="349" y="1229"/>
                    <a:pt x="363" y="1227"/>
                    <a:pt x="371" y="1232"/>
                  </a:cubicBezTo>
                  <a:cubicBezTo>
                    <a:pt x="372" y="1232"/>
                    <a:pt x="376" y="1242"/>
                    <a:pt x="376" y="1242"/>
                  </a:cubicBezTo>
                  <a:cubicBezTo>
                    <a:pt x="380" y="1243"/>
                    <a:pt x="386" y="1234"/>
                    <a:pt x="391" y="1232"/>
                  </a:cubicBezTo>
                  <a:cubicBezTo>
                    <a:pt x="391" y="1232"/>
                    <a:pt x="397" y="1237"/>
                    <a:pt x="401" y="1232"/>
                  </a:cubicBezTo>
                  <a:cubicBezTo>
                    <a:pt x="393" y="1229"/>
                    <a:pt x="383" y="1204"/>
                    <a:pt x="391" y="1202"/>
                  </a:cubicBezTo>
                  <a:cubicBezTo>
                    <a:pt x="382" y="1194"/>
                    <a:pt x="373" y="1187"/>
                    <a:pt x="376" y="1167"/>
                  </a:cubicBezTo>
                  <a:cubicBezTo>
                    <a:pt x="394" y="1167"/>
                    <a:pt x="403" y="1157"/>
                    <a:pt x="411" y="1147"/>
                  </a:cubicBezTo>
                  <a:cubicBezTo>
                    <a:pt x="416" y="1147"/>
                    <a:pt x="415" y="1153"/>
                    <a:pt x="416" y="1157"/>
                  </a:cubicBezTo>
                  <a:cubicBezTo>
                    <a:pt x="416" y="1160"/>
                    <a:pt x="416" y="1163"/>
                    <a:pt x="416" y="1167"/>
                  </a:cubicBezTo>
                  <a:cubicBezTo>
                    <a:pt x="412" y="1164"/>
                    <a:pt x="408" y="1162"/>
                    <a:pt x="401" y="1162"/>
                  </a:cubicBezTo>
                  <a:cubicBezTo>
                    <a:pt x="403" y="1171"/>
                    <a:pt x="420" y="1166"/>
                    <a:pt x="416" y="1182"/>
                  </a:cubicBezTo>
                  <a:cubicBezTo>
                    <a:pt x="411" y="1182"/>
                    <a:pt x="406" y="1182"/>
                    <a:pt x="401" y="1182"/>
                  </a:cubicBezTo>
                  <a:cubicBezTo>
                    <a:pt x="400" y="1187"/>
                    <a:pt x="422" y="1192"/>
                    <a:pt x="406" y="1197"/>
                  </a:cubicBezTo>
                  <a:cubicBezTo>
                    <a:pt x="420" y="1199"/>
                    <a:pt x="411" y="1225"/>
                    <a:pt x="426" y="1227"/>
                  </a:cubicBezTo>
                  <a:cubicBezTo>
                    <a:pt x="432" y="1226"/>
                    <a:pt x="431" y="1217"/>
                    <a:pt x="426" y="1217"/>
                  </a:cubicBezTo>
                  <a:cubicBezTo>
                    <a:pt x="435" y="1201"/>
                    <a:pt x="447" y="1203"/>
                    <a:pt x="446" y="1187"/>
                  </a:cubicBezTo>
                  <a:cubicBezTo>
                    <a:pt x="458" y="1188"/>
                    <a:pt x="465" y="1195"/>
                    <a:pt x="481" y="1192"/>
                  </a:cubicBezTo>
                  <a:cubicBezTo>
                    <a:pt x="471" y="1182"/>
                    <a:pt x="458" y="1175"/>
                    <a:pt x="436" y="1177"/>
                  </a:cubicBezTo>
                  <a:cubicBezTo>
                    <a:pt x="442" y="1168"/>
                    <a:pt x="440" y="1150"/>
                    <a:pt x="451" y="1147"/>
                  </a:cubicBezTo>
                  <a:cubicBezTo>
                    <a:pt x="446" y="1133"/>
                    <a:pt x="433" y="1156"/>
                    <a:pt x="426" y="1142"/>
                  </a:cubicBezTo>
                  <a:cubicBezTo>
                    <a:pt x="428" y="1134"/>
                    <a:pt x="433" y="1129"/>
                    <a:pt x="436" y="1122"/>
                  </a:cubicBezTo>
                  <a:cubicBezTo>
                    <a:pt x="434" y="1112"/>
                    <a:pt x="422" y="1113"/>
                    <a:pt x="426" y="1097"/>
                  </a:cubicBezTo>
                  <a:cubicBezTo>
                    <a:pt x="416" y="1106"/>
                    <a:pt x="413" y="1097"/>
                    <a:pt x="401" y="1097"/>
                  </a:cubicBezTo>
                  <a:cubicBezTo>
                    <a:pt x="397" y="1097"/>
                    <a:pt x="386" y="1113"/>
                    <a:pt x="396" y="1112"/>
                  </a:cubicBezTo>
                  <a:cubicBezTo>
                    <a:pt x="386" y="1124"/>
                    <a:pt x="378" y="1107"/>
                    <a:pt x="366" y="1117"/>
                  </a:cubicBezTo>
                  <a:cubicBezTo>
                    <a:pt x="368" y="1106"/>
                    <a:pt x="356" y="1105"/>
                    <a:pt x="356" y="1112"/>
                  </a:cubicBezTo>
                  <a:cubicBezTo>
                    <a:pt x="350" y="1109"/>
                    <a:pt x="345" y="1079"/>
                    <a:pt x="351" y="1082"/>
                  </a:cubicBezTo>
                  <a:cubicBezTo>
                    <a:pt x="334" y="1060"/>
                    <a:pt x="307" y="1079"/>
                    <a:pt x="296" y="1057"/>
                  </a:cubicBezTo>
                  <a:cubicBezTo>
                    <a:pt x="287" y="1069"/>
                    <a:pt x="255" y="1079"/>
                    <a:pt x="250" y="1057"/>
                  </a:cubicBezTo>
                  <a:cubicBezTo>
                    <a:pt x="246" y="1059"/>
                    <a:pt x="242" y="1062"/>
                    <a:pt x="235" y="1062"/>
                  </a:cubicBezTo>
                  <a:cubicBezTo>
                    <a:pt x="238" y="1046"/>
                    <a:pt x="229" y="1041"/>
                    <a:pt x="220" y="1037"/>
                  </a:cubicBezTo>
                  <a:cubicBezTo>
                    <a:pt x="225" y="1030"/>
                    <a:pt x="234" y="1027"/>
                    <a:pt x="235" y="1016"/>
                  </a:cubicBezTo>
                  <a:cubicBezTo>
                    <a:pt x="241" y="1017"/>
                    <a:pt x="240" y="1026"/>
                    <a:pt x="240" y="1031"/>
                  </a:cubicBezTo>
                  <a:cubicBezTo>
                    <a:pt x="255" y="1017"/>
                    <a:pt x="271" y="1059"/>
                    <a:pt x="286" y="1031"/>
                  </a:cubicBezTo>
                  <a:cubicBezTo>
                    <a:pt x="289" y="1052"/>
                    <a:pt x="310" y="1025"/>
                    <a:pt x="311" y="1047"/>
                  </a:cubicBezTo>
                  <a:cubicBezTo>
                    <a:pt x="318" y="1044"/>
                    <a:pt x="323" y="1039"/>
                    <a:pt x="331" y="1037"/>
                  </a:cubicBezTo>
                  <a:cubicBezTo>
                    <a:pt x="328" y="1026"/>
                    <a:pt x="316" y="1027"/>
                    <a:pt x="326" y="1016"/>
                  </a:cubicBezTo>
                  <a:cubicBezTo>
                    <a:pt x="337" y="1015"/>
                    <a:pt x="345" y="1017"/>
                    <a:pt x="351" y="1021"/>
                  </a:cubicBezTo>
                  <a:cubicBezTo>
                    <a:pt x="355" y="1021"/>
                    <a:pt x="356" y="1016"/>
                    <a:pt x="361" y="1016"/>
                  </a:cubicBezTo>
                  <a:cubicBezTo>
                    <a:pt x="350" y="1003"/>
                    <a:pt x="333" y="994"/>
                    <a:pt x="311" y="991"/>
                  </a:cubicBezTo>
                  <a:cubicBezTo>
                    <a:pt x="311" y="995"/>
                    <a:pt x="311" y="998"/>
                    <a:pt x="311" y="1001"/>
                  </a:cubicBezTo>
                  <a:cubicBezTo>
                    <a:pt x="304" y="1000"/>
                    <a:pt x="306" y="991"/>
                    <a:pt x="311" y="991"/>
                  </a:cubicBezTo>
                  <a:cubicBezTo>
                    <a:pt x="310" y="982"/>
                    <a:pt x="294" y="988"/>
                    <a:pt x="291" y="981"/>
                  </a:cubicBezTo>
                  <a:cubicBezTo>
                    <a:pt x="278" y="972"/>
                    <a:pt x="299" y="981"/>
                    <a:pt x="306" y="981"/>
                  </a:cubicBezTo>
                  <a:cubicBezTo>
                    <a:pt x="312" y="959"/>
                    <a:pt x="288" y="966"/>
                    <a:pt x="286" y="951"/>
                  </a:cubicBezTo>
                  <a:cubicBezTo>
                    <a:pt x="279" y="953"/>
                    <a:pt x="280" y="961"/>
                    <a:pt x="286" y="961"/>
                  </a:cubicBezTo>
                  <a:cubicBezTo>
                    <a:pt x="257" y="976"/>
                    <a:pt x="272" y="929"/>
                    <a:pt x="250" y="926"/>
                  </a:cubicBezTo>
                  <a:cubicBezTo>
                    <a:pt x="242" y="933"/>
                    <a:pt x="220" y="956"/>
                    <a:pt x="240" y="961"/>
                  </a:cubicBezTo>
                  <a:cubicBezTo>
                    <a:pt x="235" y="966"/>
                    <a:pt x="201" y="957"/>
                    <a:pt x="200" y="941"/>
                  </a:cubicBezTo>
                  <a:cubicBezTo>
                    <a:pt x="187" y="945"/>
                    <a:pt x="183" y="958"/>
                    <a:pt x="170" y="961"/>
                  </a:cubicBezTo>
                  <a:cubicBezTo>
                    <a:pt x="155" y="957"/>
                    <a:pt x="182" y="954"/>
                    <a:pt x="175" y="941"/>
                  </a:cubicBezTo>
                  <a:cubicBezTo>
                    <a:pt x="172" y="936"/>
                    <a:pt x="164" y="936"/>
                    <a:pt x="165" y="926"/>
                  </a:cubicBezTo>
                  <a:cubicBezTo>
                    <a:pt x="180" y="928"/>
                    <a:pt x="176" y="910"/>
                    <a:pt x="180" y="901"/>
                  </a:cubicBezTo>
                  <a:cubicBezTo>
                    <a:pt x="175" y="901"/>
                    <a:pt x="176" y="907"/>
                    <a:pt x="175" y="911"/>
                  </a:cubicBezTo>
                  <a:cubicBezTo>
                    <a:pt x="166" y="905"/>
                    <a:pt x="158" y="898"/>
                    <a:pt x="150" y="891"/>
                  </a:cubicBezTo>
                  <a:cubicBezTo>
                    <a:pt x="139" y="897"/>
                    <a:pt x="130" y="904"/>
                    <a:pt x="110" y="901"/>
                  </a:cubicBezTo>
                  <a:cubicBezTo>
                    <a:pt x="110" y="894"/>
                    <a:pt x="110" y="888"/>
                    <a:pt x="110" y="881"/>
                  </a:cubicBezTo>
                  <a:cubicBezTo>
                    <a:pt x="129" y="883"/>
                    <a:pt x="133" y="871"/>
                    <a:pt x="140" y="861"/>
                  </a:cubicBezTo>
                  <a:cubicBezTo>
                    <a:pt x="146" y="862"/>
                    <a:pt x="144" y="870"/>
                    <a:pt x="145" y="876"/>
                  </a:cubicBezTo>
                  <a:cubicBezTo>
                    <a:pt x="162" y="885"/>
                    <a:pt x="155" y="861"/>
                    <a:pt x="155" y="861"/>
                  </a:cubicBezTo>
                  <a:cubicBezTo>
                    <a:pt x="156" y="859"/>
                    <a:pt x="178" y="841"/>
                    <a:pt x="165" y="831"/>
                  </a:cubicBezTo>
                  <a:cubicBezTo>
                    <a:pt x="168" y="817"/>
                    <a:pt x="186" y="819"/>
                    <a:pt x="185" y="801"/>
                  </a:cubicBezTo>
                  <a:cubicBezTo>
                    <a:pt x="201" y="805"/>
                    <a:pt x="212" y="815"/>
                    <a:pt x="215" y="831"/>
                  </a:cubicBezTo>
                  <a:cubicBezTo>
                    <a:pt x="201" y="829"/>
                    <a:pt x="204" y="809"/>
                    <a:pt x="190" y="806"/>
                  </a:cubicBezTo>
                  <a:cubicBezTo>
                    <a:pt x="187" y="820"/>
                    <a:pt x="200" y="816"/>
                    <a:pt x="200" y="826"/>
                  </a:cubicBezTo>
                  <a:cubicBezTo>
                    <a:pt x="190" y="859"/>
                    <a:pt x="216" y="883"/>
                    <a:pt x="250" y="886"/>
                  </a:cubicBezTo>
                  <a:cubicBezTo>
                    <a:pt x="249" y="890"/>
                    <a:pt x="245" y="891"/>
                    <a:pt x="245" y="896"/>
                  </a:cubicBezTo>
                  <a:cubicBezTo>
                    <a:pt x="245" y="903"/>
                    <a:pt x="252" y="898"/>
                    <a:pt x="250" y="896"/>
                  </a:cubicBezTo>
                  <a:cubicBezTo>
                    <a:pt x="260" y="906"/>
                    <a:pt x="254" y="918"/>
                    <a:pt x="265" y="926"/>
                  </a:cubicBezTo>
                  <a:cubicBezTo>
                    <a:pt x="274" y="927"/>
                    <a:pt x="276" y="920"/>
                    <a:pt x="286" y="921"/>
                  </a:cubicBezTo>
                  <a:cubicBezTo>
                    <a:pt x="279" y="906"/>
                    <a:pt x="279" y="881"/>
                    <a:pt x="286" y="866"/>
                  </a:cubicBezTo>
                  <a:cubicBezTo>
                    <a:pt x="276" y="856"/>
                    <a:pt x="268" y="858"/>
                    <a:pt x="255" y="861"/>
                  </a:cubicBezTo>
                  <a:cubicBezTo>
                    <a:pt x="256" y="855"/>
                    <a:pt x="254" y="852"/>
                    <a:pt x="250" y="851"/>
                  </a:cubicBezTo>
                  <a:cubicBezTo>
                    <a:pt x="258" y="843"/>
                    <a:pt x="278" y="834"/>
                    <a:pt x="286" y="841"/>
                  </a:cubicBezTo>
                  <a:cubicBezTo>
                    <a:pt x="293" y="827"/>
                    <a:pt x="272" y="816"/>
                    <a:pt x="286" y="811"/>
                  </a:cubicBezTo>
                  <a:cubicBezTo>
                    <a:pt x="273" y="808"/>
                    <a:pt x="282" y="783"/>
                    <a:pt x="265" y="796"/>
                  </a:cubicBezTo>
                  <a:cubicBezTo>
                    <a:pt x="256" y="783"/>
                    <a:pt x="254" y="764"/>
                    <a:pt x="240" y="756"/>
                  </a:cubicBezTo>
                  <a:cubicBezTo>
                    <a:pt x="243" y="737"/>
                    <a:pt x="260" y="762"/>
                    <a:pt x="255" y="736"/>
                  </a:cubicBezTo>
                  <a:cubicBezTo>
                    <a:pt x="270" y="749"/>
                    <a:pt x="275" y="722"/>
                    <a:pt x="301" y="731"/>
                  </a:cubicBezTo>
                  <a:cubicBezTo>
                    <a:pt x="293" y="714"/>
                    <a:pt x="270" y="679"/>
                    <a:pt x="306" y="676"/>
                  </a:cubicBezTo>
                  <a:cubicBezTo>
                    <a:pt x="290" y="667"/>
                    <a:pt x="264" y="670"/>
                    <a:pt x="255" y="656"/>
                  </a:cubicBezTo>
                  <a:cubicBezTo>
                    <a:pt x="254" y="641"/>
                    <a:pt x="267" y="640"/>
                    <a:pt x="265" y="626"/>
                  </a:cubicBezTo>
                  <a:cubicBezTo>
                    <a:pt x="276" y="629"/>
                    <a:pt x="267" y="651"/>
                    <a:pt x="286" y="646"/>
                  </a:cubicBezTo>
                  <a:cubicBezTo>
                    <a:pt x="280" y="668"/>
                    <a:pt x="301" y="664"/>
                    <a:pt x="311" y="671"/>
                  </a:cubicBezTo>
                  <a:cubicBezTo>
                    <a:pt x="296" y="686"/>
                    <a:pt x="322" y="692"/>
                    <a:pt x="336" y="696"/>
                  </a:cubicBezTo>
                  <a:cubicBezTo>
                    <a:pt x="335" y="710"/>
                    <a:pt x="327" y="717"/>
                    <a:pt x="311" y="716"/>
                  </a:cubicBezTo>
                  <a:cubicBezTo>
                    <a:pt x="314" y="729"/>
                    <a:pt x="325" y="735"/>
                    <a:pt x="331" y="746"/>
                  </a:cubicBezTo>
                  <a:cubicBezTo>
                    <a:pt x="338" y="746"/>
                    <a:pt x="338" y="716"/>
                    <a:pt x="341" y="741"/>
                  </a:cubicBezTo>
                  <a:cubicBezTo>
                    <a:pt x="345" y="740"/>
                    <a:pt x="346" y="736"/>
                    <a:pt x="351" y="736"/>
                  </a:cubicBezTo>
                  <a:cubicBezTo>
                    <a:pt x="347" y="712"/>
                    <a:pt x="340" y="718"/>
                    <a:pt x="346" y="691"/>
                  </a:cubicBezTo>
                  <a:cubicBezTo>
                    <a:pt x="355" y="695"/>
                    <a:pt x="364" y="699"/>
                    <a:pt x="376" y="701"/>
                  </a:cubicBezTo>
                  <a:cubicBezTo>
                    <a:pt x="380" y="692"/>
                    <a:pt x="394" y="693"/>
                    <a:pt x="391" y="676"/>
                  </a:cubicBezTo>
                  <a:cubicBezTo>
                    <a:pt x="389" y="669"/>
                    <a:pt x="378" y="671"/>
                    <a:pt x="371" y="671"/>
                  </a:cubicBezTo>
                  <a:cubicBezTo>
                    <a:pt x="363" y="660"/>
                    <a:pt x="376" y="656"/>
                    <a:pt x="361" y="646"/>
                  </a:cubicBezTo>
                  <a:cubicBezTo>
                    <a:pt x="351" y="639"/>
                    <a:pt x="323" y="649"/>
                    <a:pt x="321" y="631"/>
                  </a:cubicBezTo>
                  <a:cubicBezTo>
                    <a:pt x="315" y="631"/>
                    <a:pt x="316" y="640"/>
                    <a:pt x="316" y="646"/>
                  </a:cubicBezTo>
                  <a:cubicBezTo>
                    <a:pt x="292" y="640"/>
                    <a:pt x="277" y="628"/>
                    <a:pt x="260" y="616"/>
                  </a:cubicBezTo>
                  <a:cubicBezTo>
                    <a:pt x="269" y="609"/>
                    <a:pt x="280" y="605"/>
                    <a:pt x="286" y="595"/>
                  </a:cubicBezTo>
                  <a:cubicBezTo>
                    <a:pt x="291" y="605"/>
                    <a:pt x="298" y="607"/>
                    <a:pt x="306" y="595"/>
                  </a:cubicBezTo>
                  <a:cubicBezTo>
                    <a:pt x="316" y="597"/>
                    <a:pt x="307" y="617"/>
                    <a:pt x="316" y="621"/>
                  </a:cubicBezTo>
                  <a:cubicBezTo>
                    <a:pt x="324" y="621"/>
                    <a:pt x="319" y="585"/>
                    <a:pt x="331" y="605"/>
                  </a:cubicBezTo>
                  <a:cubicBezTo>
                    <a:pt x="340" y="610"/>
                    <a:pt x="334" y="577"/>
                    <a:pt x="341" y="595"/>
                  </a:cubicBezTo>
                  <a:cubicBezTo>
                    <a:pt x="352" y="595"/>
                    <a:pt x="334" y="583"/>
                    <a:pt x="341" y="570"/>
                  </a:cubicBezTo>
                  <a:cubicBezTo>
                    <a:pt x="340" y="561"/>
                    <a:pt x="324" y="567"/>
                    <a:pt x="321" y="560"/>
                  </a:cubicBezTo>
                  <a:cubicBezTo>
                    <a:pt x="323" y="548"/>
                    <a:pt x="325" y="535"/>
                    <a:pt x="341" y="535"/>
                  </a:cubicBezTo>
                  <a:cubicBezTo>
                    <a:pt x="337" y="525"/>
                    <a:pt x="325" y="498"/>
                    <a:pt x="321" y="505"/>
                  </a:cubicBezTo>
                  <a:cubicBezTo>
                    <a:pt x="305" y="500"/>
                    <a:pt x="323" y="488"/>
                    <a:pt x="326" y="485"/>
                  </a:cubicBezTo>
                  <a:cubicBezTo>
                    <a:pt x="324" y="471"/>
                    <a:pt x="310" y="477"/>
                    <a:pt x="306" y="485"/>
                  </a:cubicBezTo>
                  <a:cubicBezTo>
                    <a:pt x="290" y="473"/>
                    <a:pt x="307" y="455"/>
                    <a:pt x="296" y="445"/>
                  </a:cubicBezTo>
                  <a:cubicBezTo>
                    <a:pt x="310" y="431"/>
                    <a:pt x="316" y="467"/>
                    <a:pt x="341" y="460"/>
                  </a:cubicBezTo>
                  <a:cubicBezTo>
                    <a:pt x="339" y="472"/>
                    <a:pt x="350" y="471"/>
                    <a:pt x="346" y="485"/>
                  </a:cubicBezTo>
                  <a:cubicBezTo>
                    <a:pt x="357" y="486"/>
                    <a:pt x="348" y="467"/>
                    <a:pt x="351" y="460"/>
                  </a:cubicBezTo>
                  <a:cubicBezTo>
                    <a:pt x="357" y="462"/>
                    <a:pt x="361" y="467"/>
                    <a:pt x="361" y="475"/>
                  </a:cubicBezTo>
                  <a:cubicBezTo>
                    <a:pt x="377" y="462"/>
                    <a:pt x="389" y="484"/>
                    <a:pt x="396" y="495"/>
                  </a:cubicBezTo>
                  <a:cubicBezTo>
                    <a:pt x="411" y="492"/>
                    <a:pt x="414" y="500"/>
                    <a:pt x="426" y="500"/>
                  </a:cubicBezTo>
                  <a:cubicBezTo>
                    <a:pt x="429" y="492"/>
                    <a:pt x="416" y="478"/>
                    <a:pt x="416" y="490"/>
                  </a:cubicBezTo>
                  <a:cubicBezTo>
                    <a:pt x="404" y="478"/>
                    <a:pt x="392" y="467"/>
                    <a:pt x="381" y="455"/>
                  </a:cubicBezTo>
                  <a:cubicBezTo>
                    <a:pt x="382" y="443"/>
                    <a:pt x="387" y="434"/>
                    <a:pt x="391" y="425"/>
                  </a:cubicBezTo>
                  <a:cubicBezTo>
                    <a:pt x="413" y="423"/>
                    <a:pt x="407" y="440"/>
                    <a:pt x="426" y="430"/>
                  </a:cubicBezTo>
                  <a:cubicBezTo>
                    <a:pt x="427" y="438"/>
                    <a:pt x="447" y="452"/>
                    <a:pt x="451" y="440"/>
                  </a:cubicBezTo>
                  <a:cubicBezTo>
                    <a:pt x="477" y="452"/>
                    <a:pt x="435" y="476"/>
                    <a:pt x="451" y="490"/>
                  </a:cubicBezTo>
                  <a:cubicBezTo>
                    <a:pt x="451" y="495"/>
                    <a:pt x="445" y="494"/>
                    <a:pt x="441" y="495"/>
                  </a:cubicBezTo>
                  <a:cubicBezTo>
                    <a:pt x="439" y="507"/>
                    <a:pt x="455" y="501"/>
                    <a:pt x="456" y="510"/>
                  </a:cubicBezTo>
                  <a:cubicBezTo>
                    <a:pt x="457" y="529"/>
                    <a:pt x="452" y="512"/>
                    <a:pt x="441" y="515"/>
                  </a:cubicBezTo>
                  <a:cubicBezTo>
                    <a:pt x="440" y="536"/>
                    <a:pt x="461" y="536"/>
                    <a:pt x="461" y="555"/>
                  </a:cubicBezTo>
                  <a:cubicBezTo>
                    <a:pt x="476" y="559"/>
                    <a:pt x="471" y="542"/>
                    <a:pt x="486" y="545"/>
                  </a:cubicBezTo>
                  <a:cubicBezTo>
                    <a:pt x="497" y="563"/>
                    <a:pt x="478" y="579"/>
                    <a:pt x="496" y="595"/>
                  </a:cubicBezTo>
                  <a:cubicBezTo>
                    <a:pt x="501" y="575"/>
                    <a:pt x="513" y="593"/>
                    <a:pt x="516" y="570"/>
                  </a:cubicBezTo>
                  <a:cubicBezTo>
                    <a:pt x="520" y="574"/>
                    <a:pt x="541" y="583"/>
                    <a:pt x="536" y="565"/>
                  </a:cubicBezTo>
                  <a:cubicBezTo>
                    <a:pt x="532" y="560"/>
                    <a:pt x="525" y="566"/>
                    <a:pt x="516" y="555"/>
                  </a:cubicBezTo>
                  <a:cubicBezTo>
                    <a:pt x="517" y="543"/>
                    <a:pt x="517" y="531"/>
                    <a:pt x="511" y="525"/>
                  </a:cubicBezTo>
                  <a:cubicBezTo>
                    <a:pt x="505" y="527"/>
                    <a:pt x="501" y="532"/>
                    <a:pt x="501" y="540"/>
                  </a:cubicBezTo>
                  <a:cubicBezTo>
                    <a:pt x="491" y="536"/>
                    <a:pt x="486" y="526"/>
                    <a:pt x="486" y="510"/>
                  </a:cubicBezTo>
                  <a:cubicBezTo>
                    <a:pt x="483" y="505"/>
                    <a:pt x="474" y="505"/>
                    <a:pt x="476" y="495"/>
                  </a:cubicBezTo>
                  <a:cubicBezTo>
                    <a:pt x="469" y="499"/>
                    <a:pt x="467" y="506"/>
                    <a:pt x="466" y="515"/>
                  </a:cubicBezTo>
                  <a:cubicBezTo>
                    <a:pt x="455" y="508"/>
                    <a:pt x="470" y="503"/>
                    <a:pt x="461" y="490"/>
                  </a:cubicBezTo>
                  <a:cubicBezTo>
                    <a:pt x="468" y="491"/>
                    <a:pt x="475" y="491"/>
                    <a:pt x="476" y="485"/>
                  </a:cubicBezTo>
                  <a:cubicBezTo>
                    <a:pt x="485" y="505"/>
                    <a:pt x="513" y="483"/>
                    <a:pt x="516" y="465"/>
                  </a:cubicBezTo>
                  <a:cubicBezTo>
                    <a:pt x="528" y="475"/>
                    <a:pt x="539" y="484"/>
                    <a:pt x="531" y="500"/>
                  </a:cubicBezTo>
                  <a:cubicBezTo>
                    <a:pt x="544" y="503"/>
                    <a:pt x="549" y="498"/>
                    <a:pt x="546" y="485"/>
                  </a:cubicBezTo>
                  <a:cubicBezTo>
                    <a:pt x="551" y="502"/>
                    <a:pt x="566" y="481"/>
                    <a:pt x="571" y="500"/>
                  </a:cubicBezTo>
                  <a:cubicBezTo>
                    <a:pt x="587" y="491"/>
                    <a:pt x="574" y="485"/>
                    <a:pt x="576" y="465"/>
                  </a:cubicBezTo>
                  <a:cubicBezTo>
                    <a:pt x="563" y="464"/>
                    <a:pt x="560" y="472"/>
                    <a:pt x="561" y="485"/>
                  </a:cubicBezTo>
                  <a:cubicBezTo>
                    <a:pt x="551" y="477"/>
                    <a:pt x="546" y="463"/>
                    <a:pt x="531" y="460"/>
                  </a:cubicBezTo>
                  <a:cubicBezTo>
                    <a:pt x="534" y="451"/>
                    <a:pt x="525" y="431"/>
                    <a:pt x="536" y="430"/>
                  </a:cubicBezTo>
                  <a:cubicBezTo>
                    <a:pt x="532" y="415"/>
                    <a:pt x="510" y="417"/>
                    <a:pt x="511" y="395"/>
                  </a:cubicBezTo>
                  <a:cubicBezTo>
                    <a:pt x="505" y="383"/>
                    <a:pt x="481" y="388"/>
                    <a:pt x="481" y="370"/>
                  </a:cubicBezTo>
                  <a:cubicBezTo>
                    <a:pt x="456" y="374"/>
                    <a:pt x="456" y="373"/>
                    <a:pt x="441" y="360"/>
                  </a:cubicBezTo>
                  <a:cubicBezTo>
                    <a:pt x="454" y="348"/>
                    <a:pt x="465" y="312"/>
                    <a:pt x="456" y="290"/>
                  </a:cubicBezTo>
                  <a:cubicBezTo>
                    <a:pt x="460" y="292"/>
                    <a:pt x="464" y="295"/>
                    <a:pt x="471" y="295"/>
                  </a:cubicBezTo>
                  <a:cubicBezTo>
                    <a:pt x="449" y="281"/>
                    <a:pt x="431" y="288"/>
                    <a:pt x="411" y="265"/>
                  </a:cubicBezTo>
                  <a:cubicBezTo>
                    <a:pt x="409" y="253"/>
                    <a:pt x="434" y="267"/>
                    <a:pt x="426" y="250"/>
                  </a:cubicBezTo>
                  <a:cubicBezTo>
                    <a:pt x="443" y="258"/>
                    <a:pt x="463" y="253"/>
                    <a:pt x="481" y="250"/>
                  </a:cubicBezTo>
                  <a:cubicBezTo>
                    <a:pt x="486" y="263"/>
                    <a:pt x="495" y="273"/>
                    <a:pt x="501" y="285"/>
                  </a:cubicBezTo>
                  <a:cubicBezTo>
                    <a:pt x="517" y="278"/>
                    <a:pt x="518" y="284"/>
                    <a:pt x="536" y="285"/>
                  </a:cubicBezTo>
                  <a:cubicBezTo>
                    <a:pt x="534" y="295"/>
                    <a:pt x="540" y="298"/>
                    <a:pt x="541" y="305"/>
                  </a:cubicBezTo>
                  <a:cubicBezTo>
                    <a:pt x="555" y="307"/>
                    <a:pt x="575" y="287"/>
                    <a:pt x="571" y="315"/>
                  </a:cubicBezTo>
                  <a:cubicBezTo>
                    <a:pt x="580" y="315"/>
                    <a:pt x="588" y="315"/>
                    <a:pt x="596" y="315"/>
                  </a:cubicBezTo>
                  <a:cubicBezTo>
                    <a:pt x="599" y="304"/>
                    <a:pt x="589" y="305"/>
                    <a:pt x="581" y="305"/>
                  </a:cubicBezTo>
                  <a:cubicBezTo>
                    <a:pt x="579" y="295"/>
                    <a:pt x="588" y="275"/>
                    <a:pt x="571" y="280"/>
                  </a:cubicBezTo>
                  <a:cubicBezTo>
                    <a:pt x="594" y="254"/>
                    <a:pt x="555" y="247"/>
                    <a:pt x="576" y="225"/>
                  </a:cubicBezTo>
                  <a:cubicBezTo>
                    <a:pt x="585" y="231"/>
                    <a:pt x="595" y="242"/>
                    <a:pt x="606" y="235"/>
                  </a:cubicBezTo>
                  <a:cubicBezTo>
                    <a:pt x="612" y="236"/>
                    <a:pt x="610" y="245"/>
                    <a:pt x="616" y="245"/>
                  </a:cubicBezTo>
                  <a:cubicBezTo>
                    <a:pt x="612" y="263"/>
                    <a:pt x="602" y="248"/>
                    <a:pt x="586" y="250"/>
                  </a:cubicBezTo>
                  <a:cubicBezTo>
                    <a:pt x="586" y="253"/>
                    <a:pt x="586" y="256"/>
                    <a:pt x="586" y="260"/>
                  </a:cubicBezTo>
                  <a:cubicBezTo>
                    <a:pt x="601" y="276"/>
                    <a:pt x="619" y="253"/>
                    <a:pt x="631" y="250"/>
                  </a:cubicBezTo>
                  <a:cubicBezTo>
                    <a:pt x="635" y="217"/>
                    <a:pt x="621" y="221"/>
                    <a:pt x="621" y="200"/>
                  </a:cubicBezTo>
                  <a:cubicBezTo>
                    <a:pt x="604" y="183"/>
                    <a:pt x="563" y="191"/>
                    <a:pt x="571" y="149"/>
                  </a:cubicBezTo>
                  <a:cubicBezTo>
                    <a:pt x="581" y="157"/>
                    <a:pt x="594" y="136"/>
                    <a:pt x="601" y="139"/>
                  </a:cubicBezTo>
                  <a:cubicBezTo>
                    <a:pt x="611" y="145"/>
                    <a:pt x="591" y="170"/>
                    <a:pt x="621" y="164"/>
                  </a:cubicBezTo>
                  <a:cubicBezTo>
                    <a:pt x="627" y="186"/>
                    <a:pt x="635" y="204"/>
                    <a:pt x="636" y="230"/>
                  </a:cubicBezTo>
                  <a:cubicBezTo>
                    <a:pt x="634" y="214"/>
                    <a:pt x="672" y="212"/>
                    <a:pt x="661" y="205"/>
                  </a:cubicBezTo>
                  <a:cubicBezTo>
                    <a:pt x="669" y="193"/>
                    <a:pt x="674" y="197"/>
                    <a:pt x="686" y="200"/>
                  </a:cubicBezTo>
                  <a:cubicBezTo>
                    <a:pt x="688" y="188"/>
                    <a:pt x="685" y="181"/>
                    <a:pt x="676" y="179"/>
                  </a:cubicBezTo>
                  <a:cubicBezTo>
                    <a:pt x="684" y="167"/>
                    <a:pt x="689" y="160"/>
                    <a:pt x="681" y="144"/>
                  </a:cubicBezTo>
                  <a:cubicBezTo>
                    <a:pt x="708" y="130"/>
                    <a:pt x="720" y="158"/>
                    <a:pt x="742" y="139"/>
                  </a:cubicBezTo>
                  <a:cubicBezTo>
                    <a:pt x="741" y="126"/>
                    <a:pt x="720" y="134"/>
                    <a:pt x="727" y="114"/>
                  </a:cubicBezTo>
                  <a:cubicBezTo>
                    <a:pt x="735" y="114"/>
                    <a:pt x="743" y="114"/>
                    <a:pt x="752" y="114"/>
                  </a:cubicBezTo>
                  <a:cubicBezTo>
                    <a:pt x="753" y="122"/>
                    <a:pt x="747" y="123"/>
                    <a:pt x="747" y="129"/>
                  </a:cubicBezTo>
                  <a:cubicBezTo>
                    <a:pt x="762" y="132"/>
                    <a:pt x="760" y="116"/>
                    <a:pt x="772" y="114"/>
                  </a:cubicBezTo>
                  <a:cubicBezTo>
                    <a:pt x="762" y="99"/>
                    <a:pt x="754" y="82"/>
                    <a:pt x="737" y="74"/>
                  </a:cubicBezTo>
                  <a:cubicBezTo>
                    <a:pt x="741" y="65"/>
                    <a:pt x="749" y="60"/>
                    <a:pt x="752" y="49"/>
                  </a:cubicBezTo>
                  <a:cubicBezTo>
                    <a:pt x="756" y="49"/>
                    <a:pt x="756" y="55"/>
                    <a:pt x="757" y="59"/>
                  </a:cubicBezTo>
                  <a:cubicBezTo>
                    <a:pt x="767" y="58"/>
                    <a:pt x="767" y="46"/>
                    <a:pt x="772" y="39"/>
                  </a:cubicBezTo>
                  <a:cubicBezTo>
                    <a:pt x="760" y="29"/>
                    <a:pt x="767" y="31"/>
                    <a:pt x="762" y="14"/>
                  </a:cubicBezTo>
                  <a:cubicBezTo>
                    <a:pt x="785" y="0"/>
                    <a:pt x="800" y="8"/>
                    <a:pt x="827" y="14"/>
                  </a:cubicBezTo>
                  <a:cubicBezTo>
                    <a:pt x="825" y="21"/>
                    <a:pt x="818" y="22"/>
                    <a:pt x="817" y="29"/>
                  </a:cubicBezTo>
                  <a:cubicBezTo>
                    <a:pt x="820" y="44"/>
                    <a:pt x="827" y="24"/>
                    <a:pt x="837" y="29"/>
                  </a:cubicBezTo>
                  <a:cubicBezTo>
                    <a:pt x="827" y="38"/>
                    <a:pt x="841" y="42"/>
                    <a:pt x="837" y="59"/>
                  </a:cubicBezTo>
                  <a:cubicBezTo>
                    <a:pt x="819" y="75"/>
                    <a:pt x="810" y="99"/>
                    <a:pt x="797" y="119"/>
                  </a:cubicBezTo>
                  <a:cubicBezTo>
                    <a:pt x="797" y="124"/>
                    <a:pt x="803" y="123"/>
                    <a:pt x="807" y="124"/>
                  </a:cubicBezTo>
                  <a:cubicBezTo>
                    <a:pt x="796" y="129"/>
                    <a:pt x="802" y="150"/>
                    <a:pt x="787" y="149"/>
                  </a:cubicBezTo>
                  <a:cubicBezTo>
                    <a:pt x="789" y="173"/>
                    <a:pt x="788" y="177"/>
                    <a:pt x="792" y="205"/>
                  </a:cubicBezTo>
                  <a:cubicBezTo>
                    <a:pt x="803" y="206"/>
                    <a:pt x="811" y="203"/>
                    <a:pt x="812" y="195"/>
                  </a:cubicBezTo>
                  <a:cubicBezTo>
                    <a:pt x="816" y="199"/>
                    <a:pt x="812" y="210"/>
                    <a:pt x="832" y="210"/>
                  </a:cubicBezTo>
                  <a:close/>
                  <a:moveTo>
                    <a:pt x="215" y="1407"/>
                  </a:moveTo>
                  <a:cubicBezTo>
                    <a:pt x="215" y="1412"/>
                    <a:pt x="224" y="1414"/>
                    <a:pt x="225" y="1407"/>
                  </a:cubicBezTo>
                  <a:cubicBezTo>
                    <a:pt x="220" y="1408"/>
                    <a:pt x="218" y="1400"/>
                    <a:pt x="215" y="1407"/>
                  </a:cubicBezTo>
                  <a:close/>
                  <a:moveTo>
                    <a:pt x="175" y="1347"/>
                  </a:moveTo>
                  <a:cubicBezTo>
                    <a:pt x="172" y="1347"/>
                    <a:pt x="169" y="1347"/>
                    <a:pt x="165" y="1347"/>
                  </a:cubicBezTo>
                  <a:cubicBezTo>
                    <a:pt x="165" y="1351"/>
                    <a:pt x="165" y="1354"/>
                    <a:pt x="165" y="1357"/>
                  </a:cubicBezTo>
                  <a:cubicBezTo>
                    <a:pt x="169" y="1357"/>
                    <a:pt x="172" y="1357"/>
                    <a:pt x="175" y="1357"/>
                  </a:cubicBezTo>
                  <a:cubicBezTo>
                    <a:pt x="175" y="1354"/>
                    <a:pt x="175" y="1351"/>
                    <a:pt x="175" y="1347"/>
                  </a:cubicBezTo>
                  <a:close/>
                  <a:moveTo>
                    <a:pt x="225" y="1317"/>
                  </a:moveTo>
                  <a:cubicBezTo>
                    <a:pt x="221" y="1303"/>
                    <a:pt x="202" y="1303"/>
                    <a:pt x="200" y="1287"/>
                  </a:cubicBezTo>
                  <a:cubicBezTo>
                    <a:pt x="187" y="1292"/>
                    <a:pt x="183" y="1301"/>
                    <a:pt x="170" y="1287"/>
                  </a:cubicBezTo>
                  <a:cubicBezTo>
                    <a:pt x="176" y="1271"/>
                    <a:pt x="169" y="1274"/>
                    <a:pt x="175" y="1262"/>
                  </a:cubicBezTo>
                  <a:cubicBezTo>
                    <a:pt x="152" y="1259"/>
                    <a:pt x="158" y="1285"/>
                    <a:pt x="145" y="1292"/>
                  </a:cubicBezTo>
                  <a:cubicBezTo>
                    <a:pt x="139" y="1290"/>
                    <a:pt x="125" y="1288"/>
                    <a:pt x="120" y="1272"/>
                  </a:cubicBezTo>
                  <a:cubicBezTo>
                    <a:pt x="120" y="1275"/>
                    <a:pt x="119" y="1278"/>
                    <a:pt x="115" y="1277"/>
                  </a:cubicBezTo>
                  <a:cubicBezTo>
                    <a:pt x="115" y="1282"/>
                    <a:pt x="111" y="1283"/>
                    <a:pt x="110" y="1287"/>
                  </a:cubicBezTo>
                  <a:cubicBezTo>
                    <a:pt x="128" y="1294"/>
                    <a:pt x="136" y="1311"/>
                    <a:pt x="140" y="1332"/>
                  </a:cubicBezTo>
                  <a:cubicBezTo>
                    <a:pt x="160" y="1331"/>
                    <a:pt x="168" y="1341"/>
                    <a:pt x="190" y="1337"/>
                  </a:cubicBezTo>
                  <a:cubicBezTo>
                    <a:pt x="191" y="1331"/>
                    <a:pt x="189" y="1323"/>
                    <a:pt x="195" y="1322"/>
                  </a:cubicBezTo>
                  <a:cubicBezTo>
                    <a:pt x="205" y="1321"/>
                    <a:pt x="205" y="1329"/>
                    <a:pt x="210" y="1332"/>
                  </a:cubicBezTo>
                  <a:cubicBezTo>
                    <a:pt x="211" y="1328"/>
                    <a:pt x="215" y="1326"/>
                    <a:pt x="220" y="1327"/>
                  </a:cubicBezTo>
                  <a:cubicBezTo>
                    <a:pt x="233" y="1348"/>
                    <a:pt x="250" y="1342"/>
                    <a:pt x="270" y="1347"/>
                  </a:cubicBezTo>
                  <a:cubicBezTo>
                    <a:pt x="266" y="1326"/>
                    <a:pt x="246" y="1308"/>
                    <a:pt x="225" y="1317"/>
                  </a:cubicBezTo>
                  <a:close/>
                  <a:moveTo>
                    <a:pt x="782" y="44"/>
                  </a:moveTo>
                  <a:cubicBezTo>
                    <a:pt x="782" y="41"/>
                    <a:pt x="782" y="38"/>
                    <a:pt x="787" y="39"/>
                  </a:cubicBezTo>
                  <a:cubicBezTo>
                    <a:pt x="786" y="33"/>
                    <a:pt x="785" y="27"/>
                    <a:pt x="777" y="29"/>
                  </a:cubicBezTo>
                  <a:cubicBezTo>
                    <a:pt x="777" y="35"/>
                    <a:pt x="776" y="43"/>
                    <a:pt x="782" y="44"/>
                  </a:cubicBezTo>
                  <a:close/>
                  <a:moveTo>
                    <a:pt x="817" y="69"/>
                  </a:moveTo>
                  <a:cubicBezTo>
                    <a:pt x="815" y="58"/>
                    <a:pt x="807" y="49"/>
                    <a:pt x="817" y="39"/>
                  </a:cubicBezTo>
                  <a:cubicBezTo>
                    <a:pt x="790" y="38"/>
                    <a:pt x="784" y="73"/>
                    <a:pt x="817" y="69"/>
                  </a:cubicBezTo>
                  <a:close/>
                  <a:moveTo>
                    <a:pt x="787" y="84"/>
                  </a:moveTo>
                  <a:cubicBezTo>
                    <a:pt x="787" y="81"/>
                    <a:pt x="787" y="78"/>
                    <a:pt x="792" y="79"/>
                  </a:cubicBezTo>
                  <a:cubicBezTo>
                    <a:pt x="791" y="73"/>
                    <a:pt x="790" y="67"/>
                    <a:pt x="782" y="69"/>
                  </a:cubicBezTo>
                  <a:cubicBezTo>
                    <a:pt x="782" y="75"/>
                    <a:pt x="781" y="83"/>
                    <a:pt x="787" y="84"/>
                  </a:cubicBezTo>
                  <a:close/>
                  <a:moveTo>
                    <a:pt x="762" y="134"/>
                  </a:moveTo>
                  <a:cubicBezTo>
                    <a:pt x="750" y="151"/>
                    <a:pt x="778" y="122"/>
                    <a:pt x="762" y="134"/>
                  </a:cubicBezTo>
                  <a:close/>
                  <a:moveTo>
                    <a:pt x="747" y="164"/>
                  </a:moveTo>
                  <a:cubicBezTo>
                    <a:pt x="733" y="180"/>
                    <a:pt x="762" y="151"/>
                    <a:pt x="747" y="164"/>
                  </a:cubicBezTo>
                  <a:close/>
                  <a:moveTo>
                    <a:pt x="696" y="310"/>
                  </a:moveTo>
                  <a:cubicBezTo>
                    <a:pt x="696" y="304"/>
                    <a:pt x="689" y="304"/>
                    <a:pt x="681" y="305"/>
                  </a:cubicBezTo>
                  <a:cubicBezTo>
                    <a:pt x="682" y="311"/>
                    <a:pt x="689" y="310"/>
                    <a:pt x="696" y="310"/>
                  </a:cubicBezTo>
                  <a:close/>
                  <a:moveTo>
                    <a:pt x="767" y="205"/>
                  </a:moveTo>
                  <a:cubicBezTo>
                    <a:pt x="757" y="196"/>
                    <a:pt x="760" y="205"/>
                    <a:pt x="747" y="205"/>
                  </a:cubicBezTo>
                  <a:cubicBezTo>
                    <a:pt x="743" y="190"/>
                    <a:pt x="731" y="183"/>
                    <a:pt x="712" y="185"/>
                  </a:cubicBezTo>
                  <a:cubicBezTo>
                    <a:pt x="703" y="195"/>
                    <a:pt x="700" y="199"/>
                    <a:pt x="707" y="215"/>
                  </a:cubicBezTo>
                  <a:cubicBezTo>
                    <a:pt x="691" y="212"/>
                    <a:pt x="689" y="227"/>
                    <a:pt x="696" y="235"/>
                  </a:cubicBezTo>
                  <a:cubicBezTo>
                    <a:pt x="683" y="241"/>
                    <a:pt x="673" y="243"/>
                    <a:pt x="681" y="260"/>
                  </a:cubicBezTo>
                  <a:cubicBezTo>
                    <a:pt x="652" y="262"/>
                    <a:pt x="650" y="336"/>
                    <a:pt x="681" y="320"/>
                  </a:cubicBezTo>
                  <a:cubicBezTo>
                    <a:pt x="658" y="310"/>
                    <a:pt x="693" y="294"/>
                    <a:pt x="712" y="295"/>
                  </a:cubicBezTo>
                  <a:cubicBezTo>
                    <a:pt x="715" y="321"/>
                    <a:pt x="738" y="301"/>
                    <a:pt x="727" y="325"/>
                  </a:cubicBezTo>
                  <a:cubicBezTo>
                    <a:pt x="746" y="328"/>
                    <a:pt x="732" y="297"/>
                    <a:pt x="757" y="305"/>
                  </a:cubicBezTo>
                  <a:cubicBezTo>
                    <a:pt x="757" y="295"/>
                    <a:pt x="760" y="288"/>
                    <a:pt x="767" y="285"/>
                  </a:cubicBezTo>
                  <a:cubicBezTo>
                    <a:pt x="773" y="286"/>
                    <a:pt x="776" y="292"/>
                    <a:pt x="787" y="290"/>
                  </a:cubicBezTo>
                  <a:cubicBezTo>
                    <a:pt x="777" y="277"/>
                    <a:pt x="786" y="239"/>
                    <a:pt x="782" y="235"/>
                  </a:cubicBezTo>
                  <a:cubicBezTo>
                    <a:pt x="774" y="243"/>
                    <a:pt x="756" y="217"/>
                    <a:pt x="767" y="205"/>
                  </a:cubicBezTo>
                  <a:close/>
                  <a:moveTo>
                    <a:pt x="957" y="210"/>
                  </a:moveTo>
                  <a:cubicBezTo>
                    <a:pt x="957" y="205"/>
                    <a:pt x="948" y="203"/>
                    <a:pt x="947" y="210"/>
                  </a:cubicBezTo>
                  <a:cubicBezTo>
                    <a:pt x="953" y="209"/>
                    <a:pt x="955" y="217"/>
                    <a:pt x="957" y="210"/>
                  </a:cubicBezTo>
                  <a:close/>
                  <a:moveTo>
                    <a:pt x="797" y="215"/>
                  </a:moveTo>
                  <a:cubicBezTo>
                    <a:pt x="785" y="231"/>
                    <a:pt x="814" y="202"/>
                    <a:pt x="797" y="215"/>
                  </a:cubicBezTo>
                  <a:close/>
                  <a:moveTo>
                    <a:pt x="807" y="255"/>
                  </a:moveTo>
                  <a:cubicBezTo>
                    <a:pt x="808" y="243"/>
                    <a:pt x="806" y="236"/>
                    <a:pt x="797" y="235"/>
                  </a:cubicBezTo>
                  <a:cubicBezTo>
                    <a:pt x="798" y="244"/>
                    <a:pt x="792" y="260"/>
                    <a:pt x="807" y="255"/>
                  </a:cubicBezTo>
                  <a:close/>
                  <a:moveTo>
                    <a:pt x="817" y="295"/>
                  </a:moveTo>
                  <a:cubicBezTo>
                    <a:pt x="824" y="295"/>
                    <a:pt x="828" y="297"/>
                    <a:pt x="832" y="300"/>
                  </a:cubicBezTo>
                  <a:cubicBezTo>
                    <a:pt x="830" y="290"/>
                    <a:pt x="839" y="290"/>
                    <a:pt x="842" y="285"/>
                  </a:cubicBezTo>
                  <a:cubicBezTo>
                    <a:pt x="830" y="275"/>
                    <a:pt x="849" y="259"/>
                    <a:pt x="832" y="250"/>
                  </a:cubicBezTo>
                  <a:cubicBezTo>
                    <a:pt x="842" y="275"/>
                    <a:pt x="825" y="276"/>
                    <a:pt x="817" y="295"/>
                  </a:cubicBezTo>
                  <a:close/>
                  <a:moveTo>
                    <a:pt x="892" y="250"/>
                  </a:moveTo>
                  <a:cubicBezTo>
                    <a:pt x="888" y="251"/>
                    <a:pt x="882" y="250"/>
                    <a:pt x="882" y="255"/>
                  </a:cubicBezTo>
                  <a:cubicBezTo>
                    <a:pt x="886" y="254"/>
                    <a:pt x="892" y="255"/>
                    <a:pt x="892" y="250"/>
                  </a:cubicBezTo>
                  <a:close/>
                  <a:moveTo>
                    <a:pt x="927" y="265"/>
                  </a:moveTo>
                  <a:cubicBezTo>
                    <a:pt x="927" y="258"/>
                    <a:pt x="926" y="246"/>
                    <a:pt x="922" y="255"/>
                  </a:cubicBezTo>
                  <a:cubicBezTo>
                    <a:pt x="922" y="262"/>
                    <a:pt x="923" y="274"/>
                    <a:pt x="927" y="265"/>
                  </a:cubicBezTo>
                  <a:close/>
                  <a:moveTo>
                    <a:pt x="812" y="260"/>
                  </a:moveTo>
                  <a:cubicBezTo>
                    <a:pt x="806" y="260"/>
                    <a:pt x="798" y="259"/>
                    <a:pt x="797" y="265"/>
                  </a:cubicBezTo>
                  <a:cubicBezTo>
                    <a:pt x="803" y="264"/>
                    <a:pt x="811" y="266"/>
                    <a:pt x="812" y="260"/>
                  </a:cubicBezTo>
                  <a:close/>
                  <a:moveTo>
                    <a:pt x="902" y="295"/>
                  </a:moveTo>
                  <a:cubicBezTo>
                    <a:pt x="902" y="279"/>
                    <a:pt x="910" y="282"/>
                    <a:pt x="917" y="265"/>
                  </a:cubicBezTo>
                  <a:cubicBezTo>
                    <a:pt x="899" y="262"/>
                    <a:pt x="881" y="289"/>
                    <a:pt x="902" y="295"/>
                  </a:cubicBezTo>
                  <a:close/>
                  <a:moveTo>
                    <a:pt x="611" y="290"/>
                  </a:moveTo>
                  <a:cubicBezTo>
                    <a:pt x="616" y="290"/>
                    <a:pt x="617" y="294"/>
                    <a:pt x="621" y="295"/>
                  </a:cubicBezTo>
                  <a:cubicBezTo>
                    <a:pt x="621" y="287"/>
                    <a:pt x="622" y="277"/>
                    <a:pt x="611" y="280"/>
                  </a:cubicBezTo>
                  <a:cubicBezTo>
                    <a:pt x="611" y="283"/>
                    <a:pt x="611" y="286"/>
                    <a:pt x="611" y="290"/>
                  </a:cubicBezTo>
                  <a:close/>
                  <a:moveTo>
                    <a:pt x="937" y="290"/>
                  </a:moveTo>
                  <a:cubicBezTo>
                    <a:pt x="925" y="307"/>
                    <a:pt x="954" y="278"/>
                    <a:pt x="937" y="290"/>
                  </a:cubicBezTo>
                  <a:close/>
                  <a:moveTo>
                    <a:pt x="957" y="285"/>
                  </a:moveTo>
                  <a:cubicBezTo>
                    <a:pt x="953" y="286"/>
                    <a:pt x="947" y="285"/>
                    <a:pt x="947" y="290"/>
                  </a:cubicBezTo>
                  <a:cubicBezTo>
                    <a:pt x="951" y="289"/>
                    <a:pt x="957" y="290"/>
                    <a:pt x="957" y="285"/>
                  </a:cubicBezTo>
                  <a:close/>
                  <a:moveTo>
                    <a:pt x="842" y="295"/>
                  </a:moveTo>
                  <a:cubicBezTo>
                    <a:pt x="842" y="308"/>
                    <a:pt x="833" y="305"/>
                    <a:pt x="842" y="315"/>
                  </a:cubicBezTo>
                  <a:cubicBezTo>
                    <a:pt x="793" y="325"/>
                    <a:pt x="808" y="372"/>
                    <a:pt x="807" y="425"/>
                  </a:cubicBezTo>
                  <a:cubicBezTo>
                    <a:pt x="827" y="413"/>
                    <a:pt x="826" y="439"/>
                    <a:pt x="847" y="440"/>
                  </a:cubicBezTo>
                  <a:cubicBezTo>
                    <a:pt x="856" y="426"/>
                    <a:pt x="870" y="408"/>
                    <a:pt x="862" y="390"/>
                  </a:cubicBezTo>
                  <a:cubicBezTo>
                    <a:pt x="881" y="391"/>
                    <a:pt x="864" y="386"/>
                    <a:pt x="867" y="375"/>
                  </a:cubicBezTo>
                  <a:cubicBezTo>
                    <a:pt x="884" y="380"/>
                    <a:pt x="875" y="359"/>
                    <a:pt x="877" y="350"/>
                  </a:cubicBezTo>
                  <a:cubicBezTo>
                    <a:pt x="871" y="349"/>
                    <a:pt x="863" y="351"/>
                    <a:pt x="862" y="345"/>
                  </a:cubicBezTo>
                  <a:cubicBezTo>
                    <a:pt x="877" y="334"/>
                    <a:pt x="865" y="319"/>
                    <a:pt x="862" y="300"/>
                  </a:cubicBezTo>
                  <a:cubicBezTo>
                    <a:pt x="871" y="300"/>
                    <a:pt x="875" y="296"/>
                    <a:pt x="877" y="290"/>
                  </a:cubicBezTo>
                  <a:cubicBezTo>
                    <a:pt x="855" y="288"/>
                    <a:pt x="860" y="305"/>
                    <a:pt x="842" y="295"/>
                  </a:cubicBezTo>
                  <a:close/>
                  <a:moveTo>
                    <a:pt x="787" y="305"/>
                  </a:moveTo>
                  <a:cubicBezTo>
                    <a:pt x="787" y="300"/>
                    <a:pt x="783" y="292"/>
                    <a:pt x="782" y="300"/>
                  </a:cubicBezTo>
                  <a:cubicBezTo>
                    <a:pt x="781" y="305"/>
                    <a:pt x="786" y="313"/>
                    <a:pt x="787" y="305"/>
                  </a:cubicBezTo>
                  <a:close/>
                  <a:moveTo>
                    <a:pt x="807" y="300"/>
                  </a:moveTo>
                  <a:cubicBezTo>
                    <a:pt x="807" y="297"/>
                    <a:pt x="803" y="294"/>
                    <a:pt x="802" y="300"/>
                  </a:cubicBezTo>
                  <a:cubicBezTo>
                    <a:pt x="802" y="303"/>
                    <a:pt x="806" y="305"/>
                    <a:pt x="807" y="300"/>
                  </a:cubicBezTo>
                  <a:close/>
                  <a:moveTo>
                    <a:pt x="887" y="305"/>
                  </a:moveTo>
                  <a:cubicBezTo>
                    <a:pt x="914" y="315"/>
                    <a:pt x="903" y="287"/>
                    <a:pt x="887" y="305"/>
                  </a:cubicBezTo>
                  <a:close/>
                  <a:moveTo>
                    <a:pt x="506" y="340"/>
                  </a:moveTo>
                  <a:cubicBezTo>
                    <a:pt x="500" y="347"/>
                    <a:pt x="501" y="352"/>
                    <a:pt x="511" y="355"/>
                  </a:cubicBezTo>
                  <a:cubicBezTo>
                    <a:pt x="520" y="345"/>
                    <a:pt x="512" y="342"/>
                    <a:pt x="511" y="330"/>
                  </a:cubicBezTo>
                  <a:cubicBezTo>
                    <a:pt x="490" y="336"/>
                    <a:pt x="498" y="313"/>
                    <a:pt x="486" y="310"/>
                  </a:cubicBezTo>
                  <a:cubicBezTo>
                    <a:pt x="482" y="330"/>
                    <a:pt x="497" y="333"/>
                    <a:pt x="506" y="340"/>
                  </a:cubicBezTo>
                  <a:close/>
                  <a:moveTo>
                    <a:pt x="772" y="315"/>
                  </a:moveTo>
                  <a:cubicBezTo>
                    <a:pt x="772" y="310"/>
                    <a:pt x="763" y="308"/>
                    <a:pt x="762" y="315"/>
                  </a:cubicBezTo>
                  <a:cubicBezTo>
                    <a:pt x="767" y="314"/>
                    <a:pt x="769" y="322"/>
                    <a:pt x="772" y="315"/>
                  </a:cubicBezTo>
                  <a:close/>
                  <a:moveTo>
                    <a:pt x="591" y="325"/>
                  </a:moveTo>
                  <a:cubicBezTo>
                    <a:pt x="586" y="319"/>
                    <a:pt x="588" y="324"/>
                    <a:pt x="591" y="330"/>
                  </a:cubicBezTo>
                  <a:cubicBezTo>
                    <a:pt x="595" y="337"/>
                    <a:pt x="596" y="331"/>
                    <a:pt x="591" y="325"/>
                  </a:cubicBezTo>
                  <a:close/>
                  <a:moveTo>
                    <a:pt x="681" y="335"/>
                  </a:moveTo>
                  <a:cubicBezTo>
                    <a:pt x="681" y="330"/>
                    <a:pt x="673" y="329"/>
                    <a:pt x="671" y="335"/>
                  </a:cubicBezTo>
                  <a:cubicBezTo>
                    <a:pt x="677" y="334"/>
                    <a:pt x="679" y="342"/>
                    <a:pt x="681" y="335"/>
                  </a:cubicBezTo>
                  <a:close/>
                  <a:moveTo>
                    <a:pt x="772" y="365"/>
                  </a:moveTo>
                  <a:cubicBezTo>
                    <a:pt x="770" y="355"/>
                    <a:pt x="750" y="364"/>
                    <a:pt x="747" y="355"/>
                  </a:cubicBezTo>
                  <a:cubicBezTo>
                    <a:pt x="743" y="381"/>
                    <a:pt x="743" y="387"/>
                    <a:pt x="737" y="415"/>
                  </a:cubicBezTo>
                  <a:cubicBezTo>
                    <a:pt x="750" y="415"/>
                    <a:pt x="749" y="429"/>
                    <a:pt x="757" y="435"/>
                  </a:cubicBezTo>
                  <a:cubicBezTo>
                    <a:pt x="752" y="414"/>
                    <a:pt x="781" y="443"/>
                    <a:pt x="782" y="420"/>
                  </a:cubicBezTo>
                  <a:cubicBezTo>
                    <a:pt x="773" y="411"/>
                    <a:pt x="766" y="427"/>
                    <a:pt x="762" y="410"/>
                  </a:cubicBezTo>
                  <a:cubicBezTo>
                    <a:pt x="777" y="404"/>
                    <a:pt x="743" y="406"/>
                    <a:pt x="752" y="390"/>
                  </a:cubicBezTo>
                  <a:cubicBezTo>
                    <a:pt x="768" y="401"/>
                    <a:pt x="761" y="389"/>
                    <a:pt x="767" y="385"/>
                  </a:cubicBezTo>
                  <a:cubicBezTo>
                    <a:pt x="774" y="394"/>
                    <a:pt x="783" y="402"/>
                    <a:pt x="792" y="410"/>
                  </a:cubicBezTo>
                  <a:cubicBezTo>
                    <a:pt x="792" y="387"/>
                    <a:pt x="792" y="363"/>
                    <a:pt x="792" y="340"/>
                  </a:cubicBezTo>
                  <a:cubicBezTo>
                    <a:pt x="780" y="347"/>
                    <a:pt x="773" y="327"/>
                    <a:pt x="772" y="340"/>
                  </a:cubicBezTo>
                  <a:cubicBezTo>
                    <a:pt x="780" y="338"/>
                    <a:pt x="780" y="367"/>
                    <a:pt x="772" y="365"/>
                  </a:cubicBezTo>
                  <a:close/>
                  <a:moveTo>
                    <a:pt x="742" y="355"/>
                  </a:moveTo>
                  <a:cubicBezTo>
                    <a:pt x="738" y="355"/>
                    <a:pt x="735" y="355"/>
                    <a:pt x="732" y="355"/>
                  </a:cubicBezTo>
                  <a:cubicBezTo>
                    <a:pt x="732" y="358"/>
                    <a:pt x="732" y="362"/>
                    <a:pt x="732" y="365"/>
                  </a:cubicBezTo>
                  <a:cubicBezTo>
                    <a:pt x="738" y="364"/>
                    <a:pt x="743" y="363"/>
                    <a:pt x="742" y="355"/>
                  </a:cubicBezTo>
                  <a:close/>
                  <a:moveTo>
                    <a:pt x="887" y="355"/>
                  </a:moveTo>
                  <a:cubicBezTo>
                    <a:pt x="892" y="355"/>
                    <a:pt x="893" y="359"/>
                    <a:pt x="897" y="360"/>
                  </a:cubicBezTo>
                  <a:cubicBezTo>
                    <a:pt x="897" y="353"/>
                    <a:pt x="899" y="349"/>
                    <a:pt x="902" y="345"/>
                  </a:cubicBezTo>
                  <a:cubicBezTo>
                    <a:pt x="897" y="345"/>
                    <a:pt x="892" y="345"/>
                    <a:pt x="887" y="345"/>
                  </a:cubicBezTo>
                  <a:cubicBezTo>
                    <a:pt x="887" y="348"/>
                    <a:pt x="887" y="352"/>
                    <a:pt x="887" y="355"/>
                  </a:cubicBezTo>
                  <a:close/>
                  <a:moveTo>
                    <a:pt x="591" y="365"/>
                  </a:moveTo>
                  <a:cubicBezTo>
                    <a:pt x="597" y="360"/>
                    <a:pt x="592" y="361"/>
                    <a:pt x="586" y="365"/>
                  </a:cubicBezTo>
                  <a:cubicBezTo>
                    <a:pt x="579" y="369"/>
                    <a:pt x="585" y="370"/>
                    <a:pt x="591" y="365"/>
                  </a:cubicBezTo>
                  <a:close/>
                  <a:moveTo>
                    <a:pt x="702" y="390"/>
                  </a:moveTo>
                  <a:cubicBezTo>
                    <a:pt x="706" y="407"/>
                    <a:pt x="712" y="423"/>
                    <a:pt x="727" y="430"/>
                  </a:cubicBezTo>
                  <a:cubicBezTo>
                    <a:pt x="721" y="417"/>
                    <a:pt x="742" y="406"/>
                    <a:pt x="727" y="400"/>
                  </a:cubicBezTo>
                  <a:cubicBezTo>
                    <a:pt x="725" y="405"/>
                    <a:pt x="718" y="412"/>
                    <a:pt x="717" y="405"/>
                  </a:cubicBezTo>
                  <a:cubicBezTo>
                    <a:pt x="723" y="405"/>
                    <a:pt x="736" y="385"/>
                    <a:pt x="727" y="385"/>
                  </a:cubicBezTo>
                  <a:cubicBezTo>
                    <a:pt x="718" y="403"/>
                    <a:pt x="716" y="397"/>
                    <a:pt x="702" y="390"/>
                  </a:cubicBezTo>
                  <a:close/>
                  <a:moveTo>
                    <a:pt x="1007" y="390"/>
                  </a:moveTo>
                  <a:cubicBezTo>
                    <a:pt x="1003" y="391"/>
                    <a:pt x="997" y="390"/>
                    <a:pt x="997" y="395"/>
                  </a:cubicBezTo>
                  <a:cubicBezTo>
                    <a:pt x="1001" y="394"/>
                    <a:pt x="1007" y="395"/>
                    <a:pt x="1007" y="390"/>
                  </a:cubicBezTo>
                  <a:close/>
                  <a:moveTo>
                    <a:pt x="707" y="425"/>
                  </a:moveTo>
                  <a:cubicBezTo>
                    <a:pt x="698" y="420"/>
                    <a:pt x="697" y="408"/>
                    <a:pt x="691" y="400"/>
                  </a:cubicBezTo>
                  <a:cubicBezTo>
                    <a:pt x="679" y="398"/>
                    <a:pt x="681" y="409"/>
                    <a:pt x="666" y="405"/>
                  </a:cubicBezTo>
                  <a:cubicBezTo>
                    <a:pt x="667" y="420"/>
                    <a:pt x="656" y="425"/>
                    <a:pt x="651" y="435"/>
                  </a:cubicBezTo>
                  <a:cubicBezTo>
                    <a:pt x="666" y="439"/>
                    <a:pt x="657" y="443"/>
                    <a:pt x="656" y="455"/>
                  </a:cubicBezTo>
                  <a:cubicBezTo>
                    <a:pt x="670" y="461"/>
                    <a:pt x="680" y="463"/>
                    <a:pt x="686" y="465"/>
                  </a:cubicBezTo>
                  <a:cubicBezTo>
                    <a:pt x="688" y="469"/>
                    <a:pt x="687" y="475"/>
                    <a:pt x="691" y="475"/>
                  </a:cubicBezTo>
                  <a:cubicBezTo>
                    <a:pt x="690" y="467"/>
                    <a:pt x="698" y="462"/>
                    <a:pt x="702" y="470"/>
                  </a:cubicBezTo>
                  <a:cubicBezTo>
                    <a:pt x="701" y="490"/>
                    <a:pt x="671" y="480"/>
                    <a:pt x="661" y="490"/>
                  </a:cubicBezTo>
                  <a:cubicBezTo>
                    <a:pt x="665" y="491"/>
                    <a:pt x="671" y="490"/>
                    <a:pt x="671" y="495"/>
                  </a:cubicBezTo>
                  <a:cubicBezTo>
                    <a:pt x="668" y="496"/>
                    <a:pt x="666" y="499"/>
                    <a:pt x="666" y="505"/>
                  </a:cubicBezTo>
                  <a:cubicBezTo>
                    <a:pt x="678" y="505"/>
                    <a:pt x="681" y="514"/>
                    <a:pt x="696" y="510"/>
                  </a:cubicBezTo>
                  <a:cubicBezTo>
                    <a:pt x="695" y="500"/>
                    <a:pt x="703" y="500"/>
                    <a:pt x="707" y="495"/>
                  </a:cubicBezTo>
                  <a:cubicBezTo>
                    <a:pt x="698" y="496"/>
                    <a:pt x="694" y="490"/>
                    <a:pt x="707" y="490"/>
                  </a:cubicBezTo>
                  <a:cubicBezTo>
                    <a:pt x="698" y="473"/>
                    <a:pt x="711" y="466"/>
                    <a:pt x="717" y="450"/>
                  </a:cubicBezTo>
                  <a:cubicBezTo>
                    <a:pt x="706" y="444"/>
                    <a:pt x="689" y="444"/>
                    <a:pt x="686" y="430"/>
                  </a:cubicBezTo>
                  <a:cubicBezTo>
                    <a:pt x="693" y="418"/>
                    <a:pt x="705" y="436"/>
                    <a:pt x="707" y="425"/>
                  </a:cubicBezTo>
                  <a:close/>
                  <a:moveTo>
                    <a:pt x="1213" y="405"/>
                  </a:moveTo>
                  <a:cubicBezTo>
                    <a:pt x="1196" y="390"/>
                    <a:pt x="1198" y="424"/>
                    <a:pt x="1213" y="405"/>
                  </a:cubicBezTo>
                  <a:close/>
                  <a:moveTo>
                    <a:pt x="937" y="425"/>
                  </a:moveTo>
                  <a:cubicBezTo>
                    <a:pt x="937" y="418"/>
                    <a:pt x="939" y="414"/>
                    <a:pt x="942" y="410"/>
                  </a:cubicBezTo>
                  <a:cubicBezTo>
                    <a:pt x="939" y="410"/>
                    <a:pt x="935" y="410"/>
                    <a:pt x="932" y="410"/>
                  </a:cubicBezTo>
                  <a:cubicBezTo>
                    <a:pt x="926" y="417"/>
                    <a:pt x="927" y="422"/>
                    <a:pt x="937" y="425"/>
                  </a:cubicBezTo>
                  <a:close/>
                  <a:moveTo>
                    <a:pt x="606" y="450"/>
                  </a:moveTo>
                  <a:cubicBezTo>
                    <a:pt x="596" y="444"/>
                    <a:pt x="607" y="424"/>
                    <a:pt x="591" y="415"/>
                  </a:cubicBezTo>
                  <a:cubicBezTo>
                    <a:pt x="587" y="433"/>
                    <a:pt x="597" y="462"/>
                    <a:pt x="606" y="450"/>
                  </a:cubicBezTo>
                  <a:close/>
                  <a:moveTo>
                    <a:pt x="897" y="425"/>
                  </a:moveTo>
                  <a:cubicBezTo>
                    <a:pt x="895" y="414"/>
                    <a:pt x="869" y="420"/>
                    <a:pt x="872" y="430"/>
                  </a:cubicBezTo>
                  <a:cubicBezTo>
                    <a:pt x="881" y="421"/>
                    <a:pt x="910" y="432"/>
                    <a:pt x="897" y="425"/>
                  </a:cubicBezTo>
                  <a:close/>
                  <a:moveTo>
                    <a:pt x="892" y="475"/>
                  </a:moveTo>
                  <a:cubicBezTo>
                    <a:pt x="901" y="469"/>
                    <a:pt x="921" y="475"/>
                    <a:pt x="927" y="455"/>
                  </a:cubicBezTo>
                  <a:cubicBezTo>
                    <a:pt x="911" y="460"/>
                    <a:pt x="920" y="439"/>
                    <a:pt x="907" y="440"/>
                  </a:cubicBezTo>
                  <a:cubicBezTo>
                    <a:pt x="910" y="457"/>
                    <a:pt x="875" y="461"/>
                    <a:pt x="892" y="475"/>
                  </a:cubicBezTo>
                  <a:close/>
                  <a:moveTo>
                    <a:pt x="1128" y="460"/>
                  </a:moveTo>
                  <a:cubicBezTo>
                    <a:pt x="1128" y="463"/>
                    <a:pt x="1128" y="466"/>
                    <a:pt x="1133" y="465"/>
                  </a:cubicBezTo>
                  <a:cubicBezTo>
                    <a:pt x="1135" y="455"/>
                    <a:pt x="1143" y="449"/>
                    <a:pt x="1148" y="440"/>
                  </a:cubicBezTo>
                  <a:cubicBezTo>
                    <a:pt x="1140" y="441"/>
                    <a:pt x="1129" y="438"/>
                    <a:pt x="1128" y="445"/>
                  </a:cubicBezTo>
                  <a:cubicBezTo>
                    <a:pt x="1131" y="446"/>
                    <a:pt x="1133" y="449"/>
                    <a:pt x="1133" y="455"/>
                  </a:cubicBezTo>
                  <a:cubicBezTo>
                    <a:pt x="1118" y="447"/>
                    <a:pt x="1076" y="473"/>
                    <a:pt x="1087" y="490"/>
                  </a:cubicBezTo>
                  <a:cubicBezTo>
                    <a:pt x="1111" y="489"/>
                    <a:pt x="1127" y="470"/>
                    <a:pt x="1128" y="460"/>
                  </a:cubicBezTo>
                  <a:close/>
                  <a:moveTo>
                    <a:pt x="832" y="450"/>
                  </a:moveTo>
                  <a:cubicBezTo>
                    <a:pt x="828" y="451"/>
                    <a:pt x="822" y="450"/>
                    <a:pt x="822" y="455"/>
                  </a:cubicBezTo>
                  <a:cubicBezTo>
                    <a:pt x="826" y="454"/>
                    <a:pt x="832" y="455"/>
                    <a:pt x="832" y="450"/>
                  </a:cubicBezTo>
                  <a:close/>
                  <a:moveTo>
                    <a:pt x="997" y="485"/>
                  </a:moveTo>
                  <a:cubicBezTo>
                    <a:pt x="1002" y="475"/>
                    <a:pt x="1016" y="474"/>
                    <a:pt x="1022" y="465"/>
                  </a:cubicBezTo>
                  <a:cubicBezTo>
                    <a:pt x="1005" y="461"/>
                    <a:pt x="1001" y="475"/>
                    <a:pt x="992" y="465"/>
                  </a:cubicBezTo>
                  <a:cubicBezTo>
                    <a:pt x="1000" y="474"/>
                    <a:pt x="991" y="497"/>
                    <a:pt x="997" y="485"/>
                  </a:cubicBezTo>
                  <a:close/>
                  <a:moveTo>
                    <a:pt x="631" y="475"/>
                  </a:moveTo>
                  <a:cubicBezTo>
                    <a:pt x="647" y="489"/>
                    <a:pt x="618" y="460"/>
                    <a:pt x="631" y="475"/>
                  </a:cubicBezTo>
                  <a:close/>
                  <a:moveTo>
                    <a:pt x="737" y="490"/>
                  </a:moveTo>
                  <a:cubicBezTo>
                    <a:pt x="742" y="497"/>
                    <a:pt x="759" y="472"/>
                    <a:pt x="742" y="475"/>
                  </a:cubicBezTo>
                  <a:cubicBezTo>
                    <a:pt x="741" y="475"/>
                    <a:pt x="742" y="480"/>
                    <a:pt x="742" y="480"/>
                  </a:cubicBezTo>
                  <a:cubicBezTo>
                    <a:pt x="741" y="481"/>
                    <a:pt x="737" y="491"/>
                    <a:pt x="737" y="490"/>
                  </a:cubicBezTo>
                  <a:close/>
                  <a:moveTo>
                    <a:pt x="626" y="490"/>
                  </a:moveTo>
                  <a:cubicBezTo>
                    <a:pt x="616" y="490"/>
                    <a:pt x="620" y="477"/>
                    <a:pt x="606" y="480"/>
                  </a:cubicBezTo>
                  <a:cubicBezTo>
                    <a:pt x="605" y="499"/>
                    <a:pt x="623" y="494"/>
                    <a:pt x="626" y="490"/>
                  </a:cubicBezTo>
                  <a:close/>
                  <a:moveTo>
                    <a:pt x="1032" y="505"/>
                  </a:moveTo>
                  <a:cubicBezTo>
                    <a:pt x="1036" y="502"/>
                    <a:pt x="1045" y="475"/>
                    <a:pt x="1027" y="480"/>
                  </a:cubicBezTo>
                  <a:cubicBezTo>
                    <a:pt x="1030" y="487"/>
                    <a:pt x="1021" y="506"/>
                    <a:pt x="1032" y="505"/>
                  </a:cubicBezTo>
                  <a:close/>
                  <a:moveTo>
                    <a:pt x="366" y="500"/>
                  </a:moveTo>
                  <a:cubicBezTo>
                    <a:pt x="367" y="508"/>
                    <a:pt x="364" y="519"/>
                    <a:pt x="371" y="520"/>
                  </a:cubicBezTo>
                  <a:cubicBezTo>
                    <a:pt x="369" y="508"/>
                    <a:pt x="394" y="497"/>
                    <a:pt x="381" y="490"/>
                  </a:cubicBezTo>
                  <a:cubicBezTo>
                    <a:pt x="379" y="497"/>
                    <a:pt x="374" y="500"/>
                    <a:pt x="366" y="500"/>
                  </a:cubicBezTo>
                  <a:close/>
                  <a:moveTo>
                    <a:pt x="752" y="540"/>
                  </a:moveTo>
                  <a:cubicBezTo>
                    <a:pt x="760" y="537"/>
                    <a:pt x="781" y="546"/>
                    <a:pt x="782" y="535"/>
                  </a:cubicBezTo>
                  <a:cubicBezTo>
                    <a:pt x="773" y="529"/>
                    <a:pt x="787" y="505"/>
                    <a:pt x="762" y="505"/>
                  </a:cubicBezTo>
                  <a:cubicBezTo>
                    <a:pt x="756" y="515"/>
                    <a:pt x="755" y="529"/>
                    <a:pt x="752" y="540"/>
                  </a:cubicBezTo>
                  <a:close/>
                  <a:moveTo>
                    <a:pt x="767" y="495"/>
                  </a:moveTo>
                  <a:cubicBezTo>
                    <a:pt x="754" y="493"/>
                    <a:pt x="749" y="489"/>
                    <a:pt x="742" y="500"/>
                  </a:cubicBezTo>
                  <a:cubicBezTo>
                    <a:pt x="746" y="501"/>
                    <a:pt x="747" y="504"/>
                    <a:pt x="747" y="510"/>
                  </a:cubicBezTo>
                  <a:cubicBezTo>
                    <a:pt x="759" y="511"/>
                    <a:pt x="762" y="503"/>
                    <a:pt x="767" y="495"/>
                  </a:cubicBezTo>
                  <a:close/>
                  <a:moveTo>
                    <a:pt x="601" y="505"/>
                  </a:moveTo>
                  <a:cubicBezTo>
                    <a:pt x="581" y="488"/>
                    <a:pt x="589" y="521"/>
                    <a:pt x="601" y="505"/>
                  </a:cubicBezTo>
                  <a:close/>
                  <a:moveTo>
                    <a:pt x="646" y="505"/>
                  </a:moveTo>
                  <a:cubicBezTo>
                    <a:pt x="642" y="506"/>
                    <a:pt x="636" y="505"/>
                    <a:pt x="636" y="510"/>
                  </a:cubicBezTo>
                  <a:cubicBezTo>
                    <a:pt x="640" y="509"/>
                    <a:pt x="646" y="510"/>
                    <a:pt x="646" y="505"/>
                  </a:cubicBezTo>
                  <a:close/>
                  <a:moveTo>
                    <a:pt x="732" y="520"/>
                  </a:moveTo>
                  <a:cubicBezTo>
                    <a:pt x="732" y="514"/>
                    <a:pt x="740" y="516"/>
                    <a:pt x="742" y="510"/>
                  </a:cubicBezTo>
                  <a:cubicBezTo>
                    <a:pt x="735" y="510"/>
                    <a:pt x="735" y="504"/>
                    <a:pt x="727" y="505"/>
                  </a:cubicBezTo>
                  <a:cubicBezTo>
                    <a:pt x="727" y="511"/>
                    <a:pt x="726" y="519"/>
                    <a:pt x="732" y="520"/>
                  </a:cubicBezTo>
                  <a:close/>
                  <a:moveTo>
                    <a:pt x="1047" y="510"/>
                  </a:moveTo>
                  <a:cubicBezTo>
                    <a:pt x="1043" y="511"/>
                    <a:pt x="1037" y="510"/>
                    <a:pt x="1037" y="515"/>
                  </a:cubicBezTo>
                  <a:cubicBezTo>
                    <a:pt x="1041" y="514"/>
                    <a:pt x="1047" y="515"/>
                    <a:pt x="1047" y="510"/>
                  </a:cubicBezTo>
                  <a:close/>
                  <a:moveTo>
                    <a:pt x="822" y="520"/>
                  </a:moveTo>
                  <a:cubicBezTo>
                    <a:pt x="822" y="518"/>
                    <a:pt x="818" y="515"/>
                    <a:pt x="817" y="520"/>
                  </a:cubicBezTo>
                  <a:cubicBezTo>
                    <a:pt x="817" y="523"/>
                    <a:pt x="821" y="526"/>
                    <a:pt x="822" y="520"/>
                  </a:cubicBezTo>
                  <a:close/>
                  <a:moveTo>
                    <a:pt x="366" y="545"/>
                  </a:moveTo>
                  <a:cubicBezTo>
                    <a:pt x="372" y="552"/>
                    <a:pt x="387" y="550"/>
                    <a:pt x="401" y="550"/>
                  </a:cubicBezTo>
                  <a:cubicBezTo>
                    <a:pt x="393" y="564"/>
                    <a:pt x="422" y="564"/>
                    <a:pt x="421" y="555"/>
                  </a:cubicBezTo>
                  <a:cubicBezTo>
                    <a:pt x="409" y="544"/>
                    <a:pt x="415" y="515"/>
                    <a:pt x="386" y="520"/>
                  </a:cubicBezTo>
                  <a:cubicBezTo>
                    <a:pt x="385" y="535"/>
                    <a:pt x="379" y="534"/>
                    <a:pt x="366" y="545"/>
                  </a:cubicBezTo>
                  <a:close/>
                  <a:moveTo>
                    <a:pt x="1133" y="530"/>
                  </a:moveTo>
                  <a:cubicBezTo>
                    <a:pt x="1132" y="525"/>
                    <a:pt x="1124" y="524"/>
                    <a:pt x="1123" y="530"/>
                  </a:cubicBezTo>
                  <a:cubicBezTo>
                    <a:pt x="1124" y="536"/>
                    <a:pt x="1128" y="533"/>
                    <a:pt x="1133" y="530"/>
                  </a:cubicBezTo>
                  <a:close/>
                  <a:moveTo>
                    <a:pt x="1082" y="540"/>
                  </a:moveTo>
                  <a:cubicBezTo>
                    <a:pt x="1081" y="529"/>
                    <a:pt x="1069" y="529"/>
                    <a:pt x="1067" y="540"/>
                  </a:cubicBezTo>
                  <a:cubicBezTo>
                    <a:pt x="1071" y="541"/>
                    <a:pt x="1077" y="540"/>
                    <a:pt x="1077" y="545"/>
                  </a:cubicBezTo>
                  <a:cubicBezTo>
                    <a:pt x="1087" y="543"/>
                    <a:pt x="1099" y="544"/>
                    <a:pt x="1097" y="530"/>
                  </a:cubicBezTo>
                  <a:cubicBezTo>
                    <a:pt x="1088" y="529"/>
                    <a:pt x="1087" y="537"/>
                    <a:pt x="1082" y="540"/>
                  </a:cubicBezTo>
                  <a:close/>
                  <a:moveTo>
                    <a:pt x="1062" y="540"/>
                  </a:moveTo>
                  <a:cubicBezTo>
                    <a:pt x="1062" y="538"/>
                    <a:pt x="1058" y="535"/>
                    <a:pt x="1057" y="540"/>
                  </a:cubicBezTo>
                  <a:cubicBezTo>
                    <a:pt x="1057" y="543"/>
                    <a:pt x="1061" y="546"/>
                    <a:pt x="1062" y="540"/>
                  </a:cubicBezTo>
                  <a:close/>
                  <a:moveTo>
                    <a:pt x="1138" y="550"/>
                  </a:moveTo>
                  <a:cubicBezTo>
                    <a:pt x="1128" y="539"/>
                    <a:pt x="1107" y="539"/>
                    <a:pt x="1097" y="550"/>
                  </a:cubicBezTo>
                  <a:cubicBezTo>
                    <a:pt x="1104" y="551"/>
                    <a:pt x="1109" y="552"/>
                    <a:pt x="1107" y="560"/>
                  </a:cubicBezTo>
                  <a:cubicBezTo>
                    <a:pt x="1102" y="555"/>
                    <a:pt x="1090" y="555"/>
                    <a:pt x="1077" y="555"/>
                  </a:cubicBezTo>
                  <a:cubicBezTo>
                    <a:pt x="1078" y="563"/>
                    <a:pt x="1076" y="574"/>
                    <a:pt x="1082" y="575"/>
                  </a:cubicBezTo>
                  <a:cubicBezTo>
                    <a:pt x="1081" y="544"/>
                    <a:pt x="1104" y="590"/>
                    <a:pt x="1123" y="585"/>
                  </a:cubicBezTo>
                  <a:cubicBezTo>
                    <a:pt x="1129" y="562"/>
                    <a:pt x="1166" y="566"/>
                    <a:pt x="1178" y="560"/>
                  </a:cubicBezTo>
                  <a:cubicBezTo>
                    <a:pt x="1172" y="560"/>
                    <a:pt x="1172" y="552"/>
                    <a:pt x="1173" y="545"/>
                  </a:cubicBezTo>
                  <a:cubicBezTo>
                    <a:pt x="1156" y="537"/>
                    <a:pt x="1156" y="549"/>
                    <a:pt x="1138" y="550"/>
                  </a:cubicBezTo>
                  <a:close/>
                  <a:moveTo>
                    <a:pt x="707" y="565"/>
                  </a:moveTo>
                  <a:cubicBezTo>
                    <a:pt x="707" y="564"/>
                    <a:pt x="716" y="570"/>
                    <a:pt x="717" y="570"/>
                  </a:cubicBezTo>
                  <a:cubicBezTo>
                    <a:pt x="718" y="571"/>
                    <a:pt x="719" y="563"/>
                    <a:pt x="722" y="570"/>
                  </a:cubicBezTo>
                  <a:cubicBezTo>
                    <a:pt x="722" y="571"/>
                    <a:pt x="705" y="584"/>
                    <a:pt x="717" y="590"/>
                  </a:cubicBezTo>
                  <a:cubicBezTo>
                    <a:pt x="733" y="590"/>
                    <a:pt x="741" y="582"/>
                    <a:pt x="762" y="585"/>
                  </a:cubicBezTo>
                  <a:cubicBezTo>
                    <a:pt x="756" y="567"/>
                    <a:pt x="780" y="578"/>
                    <a:pt x="777" y="560"/>
                  </a:cubicBezTo>
                  <a:cubicBezTo>
                    <a:pt x="757" y="555"/>
                    <a:pt x="740" y="553"/>
                    <a:pt x="727" y="565"/>
                  </a:cubicBezTo>
                  <a:cubicBezTo>
                    <a:pt x="728" y="558"/>
                    <a:pt x="735" y="557"/>
                    <a:pt x="737" y="550"/>
                  </a:cubicBezTo>
                  <a:cubicBezTo>
                    <a:pt x="727" y="553"/>
                    <a:pt x="705" y="539"/>
                    <a:pt x="717" y="550"/>
                  </a:cubicBezTo>
                  <a:cubicBezTo>
                    <a:pt x="719" y="559"/>
                    <a:pt x="708" y="558"/>
                    <a:pt x="707" y="565"/>
                  </a:cubicBezTo>
                  <a:close/>
                  <a:moveTo>
                    <a:pt x="1052" y="545"/>
                  </a:moveTo>
                  <a:cubicBezTo>
                    <a:pt x="1048" y="546"/>
                    <a:pt x="1042" y="545"/>
                    <a:pt x="1042" y="550"/>
                  </a:cubicBezTo>
                  <a:cubicBezTo>
                    <a:pt x="1046" y="549"/>
                    <a:pt x="1052" y="550"/>
                    <a:pt x="1052" y="545"/>
                  </a:cubicBezTo>
                  <a:close/>
                  <a:moveTo>
                    <a:pt x="1072" y="555"/>
                  </a:moveTo>
                  <a:cubicBezTo>
                    <a:pt x="1065" y="558"/>
                    <a:pt x="1046" y="550"/>
                    <a:pt x="1047" y="560"/>
                  </a:cubicBezTo>
                  <a:cubicBezTo>
                    <a:pt x="1055" y="568"/>
                    <a:pt x="1073" y="578"/>
                    <a:pt x="1072" y="555"/>
                  </a:cubicBezTo>
                  <a:close/>
                  <a:moveTo>
                    <a:pt x="421" y="580"/>
                  </a:moveTo>
                  <a:cubicBezTo>
                    <a:pt x="422" y="569"/>
                    <a:pt x="417" y="564"/>
                    <a:pt x="406" y="565"/>
                  </a:cubicBezTo>
                  <a:cubicBezTo>
                    <a:pt x="411" y="585"/>
                    <a:pt x="378" y="567"/>
                    <a:pt x="381" y="585"/>
                  </a:cubicBezTo>
                  <a:cubicBezTo>
                    <a:pt x="405" y="576"/>
                    <a:pt x="406" y="590"/>
                    <a:pt x="411" y="610"/>
                  </a:cubicBezTo>
                  <a:cubicBezTo>
                    <a:pt x="434" y="615"/>
                    <a:pt x="472" y="617"/>
                    <a:pt x="456" y="646"/>
                  </a:cubicBezTo>
                  <a:cubicBezTo>
                    <a:pt x="472" y="645"/>
                    <a:pt x="472" y="629"/>
                    <a:pt x="486" y="626"/>
                  </a:cubicBezTo>
                  <a:cubicBezTo>
                    <a:pt x="468" y="633"/>
                    <a:pt x="483" y="609"/>
                    <a:pt x="471" y="610"/>
                  </a:cubicBezTo>
                  <a:cubicBezTo>
                    <a:pt x="453" y="621"/>
                    <a:pt x="453" y="572"/>
                    <a:pt x="441" y="560"/>
                  </a:cubicBezTo>
                  <a:cubicBezTo>
                    <a:pt x="435" y="568"/>
                    <a:pt x="437" y="583"/>
                    <a:pt x="421" y="580"/>
                  </a:cubicBezTo>
                  <a:close/>
                  <a:moveTo>
                    <a:pt x="832" y="590"/>
                  </a:moveTo>
                  <a:cubicBezTo>
                    <a:pt x="843" y="596"/>
                    <a:pt x="852" y="603"/>
                    <a:pt x="872" y="600"/>
                  </a:cubicBezTo>
                  <a:cubicBezTo>
                    <a:pt x="872" y="594"/>
                    <a:pt x="872" y="587"/>
                    <a:pt x="872" y="580"/>
                  </a:cubicBezTo>
                  <a:cubicBezTo>
                    <a:pt x="851" y="583"/>
                    <a:pt x="846" y="570"/>
                    <a:pt x="837" y="560"/>
                  </a:cubicBezTo>
                  <a:cubicBezTo>
                    <a:pt x="830" y="575"/>
                    <a:pt x="841" y="577"/>
                    <a:pt x="832" y="590"/>
                  </a:cubicBezTo>
                  <a:close/>
                  <a:moveTo>
                    <a:pt x="1037" y="570"/>
                  </a:moveTo>
                  <a:cubicBezTo>
                    <a:pt x="1029" y="570"/>
                    <a:pt x="1033" y="558"/>
                    <a:pt x="1022" y="560"/>
                  </a:cubicBezTo>
                  <a:cubicBezTo>
                    <a:pt x="1018" y="571"/>
                    <a:pt x="1035" y="583"/>
                    <a:pt x="1037" y="570"/>
                  </a:cubicBezTo>
                  <a:close/>
                  <a:moveTo>
                    <a:pt x="1228" y="626"/>
                  </a:moveTo>
                  <a:cubicBezTo>
                    <a:pt x="1229" y="605"/>
                    <a:pt x="1254" y="608"/>
                    <a:pt x="1263" y="595"/>
                  </a:cubicBezTo>
                  <a:cubicBezTo>
                    <a:pt x="1264" y="583"/>
                    <a:pt x="1264" y="571"/>
                    <a:pt x="1253" y="570"/>
                  </a:cubicBezTo>
                  <a:cubicBezTo>
                    <a:pt x="1250" y="591"/>
                    <a:pt x="1206" y="612"/>
                    <a:pt x="1228" y="626"/>
                  </a:cubicBezTo>
                  <a:close/>
                  <a:moveTo>
                    <a:pt x="376" y="600"/>
                  </a:moveTo>
                  <a:cubicBezTo>
                    <a:pt x="383" y="602"/>
                    <a:pt x="384" y="609"/>
                    <a:pt x="391" y="610"/>
                  </a:cubicBezTo>
                  <a:cubicBezTo>
                    <a:pt x="387" y="597"/>
                    <a:pt x="401" y="600"/>
                    <a:pt x="401" y="590"/>
                  </a:cubicBezTo>
                  <a:cubicBezTo>
                    <a:pt x="388" y="590"/>
                    <a:pt x="376" y="590"/>
                    <a:pt x="376" y="600"/>
                  </a:cubicBezTo>
                  <a:close/>
                  <a:moveTo>
                    <a:pt x="992" y="600"/>
                  </a:moveTo>
                  <a:cubicBezTo>
                    <a:pt x="995" y="598"/>
                    <a:pt x="992" y="590"/>
                    <a:pt x="987" y="595"/>
                  </a:cubicBezTo>
                  <a:cubicBezTo>
                    <a:pt x="984" y="598"/>
                    <a:pt x="987" y="606"/>
                    <a:pt x="992" y="600"/>
                  </a:cubicBezTo>
                  <a:close/>
                  <a:moveTo>
                    <a:pt x="1042" y="590"/>
                  </a:moveTo>
                  <a:cubicBezTo>
                    <a:pt x="1038" y="586"/>
                    <a:pt x="1028" y="595"/>
                    <a:pt x="1027" y="595"/>
                  </a:cubicBezTo>
                  <a:cubicBezTo>
                    <a:pt x="1011" y="611"/>
                    <a:pt x="1050" y="598"/>
                    <a:pt x="1042" y="590"/>
                  </a:cubicBezTo>
                  <a:close/>
                  <a:moveTo>
                    <a:pt x="606" y="616"/>
                  </a:moveTo>
                  <a:cubicBezTo>
                    <a:pt x="617" y="642"/>
                    <a:pt x="636" y="670"/>
                    <a:pt x="661" y="656"/>
                  </a:cubicBezTo>
                  <a:cubicBezTo>
                    <a:pt x="663" y="677"/>
                    <a:pt x="679" y="653"/>
                    <a:pt x="691" y="666"/>
                  </a:cubicBezTo>
                  <a:cubicBezTo>
                    <a:pt x="694" y="641"/>
                    <a:pt x="674" y="632"/>
                    <a:pt x="656" y="616"/>
                  </a:cubicBezTo>
                  <a:cubicBezTo>
                    <a:pt x="659" y="599"/>
                    <a:pt x="638" y="609"/>
                    <a:pt x="651" y="595"/>
                  </a:cubicBezTo>
                  <a:cubicBezTo>
                    <a:pt x="634" y="607"/>
                    <a:pt x="620" y="597"/>
                    <a:pt x="606" y="616"/>
                  </a:cubicBezTo>
                  <a:close/>
                  <a:moveTo>
                    <a:pt x="757" y="610"/>
                  </a:moveTo>
                  <a:cubicBezTo>
                    <a:pt x="760" y="610"/>
                    <a:pt x="763" y="610"/>
                    <a:pt x="767" y="610"/>
                  </a:cubicBezTo>
                  <a:cubicBezTo>
                    <a:pt x="767" y="604"/>
                    <a:pt x="773" y="604"/>
                    <a:pt x="772" y="595"/>
                  </a:cubicBezTo>
                  <a:cubicBezTo>
                    <a:pt x="767" y="595"/>
                    <a:pt x="762" y="595"/>
                    <a:pt x="757" y="595"/>
                  </a:cubicBezTo>
                  <a:cubicBezTo>
                    <a:pt x="757" y="600"/>
                    <a:pt x="757" y="605"/>
                    <a:pt x="757" y="610"/>
                  </a:cubicBezTo>
                  <a:close/>
                  <a:moveTo>
                    <a:pt x="351" y="610"/>
                  </a:moveTo>
                  <a:cubicBezTo>
                    <a:pt x="357" y="610"/>
                    <a:pt x="364" y="610"/>
                    <a:pt x="371" y="610"/>
                  </a:cubicBezTo>
                  <a:cubicBezTo>
                    <a:pt x="371" y="607"/>
                    <a:pt x="371" y="604"/>
                    <a:pt x="371" y="600"/>
                  </a:cubicBezTo>
                  <a:cubicBezTo>
                    <a:pt x="364" y="600"/>
                    <a:pt x="357" y="600"/>
                    <a:pt x="351" y="600"/>
                  </a:cubicBezTo>
                  <a:cubicBezTo>
                    <a:pt x="351" y="604"/>
                    <a:pt x="351" y="607"/>
                    <a:pt x="351" y="610"/>
                  </a:cubicBezTo>
                  <a:close/>
                  <a:moveTo>
                    <a:pt x="601" y="600"/>
                  </a:moveTo>
                  <a:cubicBezTo>
                    <a:pt x="598" y="596"/>
                    <a:pt x="597" y="610"/>
                    <a:pt x="596" y="610"/>
                  </a:cubicBezTo>
                  <a:cubicBezTo>
                    <a:pt x="589" y="625"/>
                    <a:pt x="605" y="606"/>
                    <a:pt x="601" y="600"/>
                  </a:cubicBezTo>
                  <a:close/>
                  <a:moveTo>
                    <a:pt x="947" y="605"/>
                  </a:moveTo>
                  <a:cubicBezTo>
                    <a:pt x="943" y="607"/>
                    <a:pt x="937" y="606"/>
                    <a:pt x="937" y="610"/>
                  </a:cubicBezTo>
                  <a:cubicBezTo>
                    <a:pt x="941" y="609"/>
                    <a:pt x="947" y="610"/>
                    <a:pt x="947" y="605"/>
                  </a:cubicBezTo>
                  <a:close/>
                  <a:moveTo>
                    <a:pt x="521" y="626"/>
                  </a:moveTo>
                  <a:cubicBezTo>
                    <a:pt x="515" y="625"/>
                    <a:pt x="514" y="619"/>
                    <a:pt x="506" y="621"/>
                  </a:cubicBezTo>
                  <a:cubicBezTo>
                    <a:pt x="498" y="633"/>
                    <a:pt x="523" y="635"/>
                    <a:pt x="521" y="626"/>
                  </a:cubicBezTo>
                  <a:close/>
                  <a:moveTo>
                    <a:pt x="892" y="641"/>
                  </a:moveTo>
                  <a:cubicBezTo>
                    <a:pt x="905" y="650"/>
                    <a:pt x="907" y="638"/>
                    <a:pt x="922" y="646"/>
                  </a:cubicBezTo>
                  <a:cubicBezTo>
                    <a:pt x="922" y="639"/>
                    <a:pt x="922" y="632"/>
                    <a:pt x="922" y="626"/>
                  </a:cubicBezTo>
                  <a:cubicBezTo>
                    <a:pt x="915" y="628"/>
                    <a:pt x="896" y="620"/>
                    <a:pt x="897" y="631"/>
                  </a:cubicBezTo>
                  <a:cubicBezTo>
                    <a:pt x="906" y="633"/>
                    <a:pt x="895" y="636"/>
                    <a:pt x="892" y="641"/>
                  </a:cubicBezTo>
                  <a:close/>
                  <a:moveTo>
                    <a:pt x="867" y="641"/>
                  </a:moveTo>
                  <a:cubicBezTo>
                    <a:pt x="870" y="641"/>
                    <a:pt x="874" y="641"/>
                    <a:pt x="877" y="641"/>
                  </a:cubicBezTo>
                  <a:cubicBezTo>
                    <a:pt x="877" y="637"/>
                    <a:pt x="877" y="634"/>
                    <a:pt x="877" y="631"/>
                  </a:cubicBezTo>
                  <a:cubicBezTo>
                    <a:pt x="874" y="631"/>
                    <a:pt x="870" y="631"/>
                    <a:pt x="867" y="631"/>
                  </a:cubicBezTo>
                  <a:cubicBezTo>
                    <a:pt x="867" y="634"/>
                    <a:pt x="867" y="637"/>
                    <a:pt x="867" y="641"/>
                  </a:cubicBezTo>
                  <a:close/>
                  <a:moveTo>
                    <a:pt x="932" y="636"/>
                  </a:moveTo>
                  <a:cubicBezTo>
                    <a:pt x="947" y="649"/>
                    <a:pt x="918" y="620"/>
                    <a:pt x="932" y="636"/>
                  </a:cubicBezTo>
                  <a:close/>
                  <a:moveTo>
                    <a:pt x="767" y="641"/>
                  </a:moveTo>
                  <a:cubicBezTo>
                    <a:pt x="763" y="642"/>
                    <a:pt x="757" y="641"/>
                    <a:pt x="757" y="646"/>
                  </a:cubicBezTo>
                  <a:cubicBezTo>
                    <a:pt x="761" y="644"/>
                    <a:pt x="767" y="645"/>
                    <a:pt x="767" y="641"/>
                  </a:cubicBezTo>
                  <a:close/>
                  <a:moveTo>
                    <a:pt x="431" y="671"/>
                  </a:moveTo>
                  <a:cubicBezTo>
                    <a:pt x="430" y="663"/>
                    <a:pt x="433" y="652"/>
                    <a:pt x="426" y="651"/>
                  </a:cubicBezTo>
                  <a:cubicBezTo>
                    <a:pt x="419" y="657"/>
                    <a:pt x="419" y="669"/>
                    <a:pt x="431" y="671"/>
                  </a:cubicBezTo>
                  <a:close/>
                  <a:moveTo>
                    <a:pt x="962" y="671"/>
                  </a:moveTo>
                  <a:cubicBezTo>
                    <a:pt x="970" y="670"/>
                    <a:pt x="979" y="671"/>
                    <a:pt x="977" y="661"/>
                  </a:cubicBezTo>
                  <a:cubicBezTo>
                    <a:pt x="974" y="661"/>
                    <a:pt x="970" y="661"/>
                    <a:pt x="967" y="661"/>
                  </a:cubicBezTo>
                  <a:cubicBezTo>
                    <a:pt x="967" y="666"/>
                    <a:pt x="963" y="667"/>
                    <a:pt x="962" y="671"/>
                  </a:cubicBezTo>
                  <a:close/>
                  <a:moveTo>
                    <a:pt x="596" y="691"/>
                  </a:moveTo>
                  <a:cubicBezTo>
                    <a:pt x="597" y="670"/>
                    <a:pt x="563" y="658"/>
                    <a:pt x="546" y="671"/>
                  </a:cubicBezTo>
                  <a:cubicBezTo>
                    <a:pt x="560" y="682"/>
                    <a:pt x="579" y="712"/>
                    <a:pt x="596" y="691"/>
                  </a:cubicBezTo>
                  <a:close/>
                  <a:moveTo>
                    <a:pt x="1163" y="691"/>
                  </a:moveTo>
                  <a:cubicBezTo>
                    <a:pt x="1187" y="692"/>
                    <a:pt x="1205" y="686"/>
                    <a:pt x="1208" y="666"/>
                  </a:cubicBezTo>
                  <a:cubicBezTo>
                    <a:pt x="1189" y="670"/>
                    <a:pt x="1169" y="674"/>
                    <a:pt x="1163" y="691"/>
                  </a:cubicBezTo>
                  <a:close/>
                  <a:moveTo>
                    <a:pt x="456" y="696"/>
                  </a:moveTo>
                  <a:cubicBezTo>
                    <a:pt x="459" y="696"/>
                    <a:pt x="463" y="696"/>
                    <a:pt x="466" y="696"/>
                  </a:cubicBezTo>
                  <a:cubicBezTo>
                    <a:pt x="466" y="692"/>
                    <a:pt x="466" y="689"/>
                    <a:pt x="466" y="686"/>
                  </a:cubicBezTo>
                  <a:cubicBezTo>
                    <a:pt x="463" y="686"/>
                    <a:pt x="459" y="686"/>
                    <a:pt x="456" y="686"/>
                  </a:cubicBezTo>
                  <a:cubicBezTo>
                    <a:pt x="456" y="689"/>
                    <a:pt x="456" y="692"/>
                    <a:pt x="456" y="696"/>
                  </a:cubicBezTo>
                  <a:close/>
                  <a:moveTo>
                    <a:pt x="857" y="711"/>
                  </a:moveTo>
                  <a:cubicBezTo>
                    <a:pt x="850" y="713"/>
                    <a:pt x="848" y="717"/>
                    <a:pt x="842" y="711"/>
                  </a:cubicBezTo>
                  <a:cubicBezTo>
                    <a:pt x="838" y="725"/>
                    <a:pt x="849" y="724"/>
                    <a:pt x="847" y="736"/>
                  </a:cubicBezTo>
                  <a:cubicBezTo>
                    <a:pt x="863" y="729"/>
                    <a:pt x="877" y="748"/>
                    <a:pt x="882" y="736"/>
                  </a:cubicBezTo>
                  <a:cubicBezTo>
                    <a:pt x="880" y="729"/>
                    <a:pt x="879" y="708"/>
                    <a:pt x="882" y="696"/>
                  </a:cubicBezTo>
                  <a:cubicBezTo>
                    <a:pt x="867" y="697"/>
                    <a:pt x="867" y="684"/>
                    <a:pt x="852" y="686"/>
                  </a:cubicBezTo>
                  <a:cubicBezTo>
                    <a:pt x="842" y="695"/>
                    <a:pt x="848" y="706"/>
                    <a:pt x="857" y="711"/>
                  </a:cubicBezTo>
                  <a:close/>
                  <a:moveTo>
                    <a:pt x="301" y="706"/>
                  </a:moveTo>
                  <a:cubicBezTo>
                    <a:pt x="300" y="701"/>
                    <a:pt x="322" y="696"/>
                    <a:pt x="306" y="691"/>
                  </a:cubicBezTo>
                  <a:cubicBezTo>
                    <a:pt x="306" y="696"/>
                    <a:pt x="284" y="701"/>
                    <a:pt x="301" y="706"/>
                  </a:cubicBezTo>
                  <a:close/>
                  <a:moveTo>
                    <a:pt x="616" y="706"/>
                  </a:moveTo>
                  <a:cubicBezTo>
                    <a:pt x="622" y="705"/>
                    <a:pt x="631" y="707"/>
                    <a:pt x="631" y="701"/>
                  </a:cubicBezTo>
                  <a:cubicBezTo>
                    <a:pt x="625" y="701"/>
                    <a:pt x="613" y="684"/>
                    <a:pt x="611" y="696"/>
                  </a:cubicBezTo>
                  <a:cubicBezTo>
                    <a:pt x="615" y="697"/>
                    <a:pt x="617" y="700"/>
                    <a:pt x="616" y="706"/>
                  </a:cubicBezTo>
                  <a:close/>
                  <a:moveTo>
                    <a:pt x="917" y="706"/>
                  </a:moveTo>
                  <a:cubicBezTo>
                    <a:pt x="917" y="703"/>
                    <a:pt x="913" y="700"/>
                    <a:pt x="912" y="706"/>
                  </a:cubicBezTo>
                  <a:cubicBezTo>
                    <a:pt x="912" y="709"/>
                    <a:pt x="916" y="711"/>
                    <a:pt x="917" y="706"/>
                  </a:cubicBezTo>
                  <a:close/>
                  <a:moveTo>
                    <a:pt x="596" y="726"/>
                  </a:moveTo>
                  <a:cubicBezTo>
                    <a:pt x="596" y="710"/>
                    <a:pt x="585" y="704"/>
                    <a:pt x="566" y="706"/>
                  </a:cubicBezTo>
                  <a:cubicBezTo>
                    <a:pt x="567" y="725"/>
                    <a:pt x="589" y="723"/>
                    <a:pt x="601" y="731"/>
                  </a:cubicBezTo>
                  <a:cubicBezTo>
                    <a:pt x="604" y="714"/>
                    <a:pt x="639" y="728"/>
                    <a:pt x="646" y="716"/>
                  </a:cubicBezTo>
                  <a:cubicBezTo>
                    <a:pt x="626" y="710"/>
                    <a:pt x="605" y="708"/>
                    <a:pt x="596" y="726"/>
                  </a:cubicBezTo>
                  <a:close/>
                  <a:moveTo>
                    <a:pt x="762" y="716"/>
                  </a:moveTo>
                  <a:cubicBezTo>
                    <a:pt x="762" y="713"/>
                    <a:pt x="758" y="710"/>
                    <a:pt x="757" y="716"/>
                  </a:cubicBezTo>
                  <a:cubicBezTo>
                    <a:pt x="757" y="719"/>
                    <a:pt x="761" y="721"/>
                    <a:pt x="762" y="716"/>
                  </a:cubicBezTo>
                  <a:close/>
                  <a:moveTo>
                    <a:pt x="531" y="741"/>
                  </a:moveTo>
                  <a:cubicBezTo>
                    <a:pt x="551" y="746"/>
                    <a:pt x="552" y="738"/>
                    <a:pt x="566" y="746"/>
                  </a:cubicBezTo>
                  <a:cubicBezTo>
                    <a:pt x="567" y="742"/>
                    <a:pt x="566" y="736"/>
                    <a:pt x="571" y="736"/>
                  </a:cubicBezTo>
                  <a:cubicBezTo>
                    <a:pt x="573" y="725"/>
                    <a:pt x="556" y="708"/>
                    <a:pt x="551" y="721"/>
                  </a:cubicBezTo>
                  <a:cubicBezTo>
                    <a:pt x="568" y="736"/>
                    <a:pt x="531" y="719"/>
                    <a:pt x="531" y="741"/>
                  </a:cubicBezTo>
                  <a:close/>
                  <a:moveTo>
                    <a:pt x="526" y="726"/>
                  </a:moveTo>
                  <a:cubicBezTo>
                    <a:pt x="502" y="712"/>
                    <a:pt x="514" y="742"/>
                    <a:pt x="526" y="726"/>
                  </a:cubicBezTo>
                  <a:close/>
                  <a:moveTo>
                    <a:pt x="1112" y="731"/>
                  </a:moveTo>
                  <a:cubicBezTo>
                    <a:pt x="1113" y="726"/>
                    <a:pt x="1109" y="718"/>
                    <a:pt x="1107" y="726"/>
                  </a:cubicBezTo>
                  <a:cubicBezTo>
                    <a:pt x="1107" y="731"/>
                    <a:pt x="1111" y="739"/>
                    <a:pt x="1112" y="731"/>
                  </a:cubicBezTo>
                  <a:close/>
                  <a:moveTo>
                    <a:pt x="702" y="736"/>
                  </a:moveTo>
                  <a:cubicBezTo>
                    <a:pt x="693" y="737"/>
                    <a:pt x="676" y="722"/>
                    <a:pt x="671" y="736"/>
                  </a:cubicBezTo>
                  <a:cubicBezTo>
                    <a:pt x="680" y="737"/>
                    <a:pt x="694" y="742"/>
                    <a:pt x="702" y="736"/>
                  </a:cubicBezTo>
                  <a:close/>
                  <a:moveTo>
                    <a:pt x="1153" y="741"/>
                  </a:moveTo>
                  <a:cubicBezTo>
                    <a:pt x="1154" y="750"/>
                    <a:pt x="1148" y="766"/>
                    <a:pt x="1163" y="761"/>
                  </a:cubicBezTo>
                  <a:cubicBezTo>
                    <a:pt x="1169" y="758"/>
                    <a:pt x="1159" y="741"/>
                    <a:pt x="1183" y="746"/>
                  </a:cubicBezTo>
                  <a:cubicBezTo>
                    <a:pt x="1182" y="740"/>
                    <a:pt x="1183" y="732"/>
                    <a:pt x="1178" y="731"/>
                  </a:cubicBezTo>
                  <a:cubicBezTo>
                    <a:pt x="1173" y="738"/>
                    <a:pt x="1165" y="742"/>
                    <a:pt x="1153" y="741"/>
                  </a:cubicBezTo>
                  <a:close/>
                  <a:moveTo>
                    <a:pt x="306" y="751"/>
                  </a:moveTo>
                  <a:cubicBezTo>
                    <a:pt x="293" y="751"/>
                    <a:pt x="298" y="770"/>
                    <a:pt x="291" y="776"/>
                  </a:cubicBezTo>
                  <a:cubicBezTo>
                    <a:pt x="300" y="777"/>
                    <a:pt x="302" y="771"/>
                    <a:pt x="301" y="761"/>
                  </a:cubicBezTo>
                  <a:cubicBezTo>
                    <a:pt x="308" y="755"/>
                    <a:pt x="323" y="757"/>
                    <a:pt x="321" y="741"/>
                  </a:cubicBezTo>
                  <a:cubicBezTo>
                    <a:pt x="308" y="732"/>
                    <a:pt x="305" y="743"/>
                    <a:pt x="291" y="736"/>
                  </a:cubicBezTo>
                  <a:cubicBezTo>
                    <a:pt x="283" y="754"/>
                    <a:pt x="308" y="739"/>
                    <a:pt x="306" y="751"/>
                  </a:cubicBezTo>
                  <a:close/>
                  <a:moveTo>
                    <a:pt x="797" y="766"/>
                  </a:moveTo>
                  <a:cubicBezTo>
                    <a:pt x="811" y="765"/>
                    <a:pt x="818" y="757"/>
                    <a:pt x="817" y="741"/>
                  </a:cubicBezTo>
                  <a:cubicBezTo>
                    <a:pt x="810" y="739"/>
                    <a:pt x="807" y="734"/>
                    <a:pt x="797" y="736"/>
                  </a:cubicBezTo>
                  <a:cubicBezTo>
                    <a:pt x="787" y="745"/>
                    <a:pt x="795" y="754"/>
                    <a:pt x="797" y="766"/>
                  </a:cubicBezTo>
                  <a:close/>
                  <a:moveTo>
                    <a:pt x="461" y="741"/>
                  </a:moveTo>
                  <a:cubicBezTo>
                    <a:pt x="457" y="742"/>
                    <a:pt x="451" y="741"/>
                    <a:pt x="451" y="746"/>
                  </a:cubicBezTo>
                  <a:cubicBezTo>
                    <a:pt x="455" y="745"/>
                    <a:pt x="461" y="746"/>
                    <a:pt x="461" y="741"/>
                  </a:cubicBezTo>
                  <a:close/>
                  <a:moveTo>
                    <a:pt x="601" y="751"/>
                  </a:moveTo>
                  <a:cubicBezTo>
                    <a:pt x="600" y="772"/>
                    <a:pt x="618" y="766"/>
                    <a:pt x="621" y="771"/>
                  </a:cubicBezTo>
                  <a:cubicBezTo>
                    <a:pt x="622" y="774"/>
                    <a:pt x="622" y="777"/>
                    <a:pt x="626" y="776"/>
                  </a:cubicBezTo>
                  <a:cubicBezTo>
                    <a:pt x="626" y="764"/>
                    <a:pt x="626" y="752"/>
                    <a:pt x="631" y="746"/>
                  </a:cubicBezTo>
                  <a:cubicBezTo>
                    <a:pt x="628" y="744"/>
                    <a:pt x="612" y="733"/>
                    <a:pt x="611" y="746"/>
                  </a:cubicBezTo>
                  <a:cubicBezTo>
                    <a:pt x="631" y="754"/>
                    <a:pt x="610" y="766"/>
                    <a:pt x="601" y="751"/>
                  </a:cubicBezTo>
                  <a:close/>
                  <a:moveTo>
                    <a:pt x="656" y="746"/>
                  </a:moveTo>
                  <a:cubicBezTo>
                    <a:pt x="650" y="746"/>
                    <a:pt x="643" y="746"/>
                    <a:pt x="636" y="746"/>
                  </a:cubicBezTo>
                  <a:cubicBezTo>
                    <a:pt x="628" y="768"/>
                    <a:pt x="658" y="759"/>
                    <a:pt x="656" y="746"/>
                  </a:cubicBezTo>
                  <a:close/>
                  <a:moveTo>
                    <a:pt x="847" y="761"/>
                  </a:moveTo>
                  <a:cubicBezTo>
                    <a:pt x="847" y="754"/>
                    <a:pt x="856" y="756"/>
                    <a:pt x="857" y="751"/>
                  </a:cubicBezTo>
                  <a:cubicBezTo>
                    <a:pt x="850" y="751"/>
                    <a:pt x="850" y="744"/>
                    <a:pt x="842" y="746"/>
                  </a:cubicBezTo>
                  <a:cubicBezTo>
                    <a:pt x="843" y="752"/>
                    <a:pt x="841" y="760"/>
                    <a:pt x="847" y="761"/>
                  </a:cubicBezTo>
                  <a:close/>
                  <a:moveTo>
                    <a:pt x="937" y="766"/>
                  </a:moveTo>
                  <a:cubicBezTo>
                    <a:pt x="939" y="756"/>
                    <a:pt x="951" y="756"/>
                    <a:pt x="952" y="746"/>
                  </a:cubicBezTo>
                  <a:cubicBezTo>
                    <a:pt x="943" y="746"/>
                    <a:pt x="925" y="761"/>
                    <a:pt x="937" y="766"/>
                  </a:cubicBezTo>
                  <a:close/>
                  <a:moveTo>
                    <a:pt x="742" y="756"/>
                  </a:moveTo>
                  <a:cubicBezTo>
                    <a:pt x="738" y="757"/>
                    <a:pt x="732" y="756"/>
                    <a:pt x="732" y="761"/>
                  </a:cubicBezTo>
                  <a:cubicBezTo>
                    <a:pt x="735" y="760"/>
                    <a:pt x="741" y="761"/>
                    <a:pt x="742" y="756"/>
                  </a:cubicBezTo>
                  <a:close/>
                  <a:moveTo>
                    <a:pt x="366" y="766"/>
                  </a:moveTo>
                  <a:cubicBezTo>
                    <a:pt x="354" y="783"/>
                    <a:pt x="383" y="754"/>
                    <a:pt x="366" y="766"/>
                  </a:cubicBezTo>
                  <a:close/>
                  <a:moveTo>
                    <a:pt x="456" y="766"/>
                  </a:moveTo>
                  <a:cubicBezTo>
                    <a:pt x="456" y="763"/>
                    <a:pt x="452" y="760"/>
                    <a:pt x="451" y="766"/>
                  </a:cubicBezTo>
                  <a:cubicBezTo>
                    <a:pt x="451" y="769"/>
                    <a:pt x="455" y="772"/>
                    <a:pt x="456" y="766"/>
                  </a:cubicBezTo>
                  <a:close/>
                  <a:moveTo>
                    <a:pt x="581" y="781"/>
                  </a:moveTo>
                  <a:cubicBezTo>
                    <a:pt x="581" y="784"/>
                    <a:pt x="580" y="787"/>
                    <a:pt x="576" y="786"/>
                  </a:cubicBezTo>
                  <a:cubicBezTo>
                    <a:pt x="578" y="763"/>
                    <a:pt x="545" y="755"/>
                    <a:pt x="536" y="771"/>
                  </a:cubicBezTo>
                  <a:cubicBezTo>
                    <a:pt x="560" y="766"/>
                    <a:pt x="549" y="794"/>
                    <a:pt x="571" y="791"/>
                  </a:cubicBezTo>
                  <a:cubicBezTo>
                    <a:pt x="570" y="785"/>
                    <a:pt x="595" y="791"/>
                    <a:pt x="581" y="781"/>
                  </a:cubicBezTo>
                  <a:close/>
                  <a:moveTo>
                    <a:pt x="917" y="776"/>
                  </a:moveTo>
                  <a:cubicBezTo>
                    <a:pt x="920" y="776"/>
                    <a:pt x="924" y="776"/>
                    <a:pt x="927" y="776"/>
                  </a:cubicBezTo>
                  <a:cubicBezTo>
                    <a:pt x="927" y="773"/>
                    <a:pt x="927" y="769"/>
                    <a:pt x="927" y="766"/>
                  </a:cubicBezTo>
                  <a:cubicBezTo>
                    <a:pt x="924" y="766"/>
                    <a:pt x="920" y="766"/>
                    <a:pt x="917" y="766"/>
                  </a:cubicBezTo>
                  <a:cubicBezTo>
                    <a:pt x="917" y="769"/>
                    <a:pt x="917" y="773"/>
                    <a:pt x="917" y="776"/>
                  </a:cubicBezTo>
                  <a:close/>
                  <a:moveTo>
                    <a:pt x="1017" y="776"/>
                  </a:moveTo>
                  <a:cubicBezTo>
                    <a:pt x="1025" y="775"/>
                    <a:pt x="1035" y="777"/>
                    <a:pt x="1032" y="766"/>
                  </a:cubicBezTo>
                  <a:cubicBezTo>
                    <a:pt x="1029" y="766"/>
                    <a:pt x="1026" y="766"/>
                    <a:pt x="1022" y="766"/>
                  </a:cubicBezTo>
                  <a:cubicBezTo>
                    <a:pt x="1022" y="771"/>
                    <a:pt x="1018" y="772"/>
                    <a:pt x="1017" y="776"/>
                  </a:cubicBezTo>
                  <a:close/>
                  <a:moveTo>
                    <a:pt x="501" y="796"/>
                  </a:moveTo>
                  <a:cubicBezTo>
                    <a:pt x="511" y="788"/>
                    <a:pt x="481" y="762"/>
                    <a:pt x="471" y="776"/>
                  </a:cubicBezTo>
                  <a:cubicBezTo>
                    <a:pt x="482" y="781"/>
                    <a:pt x="494" y="786"/>
                    <a:pt x="501" y="796"/>
                  </a:cubicBezTo>
                  <a:close/>
                  <a:moveTo>
                    <a:pt x="351" y="781"/>
                  </a:moveTo>
                  <a:cubicBezTo>
                    <a:pt x="347" y="782"/>
                    <a:pt x="341" y="781"/>
                    <a:pt x="341" y="786"/>
                  </a:cubicBezTo>
                  <a:cubicBezTo>
                    <a:pt x="345" y="785"/>
                    <a:pt x="351" y="786"/>
                    <a:pt x="351" y="781"/>
                  </a:cubicBezTo>
                  <a:close/>
                  <a:moveTo>
                    <a:pt x="676" y="796"/>
                  </a:moveTo>
                  <a:cubicBezTo>
                    <a:pt x="667" y="812"/>
                    <a:pt x="650" y="820"/>
                    <a:pt x="646" y="841"/>
                  </a:cubicBezTo>
                  <a:cubicBezTo>
                    <a:pt x="654" y="842"/>
                    <a:pt x="655" y="849"/>
                    <a:pt x="661" y="851"/>
                  </a:cubicBezTo>
                  <a:cubicBezTo>
                    <a:pt x="667" y="840"/>
                    <a:pt x="681" y="837"/>
                    <a:pt x="686" y="826"/>
                  </a:cubicBezTo>
                  <a:cubicBezTo>
                    <a:pt x="691" y="841"/>
                    <a:pt x="699" y="819"/>
                    <a:pt x="712" y="826"/>
                  </a:cubicBezTo>
                  <a:cubicBezTo>
                    <a:pt x="699" y="843"/>
                    <a:pt x="730" y="850"/>
                    <a:pt x="717" y="866"/>
                  </a:cubicBezTo>
                  <a:cubicBezTo>
                    <a:pt x="726" y="861"/>
                    <a:pt x="733" y="881"/>
                    <a:pt x="737" y="866"/>
                  </a:cubicBezTo>
                  <a:cubicBezTo>
                    <a:pt x="718" y="859"/>
                    <a:pt x="751" y="865"/>
                    <a:pt x="747" y="856"/>
                  </a:cubicBezTo>
                  <a:cubicBezTo>
                    <a:pt x="742" y="848"/>
                    <a:pt x="752" y="820"/>
                    <a:pt x="752" y="811"/>
                  </a:cubicBezTo>
                  <a:cubicBezTo>
                    <a:pt x="737" y="804"/>
                    <a:pt x="723" y="821"/>
                    <a:pt x="727" y="791"/>
                  </a:cubicBezTo>
                  <a:cubicBezTo>
                    <a:pt x="713" y="796"/>
                    <a:pt x="696" y="797"/>
                    <a:pt x="676" y="796"/>
                  </a:cubicBezTo>
                  <a:close/>
                  <a:moveTo>
                    <a:pt x="717" y="781"/>
                  </a:moveTo>
                  <a:cubicBezTo>
                    <a:pt x="704" y="780"/>
                    <a:pt x="692" y="780"/>
                    <a:pt x="691" y="791"/>
                  </a:cubicBezTo>
                  <a:cubicBezTo>
                    <a:pt x="701" y="789"/>
                    <a:pt x="722" y="798"/>
                    <a:pt x="717" y="781"/>
                  </a:cubicBezTo>
                  <a:close/>
                  <a:moveTo>
                    <a:pt x="1027" y="791"/>
                  </a:moveTo>
                  <a:cubicBezTo>
                    <a:pt x="1035" y="799"/>
                    <a:pt x="1050" y="797"/>
                    <a:pt x="1047" y="781"/>
                  </a:cubicBezTo>
                  <a:cubicBezTo>
                    <a:pt x="1036" y="779"/>
                    <a:pt x="1028" y="782"/>
                    <a:pt x="1027" y="791"/>
                  </a:cubicBezTo>
                  <a:close/>
                  <a:moveTo>
                    <a:pt x="301" y="811"/>
                  </a:moveTo>
                  <a:cubicBezTo>
                    <a:pt x="313" y="806"/>
                    <a:pt x="321" y="798"/>
                    <a:pt x="326" y="786"/>
                  </a:cubicBezTo>
                  <a:cubicBezTo>
                    <a:pt x="319" y="786"/>
                    <a:pt x="312" y="786"/>
                    <a:pt x="306" y="786"/>
                  </a:cubicBezTo>
                  <a:cubicBezTo>
                    <a:pt x="307" y="798"/>
                    <a:pt x="305" y="805"/>
                    <a:pt x="301" y="811"/>
                  </a:cubicBezTo>
                  <a:close/>
                  <a:moveTo>
                    <a:pt x="797" y="801"/>
                  </a:moveTo>
                  <a:cubicBezTo>
                    <a:pt x="797" y="794"/>
                    <a:pt x="796" y="782"/>
                    <a:pt x="792" y="791"/>
                  </a:cubicBezTo>
                  <a:cubicBezTo>
                    <a:pt x="791" y="798"/>
                    <a:pt x="793" y="810"/>
                    <a:pt x="797" y="801"/>
                  </a:cubicBezTo>
                  <a:close/>
                  <a:moveTo>
                    <a:pt x="311" y="821"/>
                  </a:moveTo>
                  <a:cubicBezTo>
                    <a:pt x="310" y="838"/>
                    <a:pt x="303" y="845"/>
                    <a:pt x="316" y="856"/>
                  </a:cubicBezTo>
                  <a:cubicBezTo>
                    <a:pt x="311" y="828"/>
                    <a:pt x="346" y="839"/>
                    <a:pt x="346" y="816"/>
                  </a:cubicBezTo>
                  <a:cubicBezTo>
                    <a:pt x="339" y="816"/>
                    <a:pt x="335" y="814"/>
                    <a:pt x="331" y="811"/>
                  </a:cubicBezTo>
                  <a:cubicBezTo>
                    <a:pt x="336" y="826"/>
                    <a:pt x="319" y="820"/>
                    <a:pt x="311" y="821"/>
                  </a:cubicBezTo>
                  <a:close/>
                  <a:moveTo>
                    <a:pt x="566" y="826"/>
                  </a:moveTo>
                  <a:cubicBezTo>
                    <a:pt x="581" y="840"/>
                    <a:pt x="552" y="811"/>
                    <a:pt x="566" y="826"/>
                  </a:cubicBezTo>
                  <a:close/>
                  <a:moveTo>
                    <a:pt x="371" y="836"/>
                  </a:moveTo>
                  <a:cubicBezTo>
                    <a:pt x="379" y="836"/>
                    <a:pt x="388" y="837"/>
                    <a:pt x="386" y="826"/>
                  </a:cubicBezTo>
                  <a:cubicBezTo>
                    <a:pt x="382" y="826"/>
                    <a:pt x="379" y="826"/>
                    <a:pt x="376" y="826"/>
                  </a:cubicBezTo>
                  <a:cubicBezTo>
                    <a:pt x="376" y="831"/>
                    <a:pt x="372" y="832"/>
                    <a:pt x="371" y="836"/>
                  </a:cubicBezTo>
                  <a:close/>
                  <a:moveTo>
                    <a:pt x="516" y="831"/>
                  </a:moveTo>
                  <a:cubicBezTo>
                    <a:pt x="516" y="828"/>
                    <a:pt x="512" y="825"/>
                    <a:pt x="511" y="831"/>
                  </a:cubicBezTo>
                  <a:cubicBezTo>
                    <a:pt x="511" y="834"/>
                    <a:pt x="515" y="837"/>
                    <a:pt x="516" y="831"/>
                  </a:cubicBezTo>
                  <a:close/>
                  <a:moveTo>
                    <a:pt x="631" y="831"/>
                  </a:moveTo>
                  <a:cubicBezTo>
                    <a:pt x="628" y="830"/>
                    <a:pt x="612" y="819"/>
                    <a:pt x="611" y="831"/>
                  </a:cubicBezTo>
                  <a:cubicBezTo>
                    <a:pt x="614" y="832"/>
                    <a:pt x="631" y="843"/>
                    <a:pt x="631" y="831"/>
                  </a:cubicBezTo>
                  <a:close/>
                  <a:moveTo>
                    <a:pt x="401" y="871"/>
                  </a:moveTo>
                  <a:cubicBezTo>
                    <a:pt x="371" y="864"/>
                    <a:pt x="393" y="891"/>
                    <a:pt x="371" y="876"/>
                  </a:cubicBezTo>
                  <a:cubicBezTo>
                    <a:pt x="368" y="906"/>
                    <a:pt x="361" y="921"/>
                    <a:pt x="361" y="941"/>
                  </a:cubicBezTo>
                  <a:cubicBezTo>
                    <a:pt x="379" y="949"/>
                    <a:pt x="364" y="924"/>
                    <a:pt x="376" y="926"/>
                  </a:cubicBezTo>
                  <a:cubicBezTo>
                    <a:pt x="388" y="927"/>
                    <a:pt x="403" y="952"/>
                    <a:pt x="411" y="941"/>
                  </a:cubicBezTo>
                  <a:cubicBezTo>
                    <a:pt x="399" y="940"/>
                    <a:pt x="411" y="923"/>
                    <a:pt x="416" y="921"/>
                  </a:cubicBezTo>
                  <a:cubicBezTo>
                    <a:pt x="422" y="927"/>
                    <a:pt x="434" y="927"/>
                    <a:pt x="446" y="926"/>
                  </a:cubicBezTo>
                  <a:cubicBezTo>
                    <a:pt x="451" y="916"/>
                    <a:pt x="455" y="905"/>
                    <a:pt x="466" y="901"/>
                  </a:cubicBezTo>
                  <a:cubicBezTo>
                    <a:pt x="466" y="926"/>
                    <a:pt x="469" y="909"/>
                    <a:pt x="476" y="906"/>
                  </a:cubicBezTo>
                  <a:cubicBezTo>
                    <a:pt x="487" y="902"/>
                    <a:pt x="512" y="903"/>
                    <a:pt x="501" y="891"/>
                  </a:cubicBezTo>
                  <a:cubicBezTo>
                    <a:pt x="494" y="891"/>
                    <a:pt x="488" y="891"/>
                    <a:pt x="481" y="891"/>
                  </a:cubicBezTo>
                  <a:cubicBezTo>
                    <a:pt x="479" y="878"/>
                    <a:pt x="468" y="874"/>
                    <a:pt x="456" y="871"/>
                  </a:cubicBezTo>
                  <a:cubicBezTo>
                    <a:pt x="459" y="855"/>
                    <a:pt x="434" y="855"/>
                    <a:pt x="426" y="851"/>
                  </a:cubicBezTo>
                  <a:cubicBezTo>
                    <a:pt x="417" y="847"/>
                    <a:pt x="409" y="828"/>
                    <a:pt x="406" y="841"/>
                  </a:cubicBezTo>
                  <a:cubicBezTo>
                    <a:pt x="418" y="845"/>
                    <a:pt x="392" y="853"/>
                    <a:pt x="401" y="871"/>
                  </a:cubicBezTo>
                  <a:close/>
                  <a:moveTo>
                    <a:pt x="526" y="846"/>
                  </a:moveTo>
                  <a:cubicBezTo>
                    <a:pt x="536" y="846"/>
                    <a:pt x="532" y="860"/>
                    <a:pt x="546" y="856"/>
                  </a:cubicBezTo>
                  <a:cubicBezTo>
                    <a:pt x="545" y="847"/>
                    <a:pt x="543" y="839"/>
                    <a:pt x="536" y="836"/>
                  </a:cubicBezTo>
                  <a:cubicBezTo>
                    <a:pt x="536" y="843"/>
                    <a:pt x="527" y="841"/>
                    <a:pt x="526" y="846"/>
                  </a:cubicBezTo>
                  <a:close/>
                  <a:moveTo>
                    <a:pt x="932" y="841"/>
                  </a:moveTo>
                  <a:cubicBezTo>
                    <a:pt x="932" y="838"/>
                    <a:pt x="928" y="835"/>
                    <a:pt x="927" y="841"/>
                  </a:cubicBezTo>
                  <a:cubicBezTo>
                    <a:pt x="927" y="844"/>
                    <a:pt x="931" y="847"/>
                    <a:pt x="932" y="841"/>
                  </a:cubicBezTo>
                  <a:close/>
                  <a:moveTo>
                    <a:pt x="611" y="861"/>
                  </a:moveTo>
                  <a:cubicBezTo>
                    <a:pt x="605" y="836"/>
                    <a:pt x="588" y="853"/>
                    <a:pt x="611" y="861"/>
                  </a:cubicBezTo>
                  <a:close/>
                  <a:moveTo>
                    <a:pt x="185" y="856"/>
                  </a:moveTo>
                  <a:cubicBezTo>
                    <a:pt x="185" y="853"/>
                    <a:pt x="181" y="850"/>
                    <a:pt x="180" y="856"/>
                  </a:cubicBezTo>
                  <a:cubicBezTo>
                    <a:pt x="180" y="859"/>
                    <a:pt x="184" y="862"/>
                    <a:pt x="185" y="856"/>
                  </a:cubicBezTo>
                  <a:close/>
                  <a:moveTo>
                    <a:pt x="977" y="891"/>
                  </a:moveTo>
                  <a:cubicBezTo>
                    <a:pt x="1001" y="899"/>
                    <a:pt x="989" y="858"/>
                    <a:pt x="1007" y="876"/>
                  </a:cubicBezTo>
                  <a:cubicBezTo>
                    <a:pt x="1010" y="856"/>
                    <a:pt x="996" y="854"/>
                    <a:pt x="982" y="851"/>
                  </a:cubicBezTo>
                  <a:cubicBezTo>
                    <a:pt x="975" y="865"/>
                    <a:pt x="984" y="872"/>
                    <a:pt x="977" y="891"/>
                  </a:cubicBezTo>
                  <a:close/>
                  <a:moveTo>
                    <a:pt x="326" y="861"/>
                  </a:moveTo>
                  <a:cubicBezTo>
                    <a:pt x="319" y="863"/>
                    <a:pt x="324" y="869"/>
                    <a:pt x="331" y="866"/>
                  </a:cubicBezTo>
                  <a:cubicBezTo>
                    <a:pt x="334" y="864"/>
                    <a:pt x="338" y="857"/>
                    <a:pt x="331" y="861"/>
                  </a:cubicBezTo>
                  <a:cubicBezTo>
                    <a:pt x="329" y="862"/>
                    <a:pt x="327" y="861"/>
                    <a:pt x="326" y="861"/>
                  </a:cubicBezTo>
                  <a:close/>
                  <a:moveTo>
                    <a:pt x="847" y="881"/>
                  </a:moveTo>
                  <a:cubicBezTo>
                    <a:pt x="845" y="863"/>
                    <a:pt x="825" y="863"/>
                    <a:pt x="812" y="856"/>
                  </a:cubicBezTo>
                  <a:cubicBezTo>
                    <a:pt x="809" y="872"/>
                    <a:pt x="822" y="872"/>
                    <a:pt x="837" y="871"/>
                  </a:cubicBezTo>
                  <a:cubicBezTo>
                    <a:pt x="839" y="881"/>
                    <a:pt x="839" y="893"/>
                    <a:pt x="852" y="891"/>
                  </a:cubicBezTo>
                  <a:cubicBezTo>
                    <a:pt x="856" y="890"/>
                    <a:pt x="865" y="869"/>
                    <a:pt x="857" y="871"/>
                  </a:cubicBezTo>
                  <a:cubicBezTo>
                    <a:pt x="856" y="877"/>
                    <a:pt x="851" y="879"/>
                    <a:pt x="847" y="881"/>
                  </a:cubicBezTo>
                  <a:close/>
                  <a:moveTo>
                    <a:pt x="371" y="861"/>
                  </a:moveTo>
                  <a:cubicBezTo>
                    <a:pt x="365" y="862"/>
                    <a:pt x="356" y="860"/>
                    <a:pt x="356" y="866"/>
                  </a:cubicBezTo>
                  <a:cubicBezTo>
                    <a:pt x="362" y="865"/>
                    <a:pt x="370" y="867"/>
                    <a:pt x="371" y="861"/>
                  </a:cubicBezTo>
                  <a:close/>
                  <a:moveTo>
                    <a:pt x="316" y="886"/>
                  </a:moveTo>
                  <a:cubicBezTo>
                    <a:pt x="321" y="886"/>
                    <a:pt x="326" y="886"/>
                    <a:pt x="331" y="886"/>
                  </a:cubicBezTo>
                  <a:cubicBezTo>
                    <a:pt x="335" y="876"/>
                    <a:pt x="314" y="867"/>
                    <a:pt x="316" y="876"/>
                  </a:cubicBezTo>
                  <a:cubicBezTo>
                    <a:pt x="322" y="877"/>
                    <a:pt x="319" y="882"/>
                    <a:pt x="316" y="886"/>
                  </a:cubicBezTo>
                  <a:close/>
                  <a:moveTo>
                    <a:pt x="621" y="871"/>
                  </a:moveTo>
                  <a:cubicBezTo>
                    <a:pt x="617" y="872"/>
                    <a:pt x="611" y="871"/>
                    <a:pt x="611" y="876"/>
                  </a:cubicBezTo>
                  <a:cubicBezTo>
                    <a:pt x="615" y="875"/>
                    <a:pt x="621" y="876"/>
                    <a:pt x="621" y="871"/>
                  </a:cubicBezTo>
                  <a:close/>
                  <a:moveTo>
                    <a:pt x="160" y="886"/>
                  </a:moveTo>
                  <a:cubicBezTo>
                    <a:pt x="167" y="892"/>
                    <a:pt x="172" y="892"/>
                    <a:pt x="175" y="881"/>
                  </a:cubicBezTo>
                  <a:cubicBezTo>
                    <a:pt x="168" y="881"/>
                    <a:pt x="164" y="879"/>
                    <a:pt x="160" y="876"/>
                  </a:cubicBezTo>
                  <a:cubicBezTo>
                    <a:pt x="160" y="879"/>
                    <a:pt x="160" y="883"/>
                    <a:pt x="160" y="886"/>
                  </a:cubicBezTo>
                  <a:close/>
                  <a:moveTo>
                    <a:pt x="1183" y="961"/>
                  </a:moveTo>
                  <a:cubicBezTo>
                    <a:pt x="1221" y="951"/>
                    <a:pt x="1249" y="931"/>
                    <a:pt x="1283" y="916"/>
                  </a:cubicBezTo>
                  <a:cubicBezTo>
                    <a:pt x="1281" y="901"/>
                    <a:pt x="1288" y="877"/>
                    <a:pt x="1273" y="876"/>
                  </a:cubicBezTo>
                  <a:cubicBezTo>
                    <a:pt x="1278" y="910"/>
                    <a:pt x="1230" y="905"/>
                    <a:pt x="1243" y="931"/>
                  </a:cubicBezTo>
                  <a:cubicBezTo>
                    <a:pt x="1214" y="932"/>
                    <a:pt x="1199" y="948"/>
                    <a:pt x="1183" y="961"/>
                  </a:cubicBezTo>
                  <a:close/>
                  <a:moveTo>
                    <a:pt x="561" y="891"/>
                  </a:moveTo>
                  <a:cubicBezTo>
                    <a:pt x="555" y="891"/>
                    <a:pt x="554" y="885"/>
                    <a:pt x="546" y="886"/>
                  </a:cubicBezTo>
                  <a:cubicBezTo>
                    <a:pt x="538" y="898"/>
                    <a:pt x="563" y="901"/>
                    <a:pt x="561" y="891"/>
                  </a:cubicBezTo>
                  <a:close/>
                  <a:moveTo>
                    <a:pt x="862" y="906"/>
                  </a:moveTo>
                  <a:cubicBezTo>
                    <a:pt x="879" y="910"/>
                    <a:pt x="881" y="887"/>
                    <a:pt x="867" y="886"/>
                  </a:cubicBezTo>
                  <a:cubicBezTo>
                    <a:pt x="868" y="896"/>
                    <a:pt x="861" y="897"/>
                    <a:pt x="862" y="906"/>
                  </a:cubicBezTo>
                  <a:close/>
                  <a:moveTo>
                    <a:pt x="205" y="891"/>
                  </a:moveTo>
                  <a:cubicBezTo>
                    <a:pt x="199" y="892"/>
                    <a:pt x="191" y="890"/>
                    <a:pt x="190" y="896"/>
                  </a:cubicBezTo>
                  <a:cubicBezTo>
                    <a:pt x="196" y="895"/>
                    <a:pt x="205" y="897"/>
                    <a:pt x="205" y="891"/>
                  </a:cubicBezTo>
                  <a:close/>
                  <a:moveTo>
                    <a:pt x="676" y="911"/>
                  </a:moveTo>
                  <a:cubicBezTo>
                    <a:pt x="688" y="912"/>
                    <a:pt x="706" y="894"/>
                    <a:pt x="696" y="891"/>
                  </a:cubicBezTo>
                  <a:cubicBezTo>
                    <a:pt x="694" y="902"/>
                    <a:pt x="667" y="889"/>
                    <a:pt x="676" y="911"/>
                  </a:cubicBezTo>
                  <a:close/>
                  <a:moveTo>
                    <a:pt x="686" y="921"/>
                  </a:moveTo>
                  <a:cubicBezTo>
                    <a:pt x="699" y="921"/>
                    <a:pt x="704" y="912"/>
                    <a:pt x="712" y="906"/>
                  </a:cubicBezTo>
                  <a:cubicBezTo>
                    <a:pt x="697" y="905"/>
                    <a:pt x="684" y="906"/>
                    <a:pt x="686" y="921"/>
                  </a:cubicBezTo>
                  <a:close/>
                  <a:moveTo>
                    <a:pt x="912" y="896"/>
                  </a:moveTo>
                  <a:cubicBezTo>
                    <a:pt x="912" y="893"/>
                    <a:pt x="908" y="890"/>
                    <a:pt x="907" y="896"/>
                  </a:cubicBezTo>
                  <a:cubicBezTo>
                    <a:pt x="907" y="899"/>
                    <a:pt x="911" y="902"/>
                    <a:pt x="912" y="896"/>
                  </a:cubicBezTo>
                  <a:close/>
                  <a:moveTo>
                    <a:pt x="190" y="906"/>
                  </a:moveTo>
                  <a:cubicBezTo>
                    <a:pt x="198" y="921"/>
                    <a:pt x="208" y="904"/>
                    <a:pt x="205" y="931"/>
                  </a:cubicBezTo>
                  <a:cubicBezTo>
                    <a:pt x="220" y="929"/>
                    <a:pt x="236" y="928"/>
                    <a:pt x="240" y="916"/>
                  </a:cubicBezTo>
                  <a:cubicBezTo>
                    <a:pt x="232" y="916"/>
                    <a:pt x="228" y="912"/>
                    <a:pt x="225" y="906"/>
                  </a:cubicBezTo>
                  <a:cubicBezTo>
                    <a:pt x="228" y="906"/>
                    <a:pt x="231" y="902"/>
                    <a:pt x="225" y="901"/>
                  </a:cubicBezTo>
                  <a:cubicBezTo>
                    <a:pt x="219" y="920"/>
                    <a:pt x="195" y="889"/>
                    <a:pt x="190" y="906"/>
                  </a:cubicBezTo>
                  <a:close/>
                  <a:moveTo>
                    <a:pt x="837" y="916"/>
                  </a:moveTo>
                  <a:cubicBezTo>
                    <a:pt x="837" y="913"/>
                    <a:pt x="838" y="910"/>
                    <a:pt x="842" y="911"/>
                  </a:cubicBezTo>
                  <a:cubicBezTo>
                    <a:pt x="842" y="908"/>
                    <a:pt x="842" y="905"/>
                    <a:pt x="842" y="901"/>
                  </a:cubicBezTo>
                  <a:cubicBezTo>
                    <a:pt x="836" y="902"/>
                    <a:pt x="828" y="900"/>
                    <a:pt x="827" y="906"/>
                  </a:cubicBezTo>
                  <a:cubicBezTo>
                    <a:pt x="833" y="906"/>
                    <a:pt x="831" y="915"/>
                    <a:pt x="837" y="916"/>
                  </a:cubicBezTo>
                  <a:close/>
                  <a:moveTo>
                    <a:pt x="937" y="911"/>
                  </a:moveTo>
                  <a:cubicBezTo>
                    <a:pt x="937" y="906"/>
                    <a:pt x="928" y="905"/>
                    <a:pt x="927" y="911"/>
                  </a:cubicBezTo>
                  <a:cubicBezTo>
                    <a:pt x="933" y="911"/>
                    <a:pt x="935" y="918"/>
                    <a:pt x="937" y="911"/>
                  </a:cubicBezTo>
                  <a:close/>
                  <a:moveTo>
                    <a:pt x="496" y="916"/>
                  </a:moveTo>
                  <a:cubicBezTo>
                    <a:pt x="496" y="913"/>
                    <a:pt x="492" y="911"/>
                    <a:pt x="491" y="916"/>
                  </a:cubicBezTo>
                  <a:cubicBezTo>
                    <a:pt x="491" y="919"/>
                    <a:pt x="495" y="922"/>
                    <a:pt x="496" y="916"/>
                  </a:cubicBezTo>
                  <a:close/>
                  <a:moveTo>
                    <a:pt x="516" y="916"/>
                  </a:moveTo>
                  <a:cubicBezTo>
                    <a:pt x="516" y="913"/>
                    <a:pt x="512" y="911"/>
                    <a:pt x="511" y="916"/>
                  </a:cubicBezTo>
                  <a:cubicBezTo>
                    <a:pt x="511" y="919"/>
                    <a:pt x="515" y="922"/>
                    <a:pt x="516" y="916"/>
                  </a:cubicBezTo>
                  <a:close/>
                  <a:moveTo>
                    <a:pt x="336" y="916"/>
                  </a:moveTo>
                  <a:cubicBezTo>
                    <a:pt x="332" y="917"/>
                    <a:pt x="326" y="916"/>
                    <a:pt x="326" y="921"/>
                  </a:cubicBezTo>
                  <a:cubicBezTo>
                    <a:pt x="330" y="920"/>
                    <a:pt x="336" y="921"/>
                    <a:pt x="336" y="916"/>
                  </a:cubicBezTo>
                  <a:close/>
                  <a:moveTo>
                    <a:pt x="902" y="931"/>
                  </a:moveTo>
                  <a:cubicBezTo>
                    <a:pt x="903" y="921"/>
                    <a:pt x="921" y="927"/>
                    <a:pt x="922" y="916"/>
                  </a:cubicBezTo>
                  <a:cubicBezTo>
                    <a:pt x="910" y="914"/>
                    <a:pt x="887" y="924"/>
                    <a:pt x="902" y="931"/>
                  </a:cubicBezTo>
                  <a:close/>
                  <a:moveTo>
                    <a:pt x="832" y="926"/>
                  </a:moveTo>
                  <a:cubicBezTo>
                    <a:pt x="832" y="923"/>
                    <a:pt x="828" y="921"/>
                    <a:pt x="827" y="926"/>
                  </a:cubicBezTo>
                  <a:cubicBezTo>
                    <a:pt x="827" y="929"/>
                    <a:pt x="831" y="932"/>
                    <a:pt x="832" y="926"/>
                  </a:cubicBezTo>
                  <a:close/>
                  <a:moveTo>
                    <a:pt x="967" y="931"/>
                  </a:moveTo>
                  <a:cubicBezTo>
                    <a:pt x="971" y="928"/>
                    <a:pt x="938" y="915"/>
                    <a:pt x="957" y="926"/>
                  </a:cubicBezTo>
                  <a:cubicBezTo>
                    <a:pt x="958" y="927"/>
                    <a:pt x="962" y="935"/>
                    <a:pt x="967" y="931"/>
                  </a:cubicBezTo>
                  <a:close/>
                  <a:moveTo>
                    <a:pt x="797" y="961"/>
                  </a:moveTo>
                  <a:cubicBezTo>
                    <a:pt x="812" y="959"/>
                    <a:pt x="822" y="949"/>
                    <a:pt x="827" y="936"/>
                  </a:cubicBezTo>
                  <a:cubicBezTo>
                    <a:pt x="820" y="936"/>
                    <a:pt x="820" y="930"/>
                    <a:pt x="812" y="931"/>
                  </a:cubicBezTo>
                  <a:cubicBezTo>
                    <a:pt x="811" y="946"/>
                    <a:pt x="793" y="942"/>
                    <a:pt x="797" y="961"/>
                  </a:cubicBezTo>
                  <a:close/>
                  <a:moveTo>
                    <a:pt x="892" y="961"/>
                  </a:moveTo>
                  <a:cubicBezTo>
                    <a:pt x="914" y="969"/>
                    <a:pt x="937" y="953"/>
                    <a:pt x="927" y="981"/>
                  </a:cubicBezTo>
                  <a:cubicBezTo>
                    <a:pt x="943" y="986"/>
                    <a:pt x="937" y="968"/>
                    <a:pt x="947" y="966"/>
                  </a:cubicBezTo>
                  <a:cubicBezTo>
                    <a:pt x="947" y="969"/>
                    <a:pt x="948" y="972"/>
                    <a:pt x="952" y="971"/>
                  </a:cubicBezTo>
                  <a:cubicBezTo>
                    <a:pt x="951" y="956"/>
                    <a:pt x="958" y="932"/>
                    <a:pt x="942" y="931"/>
                  </a:cubicBezTo>
                  <a:cubicBezTo>
                    <a:pt x="948" y="945"/>
                    <a:pt x="926" y="945"/>
                    <a:pt x="932" y="931"/>
                  </a:cubicBezTo>
                  <a:cubicBezTo>
                    <a:pt x="917" y="935"/>
                    <a:pt x="922" y="935"/>
                    <a:pt x="907" y="931"/>
                  </a:cubicBezTo>
                  <a:cubicBezTo>
                    <a:pt x="919" y="952"/>
                    <a:pt x="902" y="951"/>
                    <a:pt x="892" y="961"/>
                  </a:cubicBezTo>
                  <a:close/>
                  <a:moveTo>
                    <a:pt x="336" y="951"/>
                  </a:moveTo>
                  <a:cubicBezTo>
                    <a:pt x="338" y="955"/>
                    <a:pt x="352" y="922"/>
                    <a:pt x="341" y="941"/>
                  </a:cubicBezTo>
                  <a:cubicBezTo>
                    <a:pt x="340" y="942"/>
                    <a:pt x="331" y="946"/>
                    <a:pt x="336" y="951"/>
                  </a:cubicBezTo>
                  <a:close/>
                  <a:moveTo>
                    <a:pt x="466" y="986"/>
                  </a:moveTo>
                  <a:cubicBezTo>
                    <a:pt x="492" y="990"/>
                    <a:pt x="514" y="950"/>
                    <a:pt x="496" y="941"/>
                  </a:cubicBezTo>
                  <a:cubicBezTo>
                    <a:pt x="493" y="963"/>
                    <a:pt x="472" y="967"/>
                    <a:pt x="466" y="986"/>
                  </a:cubicBezTo>
                  <a:close/>
                  <a:moveTo>
                    <a:pt x="591" y="941"/>
                  </a:moveTo>
                  <a:cubicBezTo>
                    <a:pt x="587" y="942"/>
                    <a:pt x="581" y="941"/>
                    <a:pt x="581" y="946"/>
                  </a:cubicBezTo>
                  <a:cubicBezTo>
                    <a:pt x="585" y="945"/>
                    <a:pt x="591" y="946"/>
                    <a:pt x="591" y="941"/>
                  </a:cubicBezTo>
                  <a:close/>
                  <a:moveTo>
                    <a:pt x="737" y="966"/>
                  </a:moveTo>
                  <a:cubicBezTo>
                    <a:pt x="743" y="950"/>
                    <a:pt x="720" y="963"/>
                    <a:pt x="727" y="946"/>
                  </a:cubicBezTo>
                  <a:cubicBezTo>
                    <a:pt x="710" y="950"/>
                    <a:pt x="716" y="951"/>
                    <a:pt x="707" y="941"/>
                  </a:cubicBezTo>
                  <a:cubicBezTo>
                    <a:pt x="700" y="952"/>
                    <a:pt x="693" y="961"/>
                    <a:pt x="686" y="971"/>
                  </a:cubicBezTo>
                  <a:cubicBezTo>
                    <a:pt x="699" y="968"/>
                    <a:pt x="705" y="973"/>
                    <a:pt x="702" y="986"/>
                  </a:cubicBezTo>
                  <a:cubicBezTo>
                    <a:pt x="717" y="992"/>
                    <a:pt x="714" y="979"/>
                    <a:pt x="722" y="976"/>
                  </a:cubicBezTo>
                  <a:cubicBezTo>
                    <a:pt x="732" y="992"/>
                    <a:pt x="710" y="956"/>
                    <a:pt x="737" y="966"/>
                  </a:cubicBezTo>
                  <a:close/>
                  <a:moveTo>
                    <a:pt x="787" y="951"/>
                  </a:moveTo>
                  <a:cubicBezTo>
                    <a:pt x="787" y="946"/>
                    <a:pt x="783" y="938"/>
                    <a:pt x="782" y="946"/>
                  </a:cubicBezTo>
                  <a:cubicBezTo>
                    <a:pt x="781" y="952"/>
                    <a:pt x="786" y="959"/>
                    <a:pt x="787" y="951"/>
                  </a:cubicBezTo>
                  <a:close/>
                  <a:moveTo>
                    <a:pt x="1017" y="956"/>
                  </a:moveTo>
                  <a:cubicBezTo>
                    <a:pt x="1031" y="960"/>
                    <a:pt x="1027" y="946"/>
                    <a:pt x="1032" y="941"/>
                  </a:cubicBezTo>
                  <a:cubicBezTo>
                    <a:pt x="1021" y="940"/>
                    <a:pt x="1016" y="945"/>
                    <a:pt x="1017" y="956"/>
                  </a:cubicBezTo>
                  <a:close/>
                  <a:moveTo>
                    <a:pt x="401" y="951"/>
                  </a:moveTo>
                  <a:cubicBezTo>
                    <a:pt x="399" y="957"/>
                    <a:pt x="411" y="967"/>
                    <a:pt x="416" y="971"/>
                  </a:cubicBezTo>
                  <a:cubicBezTo>
                    <a:pt x="422" y="976"/>
                    <a:pt x="435" y="990"/>
                    <a:pt x="441" y="976"/>
                  </a:cubicBezTo>
                  <a:cubicBezTo>
                    <a:pt x="439" y="966"/>
                    <a:pt x="427" y="939"/>
                    <a:pt x="401" y="951"/>
                  </a:cubicBezTo>
                  <a:close/>
                  <a:moveTo>
                    <a:pt x="997" y="946"/>
                  </a:moveTo>
                  <a:cubicBezTo>
                    <a:pt x="993" y="947"/>
                    <a:pt x="987" y="946"/>
                    <a:pt x="987" y="951"/>
                  </a:cubicBezTo>
                  <a:cubicBezTo>
                    <a:pt x="991" y="950"/>
                    <a:pt x="997" y="951"/>
                    <a:pt x="997" y="946"/>
                  </a:cubicBezTo>
                  <a:close/>
                  <a:moveTo>
                    <a:pt x="686" y="956"/>
                  </a:moveTo>
                  <a:cubicBezTo>
                    <a:pt x="686" y="954"/>
                    <a:pt x="682" y="951"/>
                    <a:pt x="681" y="956"/>
                  </a:cubicBezTo>
                  <a:cubicBezTo>
                    <a:pt x="681" y="959"/>
                    <a:pt x="686" y="962"/>
                    <a:pt x="686" y="956"/>
                  </a:cubicBezTo>
                  <a:close/>
                  <a:moveTo>
                    <a:pt x="1218" y="966"/>
                  </a:moveTo>
                  <a:cubicBezTo>
                    <a:pt x="1218" y="964"/>
                    <a:pt x="1214" y="961"/>
                    <a:pt x="1213" y="966"/>
                  </a:cubicBezTo>
                  <a:cubicBezTo>
                    <a:pt x="1213" y="969"/>
                    <a:pt x="1217" y="972"/>
                    <a:pt x="1218" y="966"/>
                  </a:cubicBezTo>
                  <a:close/>
                  <a:moveTo>
                    <a:pt x="521" y="971"/>
                  </a:moveTo>
                  <a:cubicBezTo>
                    <a:pt x="521" y="969"/>
                    <a:pt x="517" y="966"/>
                    <a:pt x="516" y="971"/>
                  </a:cubicBezTo>
                  <a:cubicBezTo>
                    <a:pt x="516" y="974"/>
                    <a:pt x="520" y="977"/>
                    <a:pt x="521" y="971"/>
                  </a:cubicBezTo>
                  <a:close/>
                  <a:moveTo>
                    <a:pt x="827" y="971"/>
                  </a:moveTo>
                  <a:cubicBezTo>
                    <a:pt x="842" y="985"/>
                    <a:pt x="813" y="956"/>
                    <a:pt x="827" y="971"/>
                  </a:cubicBezTo>
                  <a:close/>
                  <a:moveTo>
                    <a:pt x="391" y="991"/>
                  </a:moveTo>
                  <a:cubicBezTo>
                    <a:pt x="382" y="987"/>
                    <a:pt x="376" y="979"/>
                    <a:pt x="366" y="976"/>
                  </a:cubicBezTo>
                  <a:cubicBezTo>
                    <a:pt x="366" y="987"/>
                    <a:pt x="386" y="1002"/>
                    <a:pt x="391" y="991"/>
                  </a:cubicBezTo>
                  <a:close/>
                  <a:moveTo>
                    <a:pt x="476" y="1011"/>
                  </a:moveTo>
                  <a:cubicBezTo>
                    <a:pt x="462" y="1015"/>
                    <a:pt x="480" y="988"/>
                    <a:pt x="466" y="991"/>
                  </a:cubicBezTo>
                  <a:cubicBezTo>
                    <a:pt x="465" y="995"/>
                    <a:pt x="462" y="997"/>
                    <a:pt x="456" y="996"/>
                  </a:cubicBezTo>
                  <a:cubicBezTo>
                    <a:pt x="455" y="1007"/>
                    <a:pt x="475" y="1020"/>
                    <a:pt x="476" y="1011"/>
                  </a:cubicBezTo>
                  <a:close/>
                  <a:moveTo>
                    <a:pt x="727" y="996"/>
                  </a:moveTo>
                  <a:cubicBezTo>
                    <a:pt x="714" y="1013"/>
                    <a:pt x="743" y="984"/>
                    <a:pt x="727" y="996"/>
                  </a:cubicBezTo>
                  <a:close/>
                  <a:moveTo>
                    <a:pt x="852" y="1006"/>
                  </a:moveTo>
                  <a:cubicBezTo>
                    <a:pt x="855" y="1006"/>
                    <a:pt x="859" y="1006"/>
                    <a:pt x="862" y="1006"/>
                  </a:cubicBezTo>
                  <a:cubicBezTo>
                    <a:pt x="862" y="1000"/>
                    <a:pt x="868" y="999"/>
                    <a:pt x="867" y="991"/>
                  </a:cubicBezTo>
                  <a:cubicBezTo>
                    <a:pt x="862" y="991"/>
                    <a:pt x="857" y="991"/>
                    <a:pt x="852" y="991"/>
                  </a:cubicBezTo>
                  <a:cubicBezTo>
                    <a:pt x="852" y="996"/>
                    <a:pt x="852" y="1001"/>
                    <a:pt x="852" y="1006"/>
                  </a:cubicBezTo>
                  <a:close/>
                  <a:moveTo>
                    <a:pt x="1128" y="1006"/>
                  </a:moveTo>
                  <a:cubicBezTo>
                    <a:pt x="1127" y="983"/>
                    <a:pt x="1105" y="1010"/>
                    <a:pt x="1092" y="1006"/>
                  </a:cubicBezTo>
                  <a:cubicBezTo>
                    <a:pt x="1095" y="1034"/>
                    <a:pt x="1139" y="1020"/>
                    <a:pt x="1153" y="1037"/>
                  </a:cubicBezTo>
                  <a:cubicBezTo>
                    <a:pt x="1153" y="1031"/>
                    <a:pt x="1160" y="1031"/>
                    <a:pt x="1168" y="1031"/>
                  </a:cubicBezTo>
                  <a:cubicBezTo>
                    <a:pt x="1169" y="1028"/>
                    <a:pt x="1168" y="1022"/>
                    <a:pt x="1173" y="1021"/>
                  </a:cubicBezTo>
                  <a:cubicBezTo>
                    <a:pt x="1180" y="1027"/>
                    <a:pt x="1204" y="1031"/>
                    <a:pt x="1203" y="1006"/>
                  </a:cubicBezTo>
                  <a:cubicBezTo>
                    <a:pt x="1190" y="1006"/>
                    <a:pt x="1187" y="1014"/>
                    <a:pt x="1178" y="1016"/>
                  </a:cubicBezTo>
                  <a:cubicBezTo>
                    <a:pt x="1177" y="996"/>
                    <a:pt x="1174" y="1015"/>
                    <a:pt x="1168" y="1016"/>
                  </a:cubicBezTo>
                  <a:cubicBezTo>
                    <a:pt x="1172" y="992"/>
                    <a:pt x="1148" y="1014"/>
                    <a:pt x="1163" y="991"/>
                  </a:cubicBezTo>
                  <a:cubicBezTo>
                    <a:pt x="1159" y="991"/>
                    <a:pt x="1156" y="991"/>
                    <a:pt x="1153" y="991"/>
                  </a:cubicBezTo>
                  <a:cubicBezTo>
                    <a:pt x="1145" y="1006"/>
                    <a:pt x="1136" y="990"/>
                    <a:pt x="1128" y="1006"/>
                  </a:cubicBezTo>
                  <a:close/>
                  <a:moveTo>
                    <a:pt x="1208" y="1001"/>
                  </a:moveTo>
                  <a:cubicBezTo>
                    <a:pt x="1208" y="1004"/>
                    <a:pt x="1208" y="1007"/>
                    <a:pt x="1213" y="1006"/>
                  </a:cubicBezTo>
                  <a:cubicBezTo>
                    <a:pt x="1215" y="998"/>
                    <a:pt x="1219" y="1007"/>
                    <a:pt x="1228" y="1006"/>
                  </a:cubicBezTo>
                  <a:cubicBezTo>
                    <a:pt x="1232" y="990"/>
                    <a:pt x="1211" y="999"/>
                    <a:pt x="1208" y="991"/>
                  </a:cubicBezTo>
                  <a:cubicBezTo>
                    <a:pt x="1208" y="995"/>
                    <a:pt x="1208" y="998"/>
                    <a:pt x="1208" y="1001"/>
                  </a:cubicBezTo>
                  <a:close/>
                  <a:moveTo>
                    <a:pt x="581" y="1021"/>
                  </a:moveTo>
                  <a:cubicBezTo>
                    <a:pt x="582" y="1014"/>
                    <a:pt x="580" y="1002"/>
                    <a:pt x="576" y="1011"/>
                  </a:cubicBezTo>
                  <a:cubicBezTo>
                    <a:pt x="576" y="1018"/>
                    <a:pt x="577" y="1031"/>
                    <a:pt x="581" y="1021"/>
                  </a:cubicBezTo>
                  <a:close/>
                  <a:moveTo>
                    <a:pt x="722" y="1006"/>
                  </a:moveTo>
                  <a:cubicBezTo>
                    <a:pt x="718" y="1008"/>
                    <a:pt x="712" y="1007"/>
                    <a:pt x="712" y="1011"/>
                  </a:cubicBezTo>
                  <a:cubicBezTo>
                    <a:pt x="715" y="1010"/>
                    <a:pt x="721" y="1011"/>
                    <a:pt x="722" y="1006"/>
                  </a:cubicBezTo>
                  <a:close/>
                  <a:moveTo>
                    <a:pt x="947" y="1011"/>
                  </a:moveTo>
                  <a:cubicBezTo>
                    <a:pt x="935" y="1028"/>
                    <a:pt x="964" y="999"/>
                    <a:pt x="947" y="1011"/>
                  </a:cubicBezTo>
                  <a:close/>
                  <a:moveTo>
                    <a:pt x="541" y="1021"/>
                  </a:moveTo>
                  <a:cubicBezTo>
                    <a:pt x="529" y="1038"/>
                    <a:pt x="558" y="1009"/>
                    <a:pt x="541" y="1021"/>
                  </a:cubicBezTo>
                  <a:close/>
                  <a:moveTo>
                    <a:pt x="376" y="1042"/>
                  </a:moveTo>
                  <a:cubicBezTo>
                    <a:pt x="392" y="1037"/>
                    <a:pt x="395" y="1046"/>
                    <a:pt x="401" y="1052"/>
                  </a:cubicBezTo>
                  <a:cubicBezTo>
                    <a:pt x="402" y="1048"/>
                    <a:pt x="401" y="1042"/>
                    <a:pt x="406" y="1042"/>
                  </a:cubicBezTo>
                  <a:cubicBezTo>
                    <a:pt x="407" y="1029"/>
                    <a:pt x="398" y="1026"/>
                    <a:pt x="391" y="1021"/>
                  </a:cubicBezTo>
                  <a:cubicBezTo>
                    <a:pt x="392" y="1035"/>
                    <a:pt x="371" y="1025"/>
                    <a:pt x="376" y="1042"/>
                  </a:cubicBezTo>
                  <a:close/>
                  <a:moveTo>
                    <a:pt x="441" y="1031"/>
                  </a:moveTo>
                  <a:cubicBezTo>
                    <a:pt x="451" y="1031"/>
                    <a:pt x="461" y="1031"/>
                    <a:pt x="471" y="1031"/>
                  </a:cubicBezTo>
                  <a:cubicBezTo>
                    <a:pt x="474" y="1011"/>
                    <a:pt x="442" y="1024"/>
                    <a:pt x="441" y="1031"/>
                  </a:cubicBezTo>
                  <a:close/>
                  <a:moveTo>
                    <a:pt x="857" y="1057"/>
                  </a:moveTo>
                  <a:cubicBezTo>
                    <a:pt x="868" y="1056"/>
                    <a:pt x="850" y="1044"/>
                    <a:pt x="857" y="1031"/>
                  </a:cubicBezTo>
                  <a:cubicBezTo>
                    <a:pt x="849" y="1031"/>
                    <a:pt x="840" y="1031"/>
                    <a:pt x="832" y="1031"/>
                  </a:cubicBezTo>
                  <a:cubicBezTo>
                    <a:pt x="834" y="1046"/>
                    <a:pt x="842" y="1054"/>
                    <a:pt x="857" y="1057"/>
                  </a:cubicBezTo>
                  <a:close/>
                  <a:moveTo>
                    <a:pt x="892" y="1097"/>
                  </a:moveTo>
                  <a:cubicBezTo>
                    <a:pt x="849" y="1079"/>
                    <a:pt x="841" y="1027"/>
                    <a:pt x="782" y="1026"/>
                  </a:cubicBezTo>
                  <a:cubicBezTo>
                    <a:pt x="775" y="1050"/>
                    <a:pt x="791" y="1051"/>
                    <a:pt x="797" y="1062"/>
                  </a:cubicBezTo>
                  <a:cubicBezTo>
                    <a:pt x="804" y="1077"/>
                    <a:pt x="795" y="1081"/>
                    <a:pt x="802" y="1092"/>
                  </a:cubicBezTo>
                  <a:cubicBezTo>
                    <a:pt x="833" y="1080"/>
                    <a:pt x="869" y="1102"/>
                    <a:pt x="892" y="1127"/>
                  </a:cubicBezTo>
                  <a:cubicBezTo>
                    <a:pt x="898" y="1111"/>
                    <a:pt x="892" y="1115"/>
                    <a:pt x="892" y="1097"/>
                  </a:cubicBezTo>
                  <a:close/>
                  <a:moveTo>
                    <a:pt x="892" y="1052"/>
                  </a:moveTo>
                  <a:cubicBezTo>
                    <a:pt x="888" y="1053"/>
                    <a:pt x="882" y="1052"/>
                    <a:pt x="882" y="1057"/>
                  </a:cubicBezTo>
                  <a:cubicBezTo>
                    <a:pt x="899" y="1052"/>
                    <a:pt x="899" y="1064"/>
                    <a:pt x="892" y="1072"/>
                  </a:cubicBezTo>
                  <a:cubicBezTo>
                    <a:pt x="903" y="1081"/>
                    <a:pt x="921" y="1083"/>
                    <a:pt x="927" y="1097"/>
                  </a:cubicBezTo>
                  <a:cubicBezTo>
                    <a:pt x="928" y="1083"/>
                    <a:pt x="942" y="1081"/>
                    <a:pt x="952" y="1077"/>
                  </a:cubicBezTo>
                  <a:cubicBezTo>
                    <a:pt x="951" y="1063"/>
                    <a:pt x="942" y="1060"/>
                    <a:pt x="962" y="1062"/>
                  </a:cubicBezTo>
                  <a:cubicBezTo>
                    <a:pt x="962" y="1045"/>
                    <a:pt x="971" y="1040"/>
                    <a:pt x="957" y="1031"/>
                  </a:cubicBezTo>
                  <a:cubicBezTo>
                    <a:pt x="949" y="1040"/>
                    <a:pt x="943" y="1051"/>
                    <a:pt x="937" y="1062"/>
                  </a:cubicBezTo>
                  <a:cubicBezTo>
                    <a:pt x="926" y="1058"/>
                    <a:pt x="912" y="1047"/>
                    <a:pt x="902" y="1057"/>
                  </a:cubicBezTo>
                  <a:cubicBezTo>
                    <a:pt x="909" y="1042"/>
                    <a:pt x="872" y="1039"/>
                    <a:pt x="887" y="1047"/>
                  </a:cubicBezTo>
                  <a:cubicBezTo>
                    <a:pt x="890" y="1047"/>
                    <a:pt x="893" y="1047"/>
                    <a:pt x="892" y="1052"/>
                  </a:cubicBezTo>
                  <a:close/>
                  <a:moveTo>
                    <a:pt x="426" y="1047"/>
                  </a:moveTo>
                  <a:cubicBezTo>
                    <a:pt x="429" y="1044"/>
                    <a:pt x="397" y="1030"/>
                    <a:pt x="416" y="1042"/>
                  </a:cubicBezTo>
                  <a:cubicBezTo>
                    <a:pt x="417" y="1042"/>
                    <a:pt x="421" y="1051"/>
                    <a:pt x="426" y="1047"/>
                  </a:cubicBezTo>
                  <a:close/>
                  <a:moveTo>
                    <a:pt x="586" y="1052"/>
                  </a:moveTo>
                  <a:cubicBezTo>
                    <a:pt x="601" y="1059"/>
                    <a:pt x="601" y="1029"/>
                    <a:pt x="586" y="1037"/>
                  </a:cubicBezTo>
                  <a:cubicBezTo>
                    <a:pt x="586" y="1042"/>
                    <a:pt x="586" y="1047"/>
                    <a:pt x="586" y="1052"/>
                  </a:cubicBezTo>
                  <a:close/>
                  <a:moveTo>
                    <a:pt x="777" y="1042"/>
                  </a:moveTo>
                  <a:cubicBezTo>
                    <a:pt x="777" y="1039"/>
                    <a:pt x="773" y="1036"/>
                    <a:pt x="772" y="1042"/>
                  </a:cubicBezTo>
                  <a:cubicBezTo>
                    <a:pt x="772" y="1044"/>
                    <a:pt x="776" y="1047"/>
                    <a:pt x="777" y="1042"/>
                  </a:cubicBezTo>
                  <a:close/>
                  <a:moveTo>
                    <a:pt x="917" y="1042"/>
                  </a:moveTo>
                  <a:cubicBezTo>
                    <a:pt x="917" y="1039"/>
                    <a:pt x="913" y="1036"/>
                    <a:pt x="912" y="1042"/>
                  </a:cubicBezTo>
                  <a:cubicBezTo>
                    <a:pt x="912" y="1044"/>
                    <a:pt x="916" y="1047"/>
                    <a:pt x="917" y="1042"/>
                  </a:cubicBezTo>
                  <a:close/>
                  <a:moveTo>
                    <a:pt x="536" y="1052"/>
                  </a:moveTo>
                  <a:cubicBezTo>
                    <a:pt x="541" y="1052"/>
                    <a:pt x="546" y="1052"/>
                    <a:pt x="551" y="1052"/>
                  </a:cubicBezTo>
                  <a:cubicBezTo>
                    <a:pt x="551" y="1048"/>
                    <a:pt x="551" y="1045"/>
                    <a:pt x="551" y="1042"/>
                  </a:cubicBezTo>
                  <a:cubicBezTo>
                    <a:pt x="546" y="1042"/>
                    <a:pt x="541" y="1042"/>
                    <a:pt x="536" y="1042"/>
                  </a:cubicBezTo>
                  <a:cubicBezTo>
                    <a:pt x="536" y="1045"/>
                    <a:pt x="536" y="1048"/>
                    <a:pt x="536" y="1052"/>
                  </a:cubicBezTo>
                  <a:close/>
                  <a:moveTo>
                    <a:pt x="1097" y="1057"/>
                  </a:moveTo>
                  <a:cubicBezTo>
                    <a:pt x="1101" y="1043"/>
                    <a:pt x="1087" y="1047"/>
                    <a:pt x="1082" y="1042"/>
                  </a:cubicBezTo>
                  <a:cubicBezTo>
                    <a:pt x="1079" y="1055"/>
                    <a:pt x="1093" y="1051"/>
                    <a:pt x="1097" y="1057"/>
                  </a:cubicBezTo>
                  <a:close/>
                  <a:moveTo>
                    <a:pt x="456" y="1052"/>
                  </a:moveTo>
                  <a:cubicBezTo>
                    <a:pt x="444" y="1054"/>
                    <a:pt x="445" y="1042"/>
                    <a:pt x="431" y="1047"/>
                  </a:cubicBezTo>
                  <a:cubicBezTo>
                    <a:pt x="423" y="1062"/>
                    <a:pt x="457" y="1060"/>
                    <a:pt x="456" y="1052"/>
                  </a:cubicBezTo>
                  <a:close/>
                  <a:moveTo>
                    <a:pt x="1002" y="1067"/>
                  </a:moveTo>
                  <a:cubicBezTo>
                    <a:pt x="1003" y="1061"/>
                    <a:pt x="1011" y="1055"/>
                    <a:pt x="1002" y="1052"/>
                  </a:cubicBezTo>
                  <a:cubicBezTo>
                    <a:pt x="1001" y="1057"/>
                    <a:pt x="993" y="1063"/>
                    <a:pt x="1002" y="1067"/>
                  </a:cubicBezTo>
                  <a:close/>
                  <a:moveTo>
                    <a:pt x="451" y="1072"/>
                  </a:moveTo>
                  <a:cubicBezTo>
                    <a:pt x="447" y="1063"/>
                    <a:pt x="463" y="1074"/>
                    <a:pt x="461" y="1077"/>
                  </a:cubicBezTo>
                  <a:cubicBezTo>
                    <a:pt x="463" y="1073"/>
                    <a:pt x="459" y="1065"/>
                    <a:pt x="461" y="1062"/>
                  </a:cubicBezTo>
                  <a:cubicBezTo>
                    <a:pt x="443" y="1062"/>
                    <a:pt x="448" y="1066"/>
                    <a:pt x="451" y="1072"/>
                  </a:cubicBezTo>
                  <a:close/>
                  <a:moveTo>
                    <a:pt x="982" y="1067"/>
                  </a:moveTo>
                  <a:cubicBezTo>
                    <a:pt x="982" y="1064"/>
                    <a:pt x="978" y="1061"/>
                    <a:pt x="977" y="1067"/>
                  </a:cubicBezTo>
                  <a:cubicBezTo>
                    <a:pt x="977" y="1069"/>
                    <a:pt x="981" y="1072"/>
                    <a:pt x="982" y="1067"/>
                  </a:cubicBezTo>
                  <a:close/>
                  <a:moveTo>
                    <a:pt x="1037" y="1097"/>
                  </a:moveTo>
                  <a:cubicBezTo>
                    <a:pt x="1061" y="1108"/>
                    <a:pt x="1066" y="1056"/>
                    <a:pt x="1057" y="1067"/>
                  </a:cubicBezTo>
                  <a:cubicBezTo>
                    <a:pt x="1058" y="1084"/>
                    <a:pt x="1034" y="1076"/>
                    <a:pt x="1037" y="1097"/>
                  </a:cubicBezTo>
                  <a:close/>
                  <a:moveTo>
                    <a:pt x="1082" y="1097"/>
                  </a:moveTo>
                  <a:cubicBezTo>
                    <a:pt x="1094" y="1103"/>
                    <a:pt x="1104" y="1111"/>
                    <a:pt x="1112" y="1097"/>
                  </a:cubicBezTo>
                  <a:cubicBezTo>
                    <a:pt x="1104" y="1092"/>
                    <a:pt x="1101" y="1083"/>
                    <a:pt x="1107" y="1077"/>
                  </a:cubicBezTo>
                  <a:cubicBezTo>
                    <a:pt x="1097" y="1075"/>
                    <a:pt x="1094" y="1067"/>
                    <a:pt x="1087" y="1062"/>
                  </a:cubicBezTo>
                  <a:cubicBezTo>
                    <a:pt x="1091" y="1079"/>
                    <a:pt x="1080" y="1081"/>
                    <a:pt x="1082" y="1097"/>
                  </a:cubicBezTo>
                  <a:close/>
                  <a:moveTo>
                    <a:pt x="471" y="1092"/>
                  </a:moveTo>
                  <a:cubicBezTo>
                    <a:pt x="485" y="1092"/>
                    <a:pt x="481" y="1083"/>
                    <a:pt x="491" y="1092"/>
                  </a:cubicBezTo>
                  <a:cubicBezTo>
                    <a:pt x="491" y="1083"/>
                    <a:pt x="492" y="1076"/>
                    <a:pt x="496" y="1072"/>
                  </a:cubicBezTo>
                  <a:cubicBezTo>
                    <a:pt x="490" y="1071"/>
                    <a:pt x="489" y="1065"/>
                    <a:pt x="481" y="1067"/>
                  </a:cubicBezTo>
                  <a:cubicBezTo>
                    <a:pt x="488" y="1086"/>
                    <a:pt x="467" y="1076"/>
                    <a:pt x="471" y="1092"/>
                  </a:cubicBezTo>
                  <a:close/>
                  <a:moveTo>
                    <a:pt x="962" y="1077"/>
                  </a:moveTo>
                  <a:cubicBezTo>
                    <a:pt x="969" y="1097"/>
                    <a:pt x="953" y="1094"/>
                    <a:pt x="947" y="1102"/>
                  </a:cubicBezTo>
                  <a:cubicBezTo>
                    <a:pt x="971" y="1113"/>
                    <a:pt x="924" y="1139"/>
                    <a:pt x="942" y="1162"/>
                  </a:cubicBezTo>
                  <a:cubicBezTo>
                    <a:pt x="947" y="1162"/>
                    <a:pt x="952" y="1162"/>
                    <a:pt x="957" y="1162"/>
                  </a:cubicBezTo>
                  <a:cubicBezTo>
                    <a:pt x="958" y="1149"/>
                    <a:pt x="966" y="1146"/>
                    <a:pt x="957" y="1137"/>
                  </a:cubicBezTo>
                  <a:cubicBezTo>
                    <a:pt x="961" y="1132"/>
                    <a:pt x="989" y="1126"/>
                    <a:pt x="992" y="1137"/>
                  </a:cubicBezTo>
                  <a:cubicBezTo>
                    <a:pt x="984" y="1137"/>
                    <a:pt x="975" y="1136"/>
                    <a:pt x="977" y="1147"/>
                  </a:cubicBezTo>
                  <a:cubicBezTo>
                    <a:pt x="992" y="1140"/>
                    <a:pt x="1003" y="1142"/>
                    <a:pt x="1012" y="1152"/>
                  </a:cubicBezTo>
                  <a:cubicBezTo>
                    <a:pt x="1010" y="1131"/>
                    <a:pt x="1034" y="1136"/>
                    <a:pt x="1037" y="1122"/>
                  </a:cubicBezTo>
                  <a:cubicBezTo>
                    <a:pt x="1031" y="1122"/>
                    <a:pt x="1033" y="1113"/>
                    <a:pt x="1027" y="1112"/>
                  </a:cubicBezTo>
                  <a:cubicBezTo>
                    <a:pt x="1022" y="1126"/>
                    <a:pt x="1023" y="1096"/>
                    <a:pt x="1012" y="1112"/>
                  </a:cubicBezTo>
                  <a:cubicBezTo>
                    <a:pt x="1013" y="1092"/>
                    <a:pt x="1011" y="1089"/>
                    <a:pt x="1002" y="1102"/>
                  </a:cubicBezTo>
                  <a:cubicBezTo>
                    <a:pt x="1007" y="1086"/>
                    <a:pt x="994" y="1086"/>
                    <a:pt x="992" y="1077"/>
                  </a:cubicBezTo>
                  <a:cubicBezTo>
                    <a:pt x="1000" y="1075"/>
                    <a:pt x="993" y="1068"/>
                    <a:pt x="987" y="1067"/>
                  </a:cubicBezTo>
                  <a:cubicBezTo>
                    <a:pt x="992" y="1083"/>
                    <a:pt x="972" y="1074"/>
                    <a:pt x="962" y="1077"/>
                  </a:cubicBezTo>
                  <a:close/>
                  <a:moveTo>
                    <a:pt x="1002" y="1072"/>
                  </a:moveTo>
                  <a:cubicBezTo>
                    <a:pt x="1002" y="1075"/>
                    <a:pt x="1002" y="1078"/>
                    <a:pt x="1002" y="1082"/>
                  </a:cubicBezTo>
                  <a:cubicBezTo>
                    <a:pt x="1006" y="1082"/>
                    <a:pt x="1009" y="1082"/>
                    <a:pt x="1012" y="1082"/>
                  </a:cubicBezTo>
                  <a:cubicBezTo>
                    <a:pt x="1018" y="1074"/>
                    <a:pt x="1018" y="1069"/>
                    <a:pt x="1007" y="1067"/>
                  </a:cubicBezTo>
                  <a:cubicBezTo>
                    <a:pt x="1007" y="1070"/>
                    <a:pt x="1006" y="1073"/>
                    <a:pt x="1002" y="1072"/>
                  </a:cubicBezTo>
                  <a:close/>
                  <a:moveTo>
                    <a:pt x="767" y="1107"/>
                  </a:moveTo>
                  <a:cubicBezTo>
                    <a:pt x="760" y="1107"/>
                    <a:pt x="762" y="1098"/>
                    <a:pt x="757" y="1097"/>
                  </a:cubicBezTo>
                  <a:cubicBezTo>
                    <a:pt x="757" y="1102"/>
                    <a:pt x="757" y="1107"/>
                    <a:pt x="757" y="1112"/>
                  </a:cubicBezTo>
                  <a:cubicBezTo>
                    <a:pt x="773" y="1111"/>
                    <a:pt x="784" y="1105"/>
                    <a:pt x="787" y="1092"/>
                  </a:cubicBezTo>
                  <a:cubicBezTo>
                    <a:pt x="780" y="1092"/>
                    <a:pt x="776" y="1089"/>
                    <a:pt x="772" y="1087"/>
                  </a:cubicBezTo>
                  <a:cubicBezTo>
                    <a:pt x="771" y="1094"/>
                    <a:pt x="773" y="1105"/>
                    <a:pt x="767" y="1107"/>
                  </a:cubicBezTo>
                  <a:close/>
                  <a:moveTo>
                    <a:pt x="917" y="1107"/>
                  </a:moveTo>
                  <a:cubicBezTo>
                    <a:pt x="920" y="1094"/>
                    <a:pt x="915" y="1089"/>
                    <a:pt x="902" y="1092"/>
                  </a:cubicBezTo>
                  <a:cubicBezTo>
                    <a:pt x="899" y="1105"/>
                    <a:pt x="912" y="1101"/>
                    <a:pt x="917" y="1107"/>
                  </a:cubicBezTo>
                  <a:close/>
                  <a:moveTo>
                    <a:pt x="671" y="1107"/>
                  </a:moveTo>
                  <a:cubicBezTo>
                    <a:pt x="672" y="1110"/>
                    <a:pt x="672" y="1113"/>
                    <a:pt x="676" y="1112"/>
                  </a:cubicBezTo>
                  <a:cubicBezTo>
                    <a:pt x="678" y="1105"/>
                    <a:pt x="685" y="1103"/>
                    <a:pt x="686" y="1097"/>
                  </a:cubicBezTo>
                  <a:cubicBezTo>
                    <a:pt x="681" y="1097"/>
                    <a:pt x="676" y="1097"/>
                    <a:pt x="671" y="1097"/>
                  </a:cubicBezTo>
                  <a:cubicBezTo>
                    <a:pt x="671" y="1100"/>
                    <a:pt x="671" y="1103"/>
                    <a:pt x="671" y="1107"/>
                  </a:cubicBezTo>
                  <a:close/>
                  <a:moveTo>
                    <a:pt x="586" y="1107"/>
                  </a:moveTo>
                  <a:cubicBezTo>
                    <a:pt x="581" y="1107"/>
                    <a:pt x="578" y="1099"/>
                    <a:pt x="576" y="1107"/>
                  </a:cubicBezTo>
                  <a:cubicBezTo>
                    <a:pt x="576" y="1112"/>
                    <a:pt x="585" y="1113"/>
                    <a:pt x="586" y="1107"/>
                  </a:cubicBezTo>
                  <a:close/>
                  <a:moveTo>
                    <a:pt x="812" y="1177"/>
                  </a:moveTo>
                  <a:cubicBezTo>
                    <a:pt x="813" y="1171"/>
                    <a:pt x="820" y="1165"/>
                    <a:pt x="822" y="1172"/>
                  </a:cubicBezTo>
                  <a:cubicBezTo>
                    <a:pt x="821" y="1181"/>
                    <a:pt x="805" y="1175"/>
                    <a:pt x="807" y="1187"/>
                  </a:cubicBezTo>
                  <a:cubicBezTo>
                    <a:pt x="824" y="1190"/>
                    <a:pt x="819" y="1169"/>
                    <a:pt x="837" y="1172"/>
                  </a:cubicBezTo>
                  <a:cubicBezTo>
                    <a:pt x="838" y="1179"/>
                    <a:pt x="845" y="1180"/>
                    <a:pt x="847" y="1187"/>
                  </a:cubicBezTo>
                  <a:cubicBezTo>
                    <a:pt x="846" y="1194"/>
                    <a:pt x="839" y="1195"/>
                    <a:pt x="837" y="1202"/>
                  </a:cubicBezTo>
                  <a:cubicBezTo>
                    <a:pt x="851" y="1208"/>
                    <a:pt x="868" y="1208"/>
                    <a:pt x="882" y="1202"/>
                  </a:cubicBezTo>
                  <a:cubicBezTo>
                    <a:pt x="878" y="1176"/>
                    <a:pt x="876" y="1168"/>
                    <a:pt x="867" y="1147"/>
                  </a:cubicBezTo>
                  <a:cubicBezTo>
                    <a:pt x="872" y="1158"/>
                    <a:pt x="853" y="1140"/>
                    <a:pt x="862" y="1132"/>
                  </a:cubicBezTo>
                  <a:cubicBezTo>
                    <a:pt x="841" y="1129"/>
                    <a:pt x="842" y="1148"/>
                    <a:pt x="832" y="1157"/>
                  </a:cubicBezTo>
                  <a:cubicBezTo>
                    <a:pt x="820" y="1159"/>
                    <a:pt x="835" y="1134"/>
                    <a:pt x="817" y="1142"/>
                  </a:cubicBezTo>
                  <a:cubicBezTo>
                    <a:pt x="809" y="1142"/>
                    <a:pt x="813" y="1155"/>
                    <a:pt x="802" y="1152"/>
                  </a:cubicBezTo>
                  <a:cubicBezTo>
                    <a:pt x="792" y="1139"/>
                    <a:pt x="815" y="1135"/>
                    <a:pt x="802" y="1117"/>
                  </a:cubicBezTo>
                  <a:cubicBezTo>
                    <a:pt x="821" y="1120"/>
                    <a:pt x="809" y="1096"/>
                    <a:pt x="797" y="1102"/>
                  </a:cubicBezTo>
                  <a:cubicBezTo>
                    <a:pt x="795" y="1111"/>
                    <a:pt x="804" y="1132"/>
                    <a:pt x="787" y="1127"/>
                  </a:cubicBezTo>
                  <a:cubicBezTo>
                    <a:pt x="785" y="1139"/>
                    <a:pt x="796" y="1138"/>
                    <a:pt x="792" y="1152"/>
                  </a:cubicBezTo>
                  <a:cubicBezTo>
                    <a:pt x="810" y="1148"/>
                    <a:pt x="800" y="1173"/>
                    <a:pt x="812" y="1177"/>
                  </a:cubicBezTo>
                  <a:close/>
                  <a:moveTo>
                    <a:pt x="1128" y="1127"/>
                  </a:moveTo>
                  <a:cubicBezTo>
                    <a:pt x="1127" y="1120"/>
                    <a:pt x="1130" y="1116"/>
                    <a:pt x="1133" y="1112"/>
                  </a:cubicBezTo>
                  <a:cubicBezTo>
                    <a:pt x="1126" y="1112"/>
                    <a:pt x="1122" y="1109"/>
                    <a:pt x="1117" y="1107"/>
                  </a:cubicBezTo>
                  <a:cubicBezTo>
                    <a:pt x="1118" y="1116"/>
                    <a:pt x="1121" y="1123"/>
                    <a:pt x="1128" y="1127"/>
                  </a:cubicBezTo>
                  <a:close/>
                  <a:moveTo>
                    <a:pt x="1193" y="1127"/>
                  </a:moveTo>
                  <a:cubicBezTo>
                    <a:pt x="1212" y="1130"/>
                    <a:pt x="1209" y="1106"/>
                    <a:pt x="1193" y="1107"/>
                  </a:cubicBezTo>
                  <a:cubicBezTo>
                    <a:pt x="1193" y="1113"/>
                    <a:pt x="1193" y="1120"/>
                    <a:pt x="1193" y="1127"/>
                  </a:cubicBezTo>
                  <a:close/>
                  <a:moveTo>
                    <a:pt x="491" y="1117"/>
                  </a:moveTo>
                  <a:cubicBezTo>
                    <a:pt x="479" y="1134"/>
                    <a:pt x="508" y="1105"/>
                    <a:pt x="491" y="1117"/>
                  </a:cubicBezTo>
                  <a:close/>
                  <a:moveTo>
                    <a:pt x="1107" y="1127"/>
                  </a:moveTo>
                  <a:cubicBezTo>
                    <a:pt x="1097" y="1126"/>
                    <a:pt x="1092" y="1131"/>
                    <a:pt x="1092" y="1142"/>
                  </a:cubicBezTo>
                  <a:cubicBezTo>
                    <a:pt x="1102" y="1151"/>
                    <a:pt x="1105" y="1142"/>
                    <a:pt x="1117" y="1142"/>
                  </a:cubicBezTo>
                  <a:cubicBezTo>
                    <a:pt x="1118" y="1131"/>
                    <a:pt x="1112" y="1101"/>
                    <a:pt x="1102" y="1117"/>
                  </a:cubicBezTo>
                  <a:cubicBezTo>
                    <a:pt x="1106" y="1118"/>
                    <a:pt x="1108" y="1121"/>
                    <a:pt x="1107" y="1127"/>
                  </a:cubicBezTo>
                  <a:close/>
                  <a:moveTo>
                    <a:pt x="837" y="1137"/>
                  </a:moveTo>
                  <a:cubicBezTo>
                    <a:pt x="844" y="1122"/>
                    <a:pt x="828" y="1107"/>
                    <a:pt x="822" y="1122"/>
                  </a:cubicBezTo>
                  <a:cubicBezTo>
                    <a:pt x="831" y="1122"/>
                    <a:pt x="825" y="1138"/>
                    <a:pt x="837" y="1137"/>
                  </a:cubicBezTo>
                  <a:close/>
                  <a:moveTo>
                    <a:pt x="661" y="1132"/>
                  </a:moveTo>
                  <a:cubicBezTo>
                    <a:pt x="655" y="1132"/>
                    <a:pt x="657" y="1123"/>
                    <a:pt x="651" y="1122"/>
                  </a:cubicBezTo>
                  <a:cubicBezTo>
                    <a:pt x="639" y="1128"/>
                    <a:pt x="657" y="1145"/>
                    <a:pt x="661" y="1132"/>
                  </a:cubicBezTo>
                  <a:close/>
                  <a:moveTo>
                    <a:pt x="1243" y="1172"/>
                  </a:moveTo>
                  <a:cubicBezTo>
                    <a:pt x="1242" y="1166"/>
                    <a:pt x="1244" y="1158"/>
                    <a:pt x="1238" y="1157"/>
                  </a:cubicBezTo>
                  <a:cubicBezTo>
                    <a:pt x="1237" y="1164"/>
                    <a:pt x="1226" y="1161"/>
                    <a:pt x="1218" y="1162"/>
                  </a:cubicBezTo>
                  <a:cubicBezTo>
                    <a:pt x="1213" y="1187"/>
                    <a:pt x="1249" y="1170"/>
                    <a:pt x="1258" y="1182"/>
                  </a:cubicBezTo>
                  <a:cubicBezTo>
                    <a:pt x="1253" y="1166"/>
                    <a:pt x="1274" y="1175"/>
                    <a:pt x="1273" y="1162"/>
                  </a:cubicBezTo>
                  <a:cubicBezTo>
                    <a:pt x="1260" y="1161"/>
                    <a:pt x="1271" y="1145"/>
                    <a:pt x="1273" y="1142"/>
                  </a:cubicBezTo>
                  <a:cubicBezTo>
                    <a:pt x="1254" y="1143"/>
                    <a:pt x="1253" y="1162"/>
                    <a:pt x="1243" y="1172"/>
                  </a:cubicBezTo>
                  <a:close/>
                  <a:moveTo>
                    <a:pt x="626" y="1162"/>
                  </a:moveTo>
                  <a:cubicBezTo>
                    <a:pt x="622" y="1163"/>
                    <a:pt x="616" y="1162"/>
                    <a:pt x="616" y="1167"/>
                  </a:cubicBezTo>
                  <a:cubicBezTo>
                    <a:pt x="620" y="1166"/>
                    <a:pt x="626" y="1167"/>
                    <a:pt x="626" y="1162"/>
                  </a:cubicBezTo>
                  <a:close/>
                  <a:moveTo>
                    <a:pt x="922" y="1162"/>
                  </a:moveTo>
                  <a:cubicBezTo>
                    <a:pt x="918" y="1163"/>
                    <a:pt x="912" y="1162"/>
                    <a:pt x="912" y="1167"/>
                  </a:cubicBezTo>
                  <a:cubicBezTo>
                    <a:pt x="916" y="1166"/>
                    <a:pt x="922" y="1167"/>
                    <a:pt x="922" y="1162"/>
                  </a:cubicBezTo>
                  <a:close/>
                  <a:moveTo>
                    <a:pt x="1032" y="1177"/>
                  </a:moveTo>
                  <a:cubicBezTo>
                    <a:pt x="1030" y="1175"/>
                    <a:pt x="1046" y="1169"/>
                    <a:pt x="1047" y="1177"/>
                  </a:cubicBezTo>
                  <a:cubicBezTo>
                    <a:pt x="1050" y="1157"/>
                    <a:pt x="1014" y="1165"/>
                    <a:pt x="1032" y="1177"/>
                  </a:cubicBezTo>
                  <a:close/>
                  <a:moveTo>
                    <a:pt x="1183" y="1192"/>
                  </a:moveTo>
                  <a:cubicBezTo>
                    <a:pt x="1183" y="1189"/>
                    <a:pt x="1179" y="1186"/>
                    <a:pt x="1178" y="1192"/>
                  </a:cubicBezTo>
                  <a:cubicBezTo>
                    <a:pt x="1178" y="1195"/>
                    <a:pt x="1182" y="1198"/>
                    <a:pt x="1183" y="1192"/>
                  </a:cubicBezTo>
                  <a:close/>
                  <a:moveTo>
                    <a:pt x="977" y="1197"/>
                  </a:moveTo>
                  <a:cubicBezTo>
                    <a:pt x="977" y="1192"/>
                    <a:pt x="968" y="1191"/>
                    <a:pt x="967" y="1197"/>
                  </a:cubicBezTo>
                  <a:cubicBezTo>
                    <a:pt x="968" y="1203"/>
                    <a:pt x="973" y="1200"/>
                    <a:pt x="977" y="1197"/>
                  </a:cubicBezTo>
                  <a:close/>
                  <a:moveTo>
                    <a:pt x="1203" y="1207"/>
                  </a:moveTo>
                  <a:cubicBezTo>
                    <a:pt x="1220" y="1211"/>
                    <a:pt x="1229" y="1195"/>
                    <a:pt x="1213" y="1192"/>
                  </a:cubicBezTo>
                  <a:cubicBezTo>
                    <a:pt x="1212" y="1199"/>
                    <a:pt x="1204" y="1200"/>
                    <a:pt x="1203" y="1207"/>
                  </a:cubicBezTo>
                  <a:close/>
                  <a:moveTo>
                    <a:pt x="1298" y="1202"/>
                  </a:moveTo>
                  <a:cubicBezTo>
                    <a:pt x="1311" y="1204"/>
                    <a:pt x="1317" y="1210"/>
                    <a:pt x="1318" y="1192"/>
                  </a:cubicBezTo>
                  <a:cubicBezTo>
                    <a:pt x="1309" y="1193"/>
                    <a:pt x="1301" y="1195"/>
                    <a:pt x="1298" y="1202"/>
                  </a:cubicBezTo>
                  <a:close/>
                  <a:moveTo>
                    <a:pt x="902" y="1222"/>
                  </a:moveTo>
                  <a:cubicBezTo>
                    <a:pt x="921" y="1223"/>
                    <a:pt x="938" y="1222"/>
                    <a:pt x="947" y="1212"/>
                  </a:cubicBezTo>
                  <a:cubicBezTo>
                    <a:pt x="935" y="1214"/>
                    <a:pt x="950" y="1189"/>
                    <a:pt x="932" y="1197"/>
                  </a:cubicBezTo>
                  <a:cubicBezTo>
                    <a:pt x="926" y="1220"/>
                    <a:pt x="904" y="1199"/>
                    <a:pt x="902" y="1222"/>
                  </a:cubicBezTo>
                  <a:close/>
                  <a:moveTo>
                    <a:pt x="631" y="1207"/>
                  </a:moveTo>
                  <a:cubicBezTo>
                    <a:pt x="633" y="1235"/>
                    <a:pt x="653" y="1214"/>
                    <a:pt x="661" y="1207"/>
                  </a:cubicBezTo>
                  <a:cubicBezTo>
                    <a:pt x="662" y="1214"/>
                    <a:pt x="659" y="1218"/>
                    <a:pt x="656" y="1222"/>
                  </a:cubicBezTo>
                  <a:cubicBezTo>
                    <a:pt x="671" y="1222"/>
                    <a:pt x="677" y="1213"/>
                    <a:pt x="681" y="1202"/>
                  </a:cubicBezTo>
                  <a:cubicBezTo>
                    <a:pt x="662" y="1201"/>
                    <a:pt x="645" y="1202"/>
                    <a:pt x="631" y="1207"/>
                  </a:cubicBezTo>
                  <a:close/>
                  <a:moveTo>
                    <a:pt x="892" y="1212"/>
                  </a:moveTo>
                  <a:cubicBezTo>
                    <a:pt x="895" y="1209"/>
                    <a:pt x="892" y="1202"/>
                    <a:pt x="887" y="1207"/>
                  </a:cubicBezTo>
                  <a:cubicBezTo>
                    <a:pt x="884" y="1210"/>
                    <a:pt x="887" y="1217"/>
                    <a:pt x="892" y="1212"/>
                  </a:cubicBezTo>
                  <a:close/>
                  <a:moveTo>
                    <a:pt x="862" y="1237"/>
                  </a:moveTo>
                  <a:cubicBezTo>
                    <a:pt x="864" y="1224"/>
                    <a:pt x="836" y="1217"/>
                    <a:pt x="832" y="1227"/>
                  </a:cubicBezTo>
                  <a:cubicBezTo>
                    <a:pt x="841" y="1231"/>
                    <a:pt x="845" y="1241"/>
                    <a:pt x="862" y="1237"/>
                  </a:cubicBezTo>
                  <a:close/>
                  <a:moveTo>
                    <a:pt x="797" y="1212"/>
                  </a:moveTo>
                  <a:cubicBezTo>
                    <a:pt x="793" y="1235"/>
                    <a:pt x="818" y="1231"/>
                    <a:pt x="832" y="1237"/>
                  </a:cubicBezTo>
                  <a:cubicBezTo>
                    <a:pt x="830" y="1219"/>
                    <a:pt x="816" y="1213"/>
                    <a:pt x="797" y="1212"/>
                  </a:cubicBezTo>
                  <a:close/>
                  <a:moveTo>
                    <a:pt x="1238" y="1227"/>
                  </a:moveTo>
                  <a:cubicBezTo>
                    <a:pt x="1250" y="1229"/>
                    <a:pt x="1257" y="1261"/>
                    <a:pt x="1273" y="1242"/>
                  </a:cubicBezTo>
                  <a:cubicBezTo>
                    <a:pt x="1265" y="1241"/>
                    <a:pt x="1269" y="1231"/>
                    <a:pt x="1273" y="1227"/>
                  </a:cubicBezTo>
                  <a:cubicBezTo>
                    <a:pt x="1263" y="1225"/>
                    <a:pt x="1263" y="1234"/>
                    <a:pt x="1258" y="1237"/>
                  </a:cubicBezTo>
                  <a:cubicBezTo>
                    <a:pt x="1261" y="1221"/>
                    <a:pt x="1248" y="1221"/>
                    <a:pt x="1258" y="1212"/>
                  </a:cubicBezTo>
                  <a:cubicBezTo>
                    <a:pt x="1253" y="1212"/>
                    <a:pt x="1248" y="1212"/>
                    <a:pt x="1243" y="1212"/>
                  </a:cubicBezTo>
                  <a:cubicBezTo>
                    <a:pt x="1243" y="1219"/>
                    <a:pt x="1240" y="1223"/>
                    <a:pt x="1238" y="1227"/>
                  </a:cubicBezTo>
                  <a:close/>
                  <a:moveTo>
                    <a:pt x="341" y="1237"/>
                  </a:moveTo>
                  <a:cubicBezTo>
                    <a:pt x="341" y="1234"/>
                    <a:pt x="337" y="1231"/>
                    <a:pt x="336" y="1237"/>
                  </a:cubicBezTo>
                  <a:cubicBezTo>
                    <a:pt x="336" y="1240"/>
                    <a:pt x="340" y="1243"/>
                    <a:pt x="341" y="1237"/>
                  </a:cubicBezTo>
                  <a:close/>
                  <a:moveTo>
                    <a:pt x="621" y="1247"/>
                  </a:moveTo>
                  <a:cubicBezTo>
                    <a:pt x="624" y="1250"/>
                    <a:pt x="637" y="1218"/>
                    <a:pt x="626" y="1237"/>
                  </a:cubicBezTo>
                  <a:cubicBezTo>
                    <a:pt x="626" y="1238"/>
                    <a:pt x="617" y="1242"/>
                    <a:pt x="621" y="1247"/>
                  </a:cubicBezTo>
                  <a:close/>
                  <a:moveTo>
                    <a:pt x="401" y="1257"/>
                  </a:moveTo>
                  <a:cubicBezTo>
                    <a:pt x="407" y="1260"/>
                    <a:pt x="385" y="1285"/>
                    <a:pt x="416" y="1282"/>
                  </a:cubicBezTo>
                  <a:cubicBezTo>
                    <a:pt x="416" y="1274"/>
                    <a:pt x="416" y="1265"/>
                    <a:pt x="416" y="1257"/>
                  </a:cubicBezTo>
                  <a:cubicBezTo>
                    <a:pt x="429" y="1269"/>
                    <a:pt x="450" y="1258"/>
                    <a:pt x="446" y="1237"/>
                  </a:cubicBezTo>
                  <a:cubicBezTo>
                    <a:pt x="422" y="1235"/>
                    <a:pt x="420" y="1255"/>
                    <a:pt x="401" y="1257"/>
                  </a:cubicBezTo>
                  <a:close/>
                  <a:moveTo>
                    <a:pt x="902" y="1252"/>
                  </a:moveTo>
                  <a:cubicBezTo>
                    <a:pt x="904" y="1238"/>
                    <a:pt x="931" y="1265"/>
                    <a:pt x="937" y="1247"/>
                  </a:cubicBezTo>
                  <a:cubicBezTo>
                    <a:pt x="912" y="1250"/>
                    <a:pt x="907" y="1234"/>
                    <a:pt x="882" y="1237"/>
                  </a:cubicBezTo>
                  <a:cubicBezTo>
                    <a:pt x="877" y="1253"/>
                    <a:pt x="898" y="1244"/>
                    <a:pt x="902" y="1252"/>
                  </a:cubicBezTo>
                  <a:close/>
                  <a:moveTo>
                    <a:pt x="190" y="1262"/>
                  </a:moveTo>
                  <a:cubicBezTo>
                    <a:pt x="203" y="1263"/>
                    <a:pt x="215" y="1263"/>
                    <a:pt x="215" y="1252"/>
                  </a:cubicBezTo>
                  <a:cubicBezTo>
                    <a:pt x="212" y="1249"/>
                    <a:pt x="200" y="1232"/>
                    <a:pt x="195" y="1247"/>
                  </a:cubicBezTo>
                  <a:cubicBezTo>
                    <a:pt x="223" y="1252"/>
                    <a:pt x="182" y="1247"/>
                    <a:pt x="190" y="1262"/>
                  </a:cubicBezTo>
                  <a:close/>
                  <a:moveTo>
                    <a:pt x="596" y="1252"/>
                  </a:moveTo>
                  <a:cubicBezTo>
                    <a:pt x="603" y="1252"/>
                    <a:pt x="603" y="1258"/>
                    <a:pt x="611" y="1257"/>
                  </a:cubicBezTo>
                  <a:cubicBezTo>
                    <a:pt x="612" y="1248"/>
                    <a:pt x="607" y="1244"/>
                    <a:pt x="601" y="1242"/>
                  </a:cubicBezTo>
                  <a:cubicBezTo>
                    <a:pt x="601" y="1247"/>
                    <a:pt x="597" y="1248"/>
                    <a:pt x="596" y="1252"/>
                  </a:cubicBezTo>
                  <a:close/>
                  <a:moveTo>
                    <a:pt x="822" y="1257"/>
                  </a:moveTo>
                  <a:cubicBezTo>
                    <a:pt x="820" y="1253"/>
                    <a:pt x="808" y="1251"/>
                    <a:pt x="807" y="1257"/>
                  </a:cubicBezTo>
                  <a:cubicBezTo>
                    <a:pt x="803" y="1269"/>
                    <a:pt x="826" y="1268"/>
                    <a:pt x="822" y="1257"/>
                  </a:cubicBezTo>
                  <a:close/>
                  <a:moveTo>
                    <a:pt x="1273" y="1252"/>
                  </a:moveTo>
                  <a:cubicBezTo>
                    <a:pt x="1270" y="1248"/>
                    <a:pt x="1268" y="1261"/>
                    <a:pt x="1268" y="1262"/>
                  </a:cubicBezTo>
                  <a:cubicBezTo>
                    <a:pt x="1261" y="1276"/>
                    <a:pt x="1277" y="1257"/>
                    <a:pt x="1273" y="1252"/>
                  </a:cubicBezTo>
                  <a:close/>
                  <a:moveTo>
                    <a:pt x="526" y="1272"/>
                  </a:moveTo>
                  <a:cubicBezTo>
                    <a:pt x="538" y="1275"/>
                    <a:pt x="539" y="1289"/>
                    <a:pt x="551" y="1292"/>
                  </a:cubicBezTo>
                  <a:cubicBezTo>
                    <a:pt x="557" y="1274"/>
                    <a:pt x="584" y="1301"/>
                    <a:pt x="586" y="1287"/>
                  </a:cubicBezTo>
                  <a:cubicBezTo>
                    <a:pt x="579" y="1279"/>
                    <a:pt x="572" y="1271"/>
                    <a:pt x="566" y="1262"/>
                  </a:cubicBezTo>
                  <a:cubicBezTo>
                    <a:pt x="553" y="1258"/>
                    <a:pt x="556" y="1272"/>
                    <a:pt x="546" y="1272"/>
                  </a:cubicBezTo>
                  <a:cubicBezTo>
                    <a:pt x="546" y="1264"/>
                    <a:pt x="547" y="1255"/>
                    <a:pt x="536" y="1257"/>
                  </a:cubicBezTo>
                  <a:cubicBezTo>
                    <a:pt x="535" y="1264"/>
                    <a:pt x="528" y="1265"/>
                    <a:pt x="526" y="1272"/>
                  </a:cubicBezTo>
                  <a:close/>
                  <a:moveTo>
                    <a:pt x="1188" y="1302"/>
                  </a:moveTo>
                  <a:cubicBezTo>
                    <a:pt x="1177" y="1295"/>
                    <a:pt x="1193" y="1285"/>
                    <a:pt x="1183" y="1272"/>
                  </a:cubicBezTo>
                  <a:cubicBezTo>
                    <a:pt x="1164" y="1277"/>
                    <a:pt x="1156" y="1263"/>
                    <a:pt x="1148" y="1272"/>
                  </a:cubicBezTo>
                  <a:cubicBezTo>
                    <a:pt x="1144" y="1262"/>
                    <a:pt x="1125" y="1250"/>
                    <a:pt x="1123" y="1267"/>
                  </a:cubicBezTo>
                  <a:cubicBezTo>
                    <a:pt x="1134" y="1278"/>
                    <a:pt x="1165" y="1268"/>
                    <a:pt x="1158" y="1297"/>
                  </a:cubicBezTo>
                  <a:cubicBezTo>
                    <a:pt x="1175" y="1288"/>
                    <a:pt x="1183" y="1314"/>
                    <a:pt x="1188" y="1302"/>
                  </a:cubicBezTo>
                  <a:close/>
                  <a:moveTo>
                    <a:pt x="827" y="1302"/>
                  </a:moveTo>
                  <a:cubicBezTo>
                    <a:pt x="830" y="1290"/>
                    <a:pt x="846" y="1291"/>
                    <a:pt x="842" y="1272"/>
                  </a:cubicBezTo>
                  <a:cubicBezTo>
                    <a:pt x="824" y="1274"/>
                    <a:pt x="809" y="1292"/>
                    <a:pt x="827" y="1302"/>
                  </a:cubicBezTo>
                  <a:close/>
                  <a:moveTo>
                    <a:pt x="446" y="1282"/>
                  </a:moveTo>
                  <a:cubicBezTo>
                    <a:pt x="420" y="1272"/>
                    <a:pt x="415" y="1301"/>
                    <a:pt x="446" y="1282"/>
                  </a:cubicBezTo>
                  <a:close/>
                  <a:moveTo>
                    <a:pt x="1102" y="1282"/>
                  </a:moveTo>
                  <a:cubicBezTo>
                    <a:pt x="1102" y="1277"/>
                    <a:pt x="1094" y="1276"/>
                    <a:pt x="1092" y="1282"/>
                  </a:cubicBezTo>
                  <a:cubicBezTo>
                    <a:pt x="1098" y="1282"/>
                    <a:pt x="1100" y="1289"/>
                    <a:pt x="1102" y="1282"/>
                  </a:cubicBezTo>
                  <a:close/>
                  <a:moveTo>
                    <a:pt x="341" y="1307"/>
                  </a:moveTo>
                  <a:cubicBezTo>
                    <a:pt x="352" y="1306"/>
                    <a:pt x="344" y="1285"/>
                    <a:pt x="341" y="1282"/>
                  </a:cubicBezTo>
                  <a:cubicBezTo>
                    <a:pt x="335" y="1283"/>
                    <a:pt x="326" y="1281"/>
                    <a:pt x="326" y="1287"/>
                  </a:cubicBezTo>
                  <a:cubicBezTo>
                    <a:pt x="339" y="1285"/>
                    <a:pt x="321" y="1315"/>
                    <a:pt x="341" y="1307"/>
                  </a:cubicBezTo>
                  <a:close/>
                  <a:moveTo>
                    <a:pt x="972" y="1317"/>
                  </a:moveTo>
                  <a:cubicBezTo>
                    <a:pt x="977" y="1308"/>
                    <a:pt x="992" y="1311"/>
                    <a:pt x="987" y="1292"/>
                  </a:cubicBezTo>
                  <a:cubicBezTo>
                    <a:pt x="969" y="1284"/>
                    <a:pt x="984" y="1309"/>
                    <a:pt x="972" y="1307"/>
                  </a:cubicBezTo>
                  <a:cubicBezTo>
                    <a:pt x="971" y="1300"/>
                    <a:pt x="974" y="1289"/>
                    <a:pt x="967" y="1287"/>
                  </a:cubicBezTo>
                  <a:cubicBezTo>
                    <a:pt x="960" y="1294"/>
                    <a:pt x="958" y="1317"/>
                    <a:pt x="972" y="1317"/>
                  </a:cubicBezTo>
                  <a:close/>
                  <a:moveTo>
                    <a:pt x="421" y="1297"/>
                  </a:moveTo>
                  <a:cubicBezTo>
                    <a:pt x="438" y="1312"/>
                    <a:pt x="436" y="1279"/>
                    <a:pt x="421" y="1297"/>
                  </a:cubicBezTo>
                  <a:close/>
                  <a:moveTo>
                    <a:pt x="747" y="1297"/>
                  </a:moveTo>
                  <a:cubicBezTo>
                    <a:pt x="747" y="1294"/>
                    <a:pt x="743" y="1291"/>
                    <a:pt x="742" y="1297"/>
                  </a:cubicBezTo>
                  <a:cubicBezTo>
                    <a:pt x="742" y="1300"/>
                    <a:pt x="746" y="1303"/>
                    <a:pt x="747" y="1297"/>
                  </a:cubicBezTo>
                  <a:close/>
                  <a:moveTo>
                    <a:pt x="95" y="1302"/>
                  </a:moveTo>
                  <a:cubicBezTo>
                    <a:pt x="81" y="1317"/>
                    <a:pt x="110" y="1288"/>
                    <a:pt x="95" y="1302"/>
                  </a:cubicBezTo>
                  <a:close/>
                  <a:moveTo>
                    <a:pt x="737" y="1327"/>
                  </a:moveTo>
                  <a:cubicBezTo>
                    <a:pt x="756" y="1331"/>
                    <a:pt x="742" y="1309"/>
                    <a:pt x="737" y="1307"/>
                  </a:cubicBezTo>
                  <a:cubicBezTo>
                    <a:pt x="736" y="1321"/>
                    <a:pt x="745" y="1317"/>
                    <a:pt x="737" y="1327"/>
                  </a:cubicBezTo>
                  <a:close/>
                  <a:moveTo>
                    <a:pt x="331" y="1317"/>
                  </a:moveTo>
                  <a:cubicBezTo>
                    <a:pt x="326" y="1321"/>
                    <a:pt x="340" y="1322"/>
                    <a:pt x="341" y="1322"/>
                  </a:cubicBezTo>
                  <a:cubicBezTo>
                    <a:pt x="355" y="1329"/>
                    <a:pt x="336" y="1313"/>
                    <a:pt x="331" y="1317"/>
                  </a:cubicBezTo>
                  <a:close/>
                  <a:moveTo>
                    <a:pt x="952" y="1327"/>
                  </a:moveTo>
                  <a:cubicBezTo>
                    <a:pt x="952" y="1322"/>
                    <a:pt x="943" y="1321"/>
                    <a:pt x="942" y="1327"/>
                  </a:cubicBezTo>
                  <a:cubicBezTo>
                    <a:pt x="943" y="1333"/>
                    <a:pt x="948" y="1330"/>
                    <a:pt x="952" y="1327"/>
                  </a:cubicBezTo>
                  <a:close/>
                  <a:moveTo>
                    <a:pt x="862" y="1367"/>
                  </a:moveTo>
                  <a:cubicBezTo>
                    <a:pt x="857" y="1352"/>
                    <a:pt x="889" y="1333"/>
                    <a:pt x="862" y="1327"/>
                  </a:cubicBezTo>
                  <a:cubicBezTo>
                    <a:pt x="859" y="1339"/>
                    <a:pt x="840" y="1360"/>
                    <a:pt x="862" y="1367"/>
                  </a:cubicBezTo>
                  <a:close/>
                  <a:moveTo>
                    <a:pt x="1303" y="1327"/>
                  </a:moveTo>
                  <a:cubicBezTo>
                    <a:pt x="1299" y="1328"/>
                    <a:pt x="1293" y="1327"/>
                    <a:pt x="1293" y="1332"/>
                  </a:cubicBezTo>
                  <a:cubicBezTo>
                    <a:pt x="1297" y="1331"/>
                    <a:pt x="1303" y="1332"/>
                    <a:pt x="1303" y="1327"/>
                  </a:cubicBezTo>
                  <a:close/>
                  <a:moveTo>
                    <a:pt x="571" y="1362"/>
                  </a:moveTo>
                  <a:cubicBezTo>
                    <a:pt x="588" y="1369"/>
                    <a:pt x="598" y="1343"/>
                    <a:pt x="586" y="1337"/>
                  </a:cubicBezTo>
                  <a:cubicBezTo>
                    <a:pt x="585" y="1349"/>
                    <a:pt x="569" y="1347"/>
                    <a:pt x="571" y="1362"/>
                  </a:cubicBezTo>
                  <a:close/>
                  <a:moveTo>
                    <a:pt x="601" y="1362"/>
                  </a:moveTo>
                  <a:cubicBezTo>
                    <a:pt x="605" y="1362"/>
                    <a:pt x="608" y="1362"/>
                    <a:pt x="611" y="1362"/>
                  </a:cubicBezTo>
                  <a:cubicBezTo>
                    <a:pt x="611" y="1359"/>
                    <a:pt x="611" y="1356"/>
                    <a:pt x="611" y="1352"/>
                  </a:cubicBezTo>
                  <a:cubicBezTo>
                    <a:pt x="608" y="1352"/>
                    <a:pt x="605" y="1352"/>
                    <a:pt x="601" y="1352"/>
                  </a:cubicBezTo>
                  <a:cubicBezTo>
                    <a:pt x="601" y="1356"/>
                    <a:pt x="601" y="1359"/>
                    <a:pt x="601" y="1362"/>
                  </a:cubicBezTo>
                  <a:close/>
                  <a:moveTo>
                    <a:pt x="686" y="1357"/>
                  </a:moveTo>
                  <a:cubicBezTo>
                    <a:pt x="686" y="1354"/>
                    <a:pt x="682" y="1352"/>
                    <a:pt x="681" y="1357"/>
                  </a:cubicBezTo>
                  <a:cubicBezTo>
                    <a:pt x="681" y="1360"/>
                    <a:pt x="686" y="1363"/>
                    <a:pt x="686" y="1357"/>
                  </a:cubicBezTo>
                  <a:close/>
                  <a:moveTo>
                    <a:pt x="245" y="1382"/>
                  </a:moveTo>
                  <a:cubicBezTo>
                    <a:pt x="247" y="1376"/>
                    <a:pt x="245" y="1351"/>
                    <a:pt x="240" y="1367"/>
                  </a:cubicBezTo>
                  <a:cubicBezTo>
                    <a:pt x="239" y="1373"/>
                    <a:pt x="241" y="1398"/>
                    <a:pt x="245" y="1382"/>
                  </a:cubicBezTo>
                  <a:close/>
                  <a:moveTo>
                    <a:pt x="260" y="1377"/>
                  </a:moveTo>
                  <a:cubicBezTo>
                    <a:pt x="243" y="1377"/>
                    <a:pt x="271" y="1361"/>
                    <a:pt x="255" y="1362"/>
                  </a:cubicBezTo>
                  <a:cubicBezTo>
                    <a:pt x="246" y="1366"/>
                    <a:pt x="252" y="1395"/>
                    <a:pt x="260" y="1377"/>
                  </a:cubicBezTo>
                  <a:close/>
                  <a:moveTo>
                    <a:pt x="521" y="1377"/>
                  </a:moveTo>
                  <a:cubicBezTo>
                    <a:pt x="524" y="1362"/>
                    <a:pt x="532" y="1382"/>
                    <a:pt x="541" y="1377"/>
                  </a:cubicBezTo>
                  <a:cubicBezTo>
                    <a:pt x="546" y="1349"/>
                    <a:pt x="507" y="1371"/>
                    <a:pt x="521" y="1377"/>
                  </a:cubicBezTo>
                  <a:close/>
                  <a:moveTo>
                    <a:pt x="120" y="1372"/>
                  </a:moveTo>
                  <a:cubicBezTo>
                    <a:pt x="120" y="1370"/>
                    <a:pt x="116" y="1367"/>
                    <a:pt x="115" y="1372"/>
                  </a:cubicBezTo>
                  <a:cubicBezTo>
                    <a:pt x="115" y="1375"/>
                    <a:pt x="119" y="1378"/>
                    <a:pt x="120" y="1372"/>
                  </a:cubicBezTo>
                  <a:close/>
                  <a:moveTo>
                    <a:pt x="451" y="1377"/>
                  </a:moveTo>
                  <a:cubicBezTo>
                    <a:pt x="451" y="1372"/>
                    <a:pt x="442" y="1371"/>
                    <a:pt x="441" y="1377"/>
                  </a:cubicBezTo>
                  <a:cubicBezTo>
                    <a:pt x="447" y="1377"/>
                    <a:pt x="449" y="1385"/>
                    <a:pt x="451" y="1377"/>
                  </a:cubicBezTo>
                  <a:close/>
                  <a:moveTo>
                    <a:pt x="1218" y="1392"/>
                  </a:moveTo>
                  <a:cubicBezTo>
                    <a:pt x="1208" y="1384"/>
                    <a:pt x="1211" y="1393"/>
                    <a:pt x="1198" y="1392"/>
                  </a:cubicBezTo>
                  <a:cubicBezTo>
                    <a:pt x="1196" y="1418"/>
                    <a:pt x="1230" y="1405"/>
                    <a:pt x="1233" y="1392"/>
                  </a:cubicBezTo>
                  <a:cubicBezTo>
                    <a:pt x="1221" y="1391"/>
                    <a:pt x="1238" y="1379"/>
                    <a:pt x="1238" y="1372"/>
                  </a:cubicBezTo>
                  <a:cubicBezTo>
                    <a:pt x="1219" y="1367"/>
                    <a:pt x="1228" y="1389"/>
                    <a:pt x="1218" y="1392"/>
                  </a:cubicBezTo>
                  <a:close/>
                  <a:moveTo>
                    <a:pt x="220" y="1382"/>
                  </a:moveTo>
                  <a:cubicBezTo>
                    <a:pt x="220" y="1380"/>
                    <a:pt x="216" y="1377"/>
                    <a:pt x="215" y="1382"/>
                  </a:cubicBezTo>
                  <a:cubicBezTo>
                    <a:pt x="215" y="1385"/>
                    <a:pt x="219" y="1388"/>
                    <a:pt x="220" y="1382"/>
                  </a:cubicBezTo>
                  <a:close/>
                  <a:moveTo>
                    <a:pt x="351" y="1412"/>
                  </a:moveTo>
                  <a:cubicBezTo>
                    <a:pt x="361" y="1411"/>
                    <a:pt x="361" y="1419"/>
                    <a:pt x="366" y="1422"/>
                  </a:cubicBezTo>
                  <a:cubicBezTo>
                    <a:pt x="373" y="1416"/>
                    <a:pt x="374" y="1392"/>
                    <a:pt x="361" y="1392"/>
                  </a:cubicBezTo>
                  <a:cubicBezTo>
                    <a:pt x="366" y="1408"/>
                    <a:pt x="353" y="1405"/>
                    <a:pt x="351" y="1412"/>
                  </a:cubicBezTo>
                  <a:close/>
                  <a:moveTo>
                    <a:pt x="1358" y="1407"/>
                  </a:moveTo>
                  <a:cubicBezTo>
                    <a:pt x="1369" y="1409"/>
                    <a:pt x="1377" y="1406"/>
                    <a:pt x="1378" y="1397"/>
                  </a:cubicBezTo>
                  <a:cubicBezTo>
                    <a:pt x="1369" y="1398"/>
                    <a:pt x="1367" y="1392"/>
                    <a:pt x="1358" y="1392"/>
                  </a:cubicBezTo>
                  <a:cubicBezTo>
                    <a:pt x="1358" y="1397"/>
                    <a:pt x="1358" y="1402"/>
                    <a:pt x="1358" y="1407"/>
                  </a:cubicBezTo>
                  <a:close/>
                  <a:moveTo>
                    <a:pt x="1087" y="1402"/>
                  </a:moveTo>
                  <a:cubicBezTo>
                    <a:pt x="1084" y="1403"/>
                    <a:pt x="1078" y="1403"/>
                    <a:pt x="1077" y="1407"/>
                  </a:cubicBezTo>
                  <a:cubicBezTo>
                    <a:pt x="1081" y="1406"/>
                    <a:pt x="1087" y="1407"/>
                    <a:pt x="1087" y="1402"/>
                  </a:cubicBezTo>
                  <a:close/>
                  <a:moveTo>
                    <a:pt x="1102" y="1422"/>
                  </a:moveTo>
                  <a:cubicBezTo>
                    <a:pt x="1113" y="1402"/>
                    <a:pt x="1079" y="1409"/>
                    <a:pt x="1077" y="1427"/>
                  </a:cubicBezTo>
                  <a:cubicBezTo>
                    <a:pt x="1063" y="1426"/>
                    <a:pt x="1050" y="1427"/>
                    <a:pt x="1052" y="1442"/>
                  </a:cubicBezTo>
                  <a:cubicBezTo>
                    <a:pt x="1078" y="1450"/>
                    <a:pt x="1103" y="1467"/>
                    <a:pt x="1117" y="1437"/>
                  </a:cubicBezTo>
                  <a:cubicBezTo>
                    <a:pt x="1104" y="1441"/>
                    <a:pt x="1121" y="1414"/>
                    <a:pt x="1107" y="1417"/>
                  </a:cubicBezTo>
                  <a:cubicBezTo>
                    <a:pt x="1107" y="1420"/>
                    <a:pt x="1107" y="1423"/>
                    <a:pt x="1102" y="1422"/>
                  </a:cubicBezTo>
                  <a:close/>
                  <a:moveTo>
                    <a:pt x="1183" y="1432"/>
                  </a:moveTo>
                  <a:cubicBezTo>
                    <a:pt x="1182" y="1436"/>
                    <a:pt x="1178" y="1438"/>
                    <a:pt x="1173" y="1437"/>
                  </a:cubicBezTo>
                  <a:cubicBezTo>
                    <a:pt x="1173" y="1444"/>
                    <a:pt x="1173" y="1451"/>
                    <a:pt x="1173" y="1458"/>
                  </a:cubicBezTo>
                  <a:cubicBezTo>
                    <a:pt x="1180" y="1459"/>
                    <a:pt x="1190" y="1454"/>
                    <a:pt x="1198" y="1452"/>
                  </a:cubicBezTo>
                  <a:cubicBezTo>
                    <a:pt x="1213" y="1450"/>
                    <a:pt x="1236" y="1453"/>
                    <a:pt x="1238" y="1437"/>
                  </a:cubicBezTo>
                  <a:cubicBezTo>
                    <a:pt x="1224" y="1425"/>
                    <a:pt x="1193" y="1454"/>
                    <a:pt x="1183" y="1432"/>
                  </a:cubicBezTo>
                  <a:close/>
                  <a:moveTo>
                    <a:pt x="1173" y="1407"/>
                  </a:moveTo>
                  <a:cubicBezTo>
                    <a:pt x="1168" y="1416"/>
                    <a:pt x="1159" y="1420"/>
                    <a:pt x="1163" y="1437"/>
                  </a:cubicBezTo>
                  <a:cubicBezTo>
                    <a:pt x="1182" y="1439"/>
                    <a:pt x="1188" y="1415"/>
                    <a:pt x="1173" y="1407"/>
                  </a:cubicBezTo>
                  <a:close/>
                  <a:moveTo>
                    <a:pt x="481" y="1412"/>
                  </a:moveTo>
                  <a:cubicBezTo>
                    <a:pt x="477" y="1414"/>
                    <a:pt x="471" y="1413"/>
                    <a:pt x="471" y="1417"/>
                  </a:cubicBezTo>
                  <a:cubicBezTo>
                    <a:pt x="475" y="1416"/>
                    <a:pt x="481" y="1417"/>
                    <a:pt x="481" y="1412"/>
                  </a:cubicBezTo>
                  <a:close/>
                  <a:moveTo>
                    <a:pt x="396" y="1442"/>
                  </a:moveTo>
                  <a:cubicBezTo>
                    <a:pt x="407" y="1436"/>
                    <a:pt x="420" y="1433"/>
                    <a:pt x="426" y="1422"/>
                  </a:cubicBezTo>
                  <a:cubicBezTo>
                    <a:pt x="412" y="1416"/>
                    <a:pt x="394" y="1420"/>
                    <a:pt x="396" y="1442"/>
                  </a:cubicBezTo>
                  <a:close/>
                  <a:moveTo>
                    <a:pt x="476" y="1422"/>
                  </a:moveTo>
                  <a:cubicBezTo>
                    <a:pt x="465" y="1420"/>
                    <a:pt x="446" y="1435"/>
                    <a:pt x="461" y="1442"/>
                  </a:cubicBezTo>
                  <a:cubicBezTo>
                    <a:pt x="463" y="1434"/>
                    <a:pt x="501" y="1436"/>
                    <a:pt x="486" y="1427"/>
                  </a:cubicBezTo>
                  <a:cubicBezTo>
                    <a:pt x="480" y="1429"/>
                    <a:pt x="476" y="1435"/>
                    <a:pt x="476" y="1422"/>
                  </a:cubicBezTo>
                  <a:close/>
                  <a:moveTo>
                    <a:pt x="511" y="1463"/>
                  </a:moveTo>
                  <a:cubicBezTo>
                    <a:pt x="514" y="1478"/>
                    <a:pt x="486" y="1464"/>
                    <a:pt x="491" y="1483"/>
                  </a:cubicBezTo>
                  <a:cubicBezTo>
                    <a:pt x="507" y="1475"/>
                    <a:pt x="527" y="1472"/>
                    <a:pt x="526" y="1447"/>
                  </a:cubicBezTo>
                  <a:cubicBezTo>
                    <a:pt x="521" y="1447"/>
                    <a:pt x="516" y="1447"/>
                    <a:pt x="511" y="1447"/>
                  </a:cubicBezTo>
                  <a:cubicBezTo>
                    <a:pt x="509" y="1455"/>
                    <a:pt x="505" y="1456"/>
                    <a:pt x="511" y="1463"/>
                  </a:cubicBezTo>
                  <a:close/>
                  <a:moveTo>
                    <a:pt x="526" y="1427"/>
                  </a:moveTo>
                  <a:cubicBezTo>
                    <a:pt x="511" y="1427"/>
                    <a:pt x="501" y="1432"/>
                    <a:pt x="496" y="1442"/>
                  </a:cubicBezTo>
                  <a:cubicBezTo>
                    <a:pt x="503" y="1442"/>
                    <a:pt x="507" y="1445"/>
                    <a:pt x="511" y="1447"/>
                  </a:cubicBezTo>
                  <a:cubicBezTo>
                    <a:pt x="513" y="1437"/>
                    <a:pt x="525" y="1438"/>
                    <a:pt x="526" y="1427"/>
                  </a:cubicBezTo>
                  <a:close/>
                  <a:moveTo>
                    <a:pt x="972" y="1442"/>
                  </a:moveTo>
                  <a:cubicBezTo>
                    <a:pt x="981" y="1440"/>
                    <a:pt x="1002" y="1449"/>
                    <a:pt x="1002" y="1437"/>
                  </a:cubicBezTo>
                  <a:cubicBezTo>
                    <a:pt x="998" y="1436"/>
                    <a:pt x="996" y="1433"/>
                    <a:pt x="997" y="1427"/>
                  </a:cubicBezTo>
                  <a:cubicBezTo>
                    <a:pt x="988" y="1432"/>
                    <a:pt x="970" y="1427"/>
                    <a:pt x="972" y="1442"/>
                  </a:cubicBezTo>
                  <a:close/>
                  <a:moveTo>
                    <a:pt x="1153" y="1442"/>
                  </a:moveTo>
                  <a:cubicBezTo>
                    <a:pt x="1152" y="1448"/>
                    <a:pt x="1146" y="1446"/>
                    <a:pt x="1148" y="1437"/>
                  </a:cubicBezTo>
                  <a:cubicBezTo>
                    <a:pt x="1129" y="1438"/>
                    <a:pt x="1121" y="1447"/>
                    <a:pt x="1112" y="1458"/>
                  </a:cubicBezTo>
                  <a:cubicBezTo>
                    <a:pt x="1132" y="1461"/>
                    <a:pt x="1137" y="1461"/>
                    <a:pt x="1153" y="1452"/>
                  </a:cubicBezTo>
                  <a:cubicBezTo>
                    <a:pt x="1148" y="1465"/>
                    <a:pt x="1181" y="1454"/>
                    <a:pt x="1163" y="1452"/>
                  </a:cubicBezTo>
                  <a:cubicBezTo>
                    <a:pt x="1159" y="1451"/>
                    <a:pt x="1153" y="1452"/>
                    <a:pt x="1153" y="1447"/>
                  </a:cubicBezTo>
                  <a:cubicBezTo>
                    <a:pt x="1155" y="1447"/>
                    <a:pt x="1158" y="1443"/>
                    <a:pt x="1153" y="1442"/>
                  </a:cubicBezTo>
                  <a:close/>
                  <a:moveTo>
                    <a:pt x="1308" y="1447"/>
                  </a:moveTo>
                  <a:cubicBezTo>
                    <a:pt x="1323" y="1453"/>
                    <a:pt x="1327" y="1450"/>
                    <a:pt x="1333" y="1437"/>
                  </a:cubicBezTo>
                  <a:cubicBezTo>
                    <a:pt x="1321" y="1437"/>
                    <a:pt x="1309" y="1437"/>
                    <a:pt x="1308" y="1447"/>
                  </a:cubicBezTo>
                  <a:close/>
                  <a:moveTo>
                    <a:pt x="250" y="1447"/>
                  </a:moveTo>
                  <a:cubicBezTo>
                    <a:pt x="250" y="1445"/>
                    <a:pt x="246" y="1442"/>
                    <a:pt x="245" y="1447"/>
                  </a:cubicBezTo>
                  <a:cubicBezTo>
                    <a:pt x="245" y="1450"/>
                    <a:pt x="249" y="1453"/>
                    <a:pt x="250" y="1447"/>
                  </a:cubicBezTo>
                  <a:close/>
                  <a:moveTo>
                    <a:pt x="456" y="1452"/>
                  </a:moveTo>
                  <a:cubicBezTo>
                    <a:pt x="459" y="1453"/>
                    <a:pt x="462" y="1453"/>
                    <a:pt x="461" y="1458"/>
                  </a:cubicBezTo>
                  <a:cubicBezTo>
                    <a:pt x="464" y="1458"/>
                    <a:pt x="468" y="1458"/>
                    <a:pt x="471" y="1458"/>
                  </a:cubicBezTo>
                  <a:cubicBezTo>
                    <a:pt x="470" y="1452"/>
                    <a:pt x="472" y="1443"/>
                    <a:pt x="466" y="1442"/>
                  </a:cubicBezTo>
                  <a:cubicBezTo>
                    <a:pt x="466" y="1449"/>
                    <a:pt x="457" y="1447"/>
                    <a:pt x="456" y="1452"/>
                  </a:cubicBezTo>
                  <a:close/>
                  <a:moveTo>
                    <a:pt x="486" y="1442"/>
                  </a:moveTo>
                  <a:cubicBezTo>
                    <a:pt x="482" y="1444"/>
                    <a:pt x="476" y="1443"/>
                    <a:pt x="476" y="1447"/>
                  </a:cubicBezTo>
                  <a:cubicBezTo>
                    <a:pt x="480" y="1446"/>
                    <a:pt x="486" y="1447"/>
                    <a:pt x="486" y="1442"/>
                  </a:cubicBezTo>
                  <a:close/>
                  <a:moveTo>
                    <a:pt x="531" y="1452"/>
                  </a:moveTo>
                  <a:cubicBezTo>
                    <a:pt x="540" y="1453"/>
                    <a:pt x="544" y="1449"/>
                    <a:pt x="546" y="1442"/>
                  </a:cubicBezTo>
                  <a:cubicBezTo>
                    <a:pt x="538" y="1442"/>
                    <a:pt x="533" y="1446"/>
                    <a:pt x="531" y="1452"/>
                  </a:cubicBezTo>
                  <a:close/>
                  <a:moveTo>
                    <a:pt x="957" y="1442"/>
                  </a:moveTo>
                  <a:cubicBezTo>
                    <a:pt x="954" y="1442"/>
                    <a:pt x="950" y="1442"/>
                    <a:pt x="947" y="1442"/>
                  </a:cubicBezTo>
                  <a:cubicBezTo>
                    <a:pt x="946" y="1453"/>
                    <a:pt x="928" y="1447"/>
                    <a:pt x="927" y="1458"/>
                  </a:cubicBezTo>
                  <a:cubicBezTo>
                    <a:pt x="965" y="1465"/>
                    <a:pt x="985" y="1453"/>
                    <a:pt x="1012" y="1463"/>
                  </a:cubicBezTo>
                  <a:cubicBezTo>
                    <a:pt x="1007" y="1443"/>
                    <a:pt x="973" y="1452"/>
                    <a:pt x="957" y="1442"/>
                  </a:cubicBezTo>
                  <a:close/>
                  <a:moveTo>
                    <a:pt x="316" y="1458"/>
                  </a:moveTo>
                  <a:cubicBezTo>
                    <a:pt x="317" y="1461"/>
                    <a:pt x="316" y="1467"/>
                    <a:pt x="321" y="1468"/>
                  </a:cubicBezTo>
                  <a:cubicBezTo>
                    <a:pt x="321" y="1458"/>
                    <a:pt x="334" y="1461"/>
                    <a:pt x="331" y="1447"/>
                  </a:cubicBezTo>
                  <a:cubicBezTo>
                    <a:pt x="322" y="1447"/>
                    <a:pt x="314" y="1447"/>
                    <a:pt x="306" y="1447"/>
                  </a:cubicBezTo>
                  <a:cubicBezTo>
                    <a:pt x="304" y="1451"/>
                    <a:pt x="305" y="1457"/>
                    <a:pt x="301" y="1458"/>
                  </a:cubicBezTo>
                  <a:cubicBezTo>
                    <a:pt x="301" y="1455"/>
                    <a:pt x="296" y="1452"/>
                    <a:pt x="296" y="1458"/>
                  </a:cubicBezTo>
                  <a:cubicBezTo>
                    <a:pt x="303" y="1463"/>
                    <a:pt x="308" y="1463"/>
                    <a:pt x="316" y="1458"/>
                  </a:cubicBezTo>
                  <a:close/>
                  <a:moveTo>
                    <a:pt x="1278" y="1458"/>
                  </a:moveTo>
                  <a:cubicBezTo>
                    <a:pt x="1272" y="1458"/>
                    <a:pt x="1270" y="1450"/>
                    <a:pt x="1268" y="1458"/>
                  </a:cubicBezTo>
                  <a:cubicBezTo>
                    <a:pt x="1268" y="1463"/>
                    <a:pt x="1277" y="1464"/>
                    <a:pt x="1278" y="1458"/>
                  </a:cubicBezTo>
                  <a:close/>
                  <a:moveTo>
                    <a:pt x="1318" y="1463"/>
                  </a:moveTo>
                  <a:cubicBezTo>
                    <a:pt x="1311" y="1461"/>
                    <a:pt x="1310" y="1454"/>
                    <a:pt x="1303" y="1452"/>
                  </a:cubicBezTo>
                  <a:cubicBezTo>
                    <a:pt x="1299" y="1463"/>
                    <a:pt x="1316" y="1475"/>
                    <a:pt x="1318" y="1463"/>
                  </a:cubicBezTo>
                  <a:close/>
                  <a:moveTo>
                    <a:pt x="441" y="1468"/>
                  </a:moveTo>
                  <a:cubicBezTo>
                    <a:pt x="440" y="1462"/>
                    <a:pt x="435" y="1460"/>
                    <a:pt x="431" y="1458"/>
                  </a:cubicBezTo>
                  <a:cubicBezTo>
                    <a:pt x="428" y="1478"/>
                    <a:pt x="451" y="1473"/>
                    <a:pt x="456" y="1463"/>
                  </a:cubicBezTo>
                  <a:cubicBezTo>
                    <a:pt x="449" y="1462"/>
                    <a:pt x="445" y="1465"/>
                    <a:pt x="441" y="1468"/>
                  </a:cubicBezTo>
                  <a:close/>
                  <a:moveTo>
                    <a:pt x="1248" y="1468"/>
                  </a:moveTo>
                  <a:cubicBezTo>
                    <a:pt x="1248" y="1465"/>
                    <a:pt x="1244" y="1462"/>
                    <a:pt x="1243" y="1468"/>
                  </a:cubicBezTo>
                  <a:cubicBezTo>
                    <a:pt x="1243" y="1470"/>
                    <a:pt x="1247" y="1473"/>
                    <a:pt x="1248" y="1468"/>
                  </a:cubicBezTo>
                  <a:close/>
                  <a:moveTo>
                    <a:pt x="486" y="1473"/>
                  </a:moveTo>
                  <a:cubicBezTo>
                    <a:pt x="482" y="1474"/>
                    <a:pt x="476" y="1473"/>
                    <a:pt x="476" y="1478"/>
                  </a:cubicBezTo>
                  <a:cubicBezTo>
                    <a:pt x="480" y="1476"/>
                    <a:pt x="486" y="1477"/>
                    <a:pt x="486" y="1473"/>
                  </a:cubicBezTo>
                  <a:close/>
                  <a:moveTo>
                    <a:pt x="752" y="1478"/>
                  </a:moveTo>
                  <a:cubicBezTo>
                    <a:pt x="746" y="1472"/>
                    <a:pt x="748" y="1476"/>
                    <a:pt x="752" y="1483"/>
                  </a:cubicBezTo>
                  <a:cubicBezTo>
                    <a:pt x="756" y="1489"/>
                    <a:pt x="757" y="1483"/>
                    <a:pt x="752" y="1478"/>
                  </a:cubicBezTo>
                  <a:close/>
                  <a:moveTo>
                    <a:pt x="1092" y="1488"/>
                  </a:moveTo>
                  <a:cubicBezTo>
                    <a:pt x="1101" y="1487"/>
                    <a:pt x="1108" y="1489"/>
                    <a:pt x="1112" y="1493"/>
                  </a:cubicBezTo>
                  <a:cubicBezTo>
                    <a:pt x="1115" y="1474"/>
                    <a:pt x="1097" y="1477"/>
                    <a:pt x="1092" y="1488"/>
                  </a:cubicBezTo>
                  <a:close/>
                  <a:moveTo>
                    <a:pt x="616" y="1498"/>
                  </a:moveTo>
                  <a:cubicBezTo>
                    <a:pt x="617" y="1489"/>
                    <a:pt x="612" y="1485"/>
                    <a:pt x="606" y="1483"/>
                  </a:cubicBezTo>
                  <a:cubicBezTo>
                    <a:pt x="607" y="1490"/>
                    <a:pt x="606" y="1500"/>
                    <a:pt x="616" y="1498"/>
                  </a:cubicBezTo>
                  <a:close/>
                  <a:moveTo>
                    <a:pt x="1007" y="1508"/>
                  </a:moveTo>
                  <a:cubicBezTo>
                    <a:pt x="1013" y="1509"/>
                    <a:pt x="1026" y="1528"/>
                    <a:pt x="1032" y="1513"/>
                  </a:cubicBezTo>
                  <a:cubicBezTo>
                    <a:pt x="1022" y="1510"/>
                    <a:pt x="1013" y="1487"/>
                    <a:pt x="1007" y="1508"/>
                  </a:cubicBezTo>
                  <a:close/>
                  <a:moveTo>
                    <a:pt x="1002" y="1518"/>
                  </a:moveTo>
                  <a:cubicBezTo>
                    <a:pt x="1005" y="1520"/>
                    <a:pt x="1017" y="1538"/>
                    <a:pt x="1022" y="1523"/>
                  </a:cubicBezTo>
                  <a:cubicBezTo>
                    <a:pt x="1016" y="1523"/>
                    <a:pt x="1007" y="1502"/>
                    <a:pt x="1002" y="1518"/>
                  </a:cubicBezTo>
                  <a:close/>
                  <a:moveTo>
                    <a:pt x="1112" y="1523"/>
                  </a:moveTo>
                  <a:cubicBezTo>
                    <a:pt x="1102" y="1515"/>
                    <a:pt x="1087" y="1511"/>
                    <a:pt x="1087" y="1493"/>
                  </a:cubicBezTo>
                  <a:cubicBezTo>
                    <a:pt x="1057" y="1502"/>
                    <a:pt x="1035" y="1465"/>
                    <a:pt x="1017" y="1493"/>
                  </a:cubicBezTo>
                  <a:cubicBezTo>
                    <a:pt x="1029" y="1501"/>
                    <a:pt x="1044" y="1522"/>
                    <a:pt x="1057" y="1513"/>
                  </a:cubicBezTo>
                  <a:cubicBezTo>
                    <a:pt x="1060" y="1523"/>
                    <a:pt x="1067" y="1530"/>
                    <a:pt x="1077" y="1533"/>
                  </a:cubicBezTo>
                  <a:cubicBezTo>
                    <a:pt x="1073" y="1508"/>
                    <a:pt x="1115" y="1533"/>
                    <a:pt x="1112" y="1523"/>
                  </a:cubicBezTo>
                  <a:close/>
                  <a:moveTo>
                    <a:pt x="757" y="1493"/>
                  </a:moveTo>
                  <a:cubicBezTo>
                    <a:pt x="733" y="1479"/>
                    <a:pt x="744" y="1509"/>
                    <a:pt x="757" y="1493"/>
                  </a:cubicBezTo>
                  <a:close/>
                  <a:moveTo>
                    <a:pt x="992" y="1503"/>
                  </a:moveTo>
                  <a:cubicBezTo>
                    <a:pt x="985" y="1500"/>
                    <a:pt x="980" y="1495"/>
                    <a:pt x="972" y="1493"/>
                  </a:cubicBezTo>
                  <a:cubicBezTo>
                    <a:pt x="963" y="1509"/>
                    <a:pt x="990" y="1514"/>
                    <a:pt x="992" y="1503"/>
                  </a:cubicBezTo>
                  <a:close/>
                  <a:moveTo>
                    <a:pt x="1148" y="1503"/>
                  </a:moveTo>
                  <a:cubicBezTo>
                    <a:pt x="1132" y="1506"/>
                    <a:pt x="1138" y="1489"/>
                    <a:pt x="1123" y="1493"/>
                  </a:cubicBezTo>
                  <a:cubicBezTo>
                    <a:pt x="1119" y="1505"/>
                    <a:pt x="1144" y="1514"/>
                    <a:pt x="1148" y="1503"/>
                  </a:cubicBezTo>
                  <a:close/>
                  <a:moveTo>
                    <a:pt x="892" y="1523"/>
                  </a:moveTo>
                  <a:cubicBezTo>
                    <a:pt x="894" y="1513"/>
                    <a:pt x="903" y="1510"/>
                    <a:pt x="902" y="1498"/>
                  </a:cubicBezTo>
                  <a:cubicBezTo>
                    <a:pt x="886" y="1496"/>
                    <a:pt x="875" y="1521"/>
                    <a:pt x="892" y="1523"/>
                  </a:cubicBezTo>
                  <a:close/>
                  <a:moveTo>
                    <a:pt x="506" y="1543"/>
                  </a:moveTo>
                  <a:cubicBezTo>
                    <a:pt x="520" y="1543"/>
                    <a:pt x="544" y="1511"/>
                    <a:pt x="521" y="1508"/>
                  </a:cubicBezTo>
                  <a:cubicBezTo>
                    <a:pt x="521" y="1515"/>
                    <a:pt x="523" y="1519"/>
                    <a:pt x="526" y="1523"/>
                  </a:cubicBezTo>
                  <a:cubicBezTo>
                    <a:pt x="512" y="1522"/>
                    <a:pt x="514" y="1537"/>
                    <a:pt x="506" y="1543"/>
                  </a:cubicBezTo>
                  <a:close/>
                  <a:moveTo>
                    <a:pt x="461" y="1518"/>
                  </a:moveTo>
                  <a:cubicBezTo>
                    <a:pt x="447" y="1533"/>
                    <a:pt x="476" y="1504"/>
                    <a:pt x="461" y="1518"/>
                  </a:cubicBezTo>
                  <a:close/>
                  <a:moveTo>
                    <a:pt x="426" y="1538"/>
                  </a:moveTo>
                  <a:cubicBezTo>
                    <a:pt x="441" y="1545"/>
                    <a:pt x="441" y="1510"/>
                    <a:pt x="426" y="1518"/>
                  </a:cubicBezTo>
                  <a:cubicBezTo>
                    <a:pt x="425" y="1531"/>
                    <a:pt x="434" y="1528"/>
                    <a:pt x="426" y="1538"/>
                  </a:cubicBezTo>
                  <a:close/>
                  <a:moveTo>
                    <a:pt x="1138" y="1523"/>
                  </a:moveTo>
                  <a:cubicBezTo>
                    <a:pt x="1138" y="1520"/>
                    <a:pt x="1133" y="1517"/>
                    <a:pt x="1133" y="1523"/>
                  </a:cubicBezTo>
                  <a:cubicBezTo>
                    <a:pt x="1133" y="1525"/>
                    <a:pt x="1137" y="1528"/>
                    <a:pt x="1138" y="1523"/>
                  </a:cubicBezTo>
                  <a:close/>
                  <a:moveTo>
                    <a:pt x="752" y="1548"/>
                  </a:moveTo>
                  <a:cubicBezTo>
                    <a:pt x="760" y="1548"/>
                    <a:pt x="768" y="1548"/>
                    <a:pt x="777" y="1548"/>
                  </a:cubicBezTo>
                  <a:cubicBezTo>
                    <a:pt x="770" y="1538"/>
                    <a:pt x="771" y="1520"/>
                    <a:pt x="752" y="1523"/>
                  </a:cubicBezTo>
                  <a:cubicBezTo>
                    <a:pt x="752" y="1531"/>
                    <a:pt x="752" y="1539"/>
                    <a:pt x="752" y="1548"/>
                  </a:cubicBezTo>
                  <a:close/>
                  <a:moveTo>
                    <a:pt x="511" y="1553"/>
                  </a:moveTo>
                  <a:cubicBezTo>
                    <a:pt x="499" y="1570"/>
                    <a:pt x="528" y="1541"/>
                    <a:pt x="511" y="1553"/>
                  </a:cubicBezTo>
                  <a:close/>
                  <a:moveTo>
                    <a:pt x="481" y="1558"/>
                  </a:moveTo>
                  <a:cubicBezTo>
                    <a:pt x="475" y="1559"/>
                    <a:pt x="467" y="1557"/>
                    <a:pt x="466" y="1563"/>
                  </a:cubicBezTo>
                  <a:cubicBezTo>
                    <a:pt x="472" y="1562"/>
                    <a:pt x="480" y="1564"/>
                    <a:pt x="481" y="1558"/>
                  </a:cubicBezTo>
                  <a:close/>
                  <a:moveTo>
                    <a:pt x="416" y="1573"/>
                  </a:moveTo>
                  <a:cubicBezTo>
                    <a:pt x="419" y="1570"/>
                    <a:pt x="416" y="1563"/>
                    <a:pt x="411" y="1568"/>
                  </a:cubicBezTo>
                  <a:cubicBezTo>
                    <a:pt x="408" y="1571"/>
                    <a:pt x="411" y="1578"/>
                    <a:pt x="416" y="1573"/>
                  </a:cubicBezTo>
                  <a:close/>
                  <a:moveTo>
                    <a:pt x="887" y="1578"/>
                  </a:moveTo>
                  <a:cubicBezTo>
                    <a:pt x="886" y="1584"/>
                    <a:pt x="879" y="1588"/>
                    <a:pt x="892" y="1588"/>
                  </a:cubicBezTo>
                  <a:cubicBezTo>
                    <a:pt x="900" y="1586"/>
                    <a:pt x="891" y="1581"/>
                    <a:pt x="892" y="1573"/>
                  </a:cubicBezTo>
                  <a:cubicBezTo>
                    <a:pt x="896" y="1572"/>
                    <a:pt x="902" y="1573"/>
                    <a:pt x="902" y="1568"/>
                  </a:cubicBezTo>
                  <a:cubicBezTo>
                    <a:pt x="899" y="1565"/>
                    <a:pt x="878" y="1556"/>
                    <a:pt x="877" y="1568"/>
                  </a:cubicBezTo>
                  <a:cubicBezTo>
                    <a:pt x="883" y="1569"/>
                    <a:pt x="885" y="1573"/>
                    <a:pt x="887" y="1578"/>
                  </a:cubicBezTo>
                  <a:close/>
                  <a:moveTo>
                    <a:pt x="992" y="1598"/>
                  </a:moveTo>
                  <a:cubicBezTo>
                    <a:pt x="994" y="1581"/>
                    <a:pt x="984" y="1576"/>
                    <a:pt x="977" y="1568"/>
                  </a:cubicBezTo>
                  <a:cubicBezTo>
                    <a:pt x="981" y="1579"/>
                    <a:pt x="980" y="1595"/>
                    <a:pt x="992" y="1598"/>
                  </a:cubicBezTo>
                  <a:close/>
                  <a:moveTo>
                    <a:pt x="757" y="1638"/>
                  </a:moveTo>
                  <a:cubicBezTo>
                    <a:pt x="758" y="1645"/>
                    <a:pt x="758" y="1657"/>
                    <a:pt x="767" y="1653"/>
                  </a:cubicBezTo>
                  <a:cubicBezTo>
                    <a:pt x="772" y="1638"/>
                    <a:pt x="768" y="1589"/>
                    <a:pt x="752" y="1578"/>
                  </a:cubicBezTo>
                  <a:cubicBezTo>
                    <a:pt x="752" y="1602"/>
                    <a:pt x="754" y="1622"/>
                    <a:pt x="757" y="1638"/>
                  </a:cubicBezTo>
                  <a:close/>
                  <a:moveTo>
                    <a:pt x="767" y="1583"/>
                  </a:moveTo>
                  <a:cubicBezTo>
                    <a:pt x="765" y="1596"/>
                    <a:pt x="777" y="1596"/>
                    <a:pt x="787" y="1598"/>
                  </a:cubicBezTo>
                  <a:cubicBezTo>
                    <a:pt x="787" y="1591"/>
                    <a:pt x="787" y="1584"/>
                    <a:pt x="787" y="1578"/>
                  </a:cubicBezTo>
                  <a:cubicBezTo>
                    <a:pt x="777" y="1577"/>
                    <a:pt x="776" y="1583"/>
                    <a:pt x="767" y="1583"/>
                  </a:cubicBezTo>
                  <a:close/>
                  <a:moveTo>
                    <a:pt x="827" y="1578"/>
                  </a:moveTo>
                  <a:cubicBezTo>
                    <a:pt x="823" y="1579"/>
                    <a:pt x="817" y="1578"/>
                    <a:pt x="817" y="1583"/>
                  </a:cubicBezTo>
                  <a:cubicBezTo>
                    <a:pt x="821" y="1582"/>
                    <a:pt x="827" y="1583"/>
                    <a:pt x="827" y="1578"/>
                  </a:cubicBezTo>
                  <a:close/>
                  <a:moveTo>
                    <a:pt x="661" y="1603"/>
                  </a:moveTo>
                  <a:cubicBezTo>
                    <a:pt x="650" y="1604"/>
                    <a:pt x="656" y="1588"/>
                    <a:pt x="646" y="1588"/>
                  </a:cubicBezTo>
                  <a:cubicBezTo>
                    <a:pt x="639" y="1602"/>
                    <a:pt x="655" y="1618"/>
                    <a:pt x="661" y="1603"/>
                  </a:cubicBezTo>
                  <a:close/>
                  <a:moveTo>
                    <a:pt x="872" y="1623"/>
                  </a:moveTo>
                  <a:cubicBezTo>
                    <a:pt x="868" y="1624"/>
                    <a:pt x="862" y="1623"/>
                    <a:pt x="862" y="1628"/>
                  </a:cubicBezTo>
                  <a:cubicBezTo>
                    <a:pt x="866" y="1627"/>
                    <a:pt x="872" y="1628"/>
                    <a:pt x="872" y="1623"/>
                  </a:cubicBezTo>
                  <a:close/>
                  <a:moveTo>
                    <a:pt x="606" y="1643"/>
                  </a:moveTo>
                  <a:cubicBezTo>
                    <a:pt x="602" y="1644"/>
                    <a:pt x="596" y="1643"/>
                    <a:pt x="596" y="1648"/>
                  </a:cubicBezTo>
                  <a:cubicBezTo>
                    <a:pt x="600" y="1647"/>
                    <a:pt x="606" y="1648"/>
                    <a:pt x="606" y="1643"/>
                  </a:cubicBezTo>
                  <a:close/>
                  <a:moveTo>
                    <a:pt x="877" y="1648"/>
                  </a:moveTo>
                  <a:cubicBezTo>
                    <a:pt x="892" y="1662"/>
                    <a:pt x="863" y="1633"/>
                    <a:pt x="877" y="1648"/>
                  </a:cubicBezTo>
                  <a:close/>
                  <a:moveTo>
                    <a:pt x="616" y="1653"/>
                  </a:moveTo>
                  <a:cubicBezTo>
                    <a:pt x="616" y="1650"/>
                    <a:pt x="612" y="1647"/>
                    <a:pt x="611" y="1653"/>
                  </a:cubicBezTo>
                  <a:cubicBezTo>
                    <a:pt x="611" y="1656"/>
                    <a:pt x="615" y="1659"/>
                    <a:pt x="616" y="16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252"/>
            <p:cNvSpPr>
              <a:spLocks/>
            </p:cNvSpPr>
            <p:nvPr/>
          </p:nvSpPr>
          <p:spPr bwMode="auto">
            <a:xfrm>
              <a:off x="10006014" y="1722438"/>
              <a:ext cx="25400" cy="19050"/>
            </a:xfrm>
            <a:custGeom>
              <a:avLst/>
              <a:gdLst>
                <a:gd name="T0" fmla="*/ 23 w 28"/>
                <a:gd name="T1" fmla="*/ 15 h 21"/>
                <a:gd name="T2" fmla="*/ 13 w 28"/>
                <a:gd name="T3" fmla="*/ 20 h 21"/>
                <a:gd name="T4" fmla="*/ 13 w 28"/>
                <a:gd name="T5" fmla="*/ 0 h 21"/>
                <a:gd name="T6" fmla="*/ 28 w 28"/>
                <a:gd name="T7" fmla="*/ 15 h 21"/>
                <a:gd name="T8" fmla="*/ 23 w 28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23" y="15"/>
                  </a:moveTo>
                  <a:cubicBezTo>
                    <a:pt x="17" y="14"/>
                    <a:pt x="14" y="16"/>
                    <a:pt x="13" y="20"/>
                  </a:cubicBezTo>
                  <a:cubicBezTo>
                    <a:pt x="0" y="19"/>
                    <a:pt x="11" y="3"/>
                    <a:pt x="13" y="0"/>
                  </a:cubicBezTo>
                  <a:cubicBezTo>
                    <a:pt x="22" y="1"/>
                    <a:pt x="16" y="17"/>
                    <a:pt x="28" y="15"/>
                  </a:cubicBezTo>
                  <a:cubicBezTo>
                    <a:pt x="27" y="21"/>
                    <a:pt x="23" y="18"/>
                    <a:pt x="2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53"/>
            <p:cNvSpPr>
              <a:spLocks/>
            </p:cNvSpPr>
            <p:nvPr/>
          </p:nvSpPr>
          <p:spPr bwMode="auto">
            <a:xfrm>
              <a:off x="9855201" y="1770063"/>
              <a:ext cx="41275" cy="25400"/>
            </a:xfrm>
            <a:custGeom>
              <a:avLst/>
              <a:gdLst>
                <a:gd name="T0" fmla="*/ 31 w 45"/>
                <a:gd name="T1" fmla="*/ 3 h 28"/>
                <a:gd name="T2" fmla="*/ 20 w 45"/>
                <a:gd name="T3" fmla="*/ 28 h 28"/>
                <a:gd name="T4" fmla="*/ 0 w 45"/>
                <a:gd name="T5" fmla="*/ 23 h 28"/>
                <a:gd name="T6" fmla="*/ 0 w 45"/>
                <a:gd name="T7" fmla="*/ 8 h 28"/>
                <a:gd name="T8" fmla="*/ 10 w 45"/>
                <a:gd name="T9" fmla="*/ 13 h 28"/>
                <a:gd name="T10" fmla="*/ 31 w 45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28">
                  <a:moveTo>
                    <a:pt x="31" y="3"/>
                  </a:moveTo>
                  <a:cubicBezTo>
                    <a:pt x="45" y="10"/>
                    <a:pt x="17" y="16"/>
                    <a:pt x="20" y="28"/>
                  </a:cubicBezTo>
                  <a:cubicBezTo>
                    <a:pt x="16" y="24"/>
                    <a:pt x="9" y="23"/>
                    <a:pt x="0" y="23"/>
                  </a:cubicBezTo>
                  <a:cubicBezTo>
                    <a:pt x="4" y="19"/>
                    <a:pt x="8" y="10"/>
                    <a:pt x="0" y="8"/>
                  </a:cubicBezTo>
                  <a:cubicBezTo>
                    <a:pt x="4" y="0"/>
                    <a:pt x="12" y="5"/>
                    <a:pt x="10" y="13"/>
                  </a:cubicBezTo>
                  <a:cubicBezTo>
                    <a:pt x="20" y="13"/>
                    <a:pt x="27" y="10"/>
                    <a:pt x="3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254"/>
            <p:cNvSpPr>
              <a:spLocks/>
            </p:cNvSpPr>
            <p:nvPr/>
          </p:nvSpPr>
          <p:spPr bwMode="auto">
            <a:xfrm>
              <a:off x="9979026" y="1866901"/>
              <a:ext cx="34925" cy="9525"/>
            </a:xfrm>
            <a:custGeom>
              <a:avLst/>
              <a:gdLst>
                <a:gd name="T0" fmla="*/ 12 w 38"/>
                <a:gd name="T1" fmla="*/ 3 h 10"/>
                <a:gd name="T2" fmla="*/ 7 w 38"/>
                <a:gd name="T3" fmla="*/ 9 h 10"/>
                <a:gd name="T4" fmla="*/ 12 w 38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10">
                  <a:moveTo>
                    <a:pt x="12" y="3"/>
                  </a:moveTo>
                  <a:cubicBezTo>
                    <a:pt x="38" y="0"/>
                    <a:pt x="9" y="10"/>
                    <a:pt x="7" y="9"/>
                  </a:cubicBezTo>
                  <a:cubicBezTo>
                    <a:pt x="0" y="4"/>
                    <a:pt x="6" y="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255"/>
            <p:cNvSpPr>
              <a:spLocks/>
            </p:cNvSpPr>
            <p:nvPr/>
          </p:nvSpPr>
          <p:spPr bwMode="auto">
            <a:xfrm>
              <a:off x="10164764" y="1925638"/>
              <a:ext cx="31750" cy="42863"/>
            </a:xfrm>
            <a:custGeom>
              <a:avLst/>
              <a:gdLst>
                <a:gd name="T0" fmla="*/ 2 w 35"/>
                <a:gd name="T1" fmla="*/ 0 h 45"/>
                <a:gd name="T2" fmla="*/ 22 w 35"/>
                <a:gd name="T3" fmla="*/ 0 h 45"/>
                <a:gd name="T4" fmla="*/ 12 w 35"/>
                <a:gd name="T5" fmla="*/ 45 h 45"/>
                <a:gd name="T6" fmla="*/ 7 w 35"/>
                <a:gd name="T7" fmla="*/ 20 h 45"/>
                <a:gd name="T8" fmla="*/ 2 w 3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">
                  <a:moveTo>
                    <a:pt x="2" y="0"/>
                  </a:moveTo>
                  <a:cubicBezTo>
                    <a:pt x="9" y="0"/>
                    <a:pt x="16" y="0"/>
                    <a:pt x="22" y="0"/>
                  </a:cubicBezTo>
                  <a:cubicBezTo>
                    <a:pt x="10" y="16"/>
                    <a:pt x="35" y="39"/>
                    <a:pt x="12" y="45"/>
                  </a:cubicBezTo>
                  <a:cubicBezTo>
                    <a:pt x="22" y="41"/>
                    <a:pt x="11" y="8"/>
                    <a:pt x="7" y="20"/>
                  </a:cubicBezTo>
                  <a:cubicBezTo>
                    <a:pt x="0" y="15"/>
                    <a:pt x="9" y="1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256"/>
            <p:cNvSpPr>
              <a:spLocks/>
            </p:cNvSpPr>
            <p:nvPr/>
          </p:nvSpPr>
          <p:spPr bwMode="auto">
            <a:xfrm>
              <a:off x="9667876" y="2092326"/>
              <a:ext cx="52388" cy="41275"/>
            </a:xfrm>
            <a:custGeom>
              <a:avLst/>
              <a:gdLst>
                <a:gd name="T0" fmla="*/ 2 w 56"/>
                <a:gd name="T1" fmla="*/ 5 h 45"/>
                <a:gd name="T2" fmla="*/ 42 w 56"/>
                <a:gd name="T3" fmla="*/ 0 h 45"/>
                <a:gd name="T4" fmla="*/ 37 w 56"/>
                <a:gd name="T5" fmla="*/ 40 h 45"/>
                <a:gd name="T6" fmla="*/ 22 w 56"/>
                <a:gd name="T7" fmla="*/ 45 h 45"/>
                <a:gd name="T8" fmla="*/ 22 w 56"/>
                <a:gd name="T9" fmla="*/ 30 h 45"/>
                <a:gd name="T10" fmla="*/ 2 w 56"/>
                <a:gd name="T1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5">
                  <a:moveTo>
                    <a:pt x="2" y="5"/>
                  </a:moveTo>
                  <a:cubicBezTo>
                    <a:pt x="19" y="7"/>
                    <a:pt x="30" y="3"/>
                    <a:pt x="42" y="0"/>
                  </a:cubicBezTo>
                  <a:cubicBezTo>
                    <a:pt x="56" y="22"/>
                    <a:pt x="25" y="20"/>
                    <a:pt x="37" y="40"/>
                  </a:cubicBezTo>
                  <a:cubicBezTo>
                    <a:pt x="30" y="40"/>
                    <a:pt x="23" y="39"/>
                    <a:pt x="22" y="45"/>
                  </a:cubicBezTo>
                  <a:cubicBezTo>
                    <a:pt x="15" y="43"/>
                    <a:pt x="24" y="39"/>
                    <a:pt x="22" y="30"/>
                  </a:cubicBezTo>
                  <a:cubicBezTo>
                    <a:pt x="15" y="23"/>
                    <a:pt x="0" y="23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57"/>
            <p:cNvSpPr>
              <a:spLocks/>
            </p:cNvSpPr>
            <p:nvPr/>
          </p:nvSpPr>
          <p:spPr bwMode="auto">
            <a:xfrm>
              <a:off x="9310689" y="2479676"/>
              <a:ext cx="20638" cy="23813"/>
            </a:xfrm>
            <a:custGeom>
              <a:avLst/>
              <a:gdLst>
                <a:gd name="T0" fmla="*/ 22 w 23"/>
                <a:gd name="T1" fmla="*/ 27 h 27"/>
                <a:gd name="T2" fmla="*/ 2 w 23"/>
                <a:gd name="T3" fmla="*/ 12 h 27"/>
                <a:gd name="T4" fmla="*/ 17 w 23"/>
                <a:gd name="T5" fmla="*/ 2 h 27"/>
                <a:gd name="T6" fmla="*/ 22 w 23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7">
                  <a:moveTo>
                    <a:pt x="22" y="27"/>
                  </a:moveTo>
                  <a:cubicBezTo>
                    <a:pt x="15" y="21"/>
                    <a:pt x="3" y="16"/>
                    <a:pt x="2" y="12"/>
                  </a:cubicBezTo>
                  <a:cubicBezTo>
                    <a:pt x="0" y="0"/>
                    <a:pt x="21" y="5"/>
                    <a:pt x="17" y="2"/>
                  </a:cubicBezTo>
                  <a:cubicBezTo>
                    <a:pt x="23" y="7"/>
                    <a:pt x="15" y="14"/>
                    <a:pt x="2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258"/>
            <p:cNvSpPr>
              <a:spLocks/>
            </p:cNvSpPr>
            <p:nvPr/>
          </p:nvSpPr>
          <p:spPr bwMode="auto">
            <a:xfrm>
              <a:off x="10506076" y="2471738"/>
              <a:ext cx="26988" cy="26988"/>
            </a:xfrm>
            <a:custGeom>
              <a:avLst/>
              <a:gdLst>
                <a:gd name="T0" fmla="*/ 14 w 29"/>
                <a:gd name="T1" fmla="*/ 15 h 29"/>
                <a:gd name="T2" fmla="*/ 14 w 29"/>
                <a:gd name="T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9">
                  <a:moveTo>
                    <a:pt x="14" y="15"/>
                  </a:moveTo>
                  <a:cubicBezTo>
                    <a:pt x="0" y="0"/>
                    <a:pt x="29" y="29"/>
                    <a:pt x="1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259"/>
            <p:cNvSpPr>
              <a:spLocks/>
            </p:cNvSpPr>
            <p:nvPr/>
          </p:nvSpPr>
          <p:spPr bwMode="auto">
            <a:xfrm>
              <a:off x="9604376" y="2508251"/>
              <a:ext cx="28575" cy="28575"/>
            </a:xfrm>
            <a:custGeom>
              <a:avLst/>
              <a:gdLst>
                <a:gd name="T0" fmla="*/ 0 w 30"/>
                <a:gd name="T1" fmla="*/ 11 h 31"/>
                <a:gd name="T2" fmla="*/ 5 w 30"/>
                <a:gd name="T3" fmla="*/ 11 h 31"/>
                <a:gd name="T4" fmla="*/ 20 w 30"/>
                <a:gd name="T5" fmla="*/ 1 h 31"/>
                <a:gd name="T6" fmla="*/ 15 w 30"/>
                <a:gd name="T7" fmla="*/ 6 h 31"/>
                <a:gd name="T8" fmla="*/ 30 w 30"/>
                <a:gd name="T9" fmla="*/ 11 h 31"/>
                <a:gd name="T10" fmla="*/ 30 w 30"/>
                <a:gd name="T11" fmla="*/ 31 h 31"/>
                <a:gd name="T12" fmla="*/ 20 w 30"/>
                <a:gd name="T13" fmla="*/ 31 h 31"/>
                <a:gd name="T14" fmla="*/ 0 w 30"/>
                <a:gd name="T15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1">
                  <a:moveTo>
                    <a:pt x="0" y="11"/>
                  </a:moveTo>
                  <a:cubicBezTo>
                    <a:pt x="1" y="5"/>
                    <a:pt x="5" y="8"/>
                    <a:pt x="5" y="11"/>
                  </a:cubicBezTo>
                  <a:cubicBezTo>
                    <a:pt x="10" y="8"/>
                    <a:pt x="10" y="0"/>
                    <a:pt x="20" y="1"/>
                  </a:cubicBezTo>
                  <a:cubicBezTo>
                    <a:pt x="21" y="5"/>
                    <a:pt x="18" y="6"/>
                    <a:pt x="15" y="6"/>
                  </a:cubicBezTo>
                  <a:cubicBezTo>
                    <a:pt x="16" y="12"/>
                    <a:pt x="24" y="10"/>
                    <a:pt x="30" y="11"/>
                  </a:cubicBezTo>
                  <a:cubicBezTo>
                    <a:pt x="30" y="18"/>
                    <a:pt x="30" y="24"/>
                    <a:pt x="30" y="31"/>
                  </a:cubicBezTo>
                  <a:cubicBezTo>
                    <a:pt x="24" y="19"/>
                    <a:pt x="12" y="7"/>
                    <a:pt x="20" y="31"/>
                  </a:cubicBezTo>
                  <a:cubicBezTo>
                    <a:pt x="12" y="26"/>
                    <a:pt x="8" y="17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260"/>
            <p:cNvSpPr>
              <a:spLocks/>
            </p:cNvSpPr>
            <p:nvPr/>
          </p:nvSpPr>
          <p:spPr bwMode="auto">
            <a:xfrm>
              <a:off x="10463214" y="2587626"/>
              <a:ext cx="19050" cy="26988"/>
            </a:xfrm>
            <a:custGeom>
              <a:avLst/>
              <a:gdLst>
                <a:gd name="T0" fmla="*/ 0 w 20"/>
                <a:gd name="T1" fmla="*/ 15 h 30"/>
                <a:gd name="T2" fmla="*/ 0 w 20"/>
                <a:gd name="T3" fmla="*/ 0 h 30"/>
                <a:gd name="T4" fmla="*/ 20 w 20"/>
                <a:gd name="T5" fmla="*/ 15 h 30"/>
                <a:gd name="T6" fmla="*/ 0 w 20"/>
                <a:gd name="T7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0">
                  <a:moveTo>
                    <a:pt x="0" y="15"/>
                  </a:moveTo>
                  <a:cubicBezTo>
                    <a:pt x="0" y="10"/>
                    <a:pt x="0" y="5"/>
                    <a:pt x="0" y="0"/>
                  </a:cubicBezTo>
                  <a:cubicBezTo>
                    <a:pt x="10" y="2"/>
                    <a:pt x="4" y="20"/>
                    <a:pt x="20" y="15"/>
                  </a:cubicBezTo>
                  <a:cubicBezTo>
                    <a:pt x="17" y="30"/>
                    <a:pt x="9" y="11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61"/>
            <p:cNvSpPr>
              <a:spLocks/>
            </p:cNvSpPr>
            <p:nvPr/>
          </p:nvSpPr>
          <p:spPr bwMode="auto">
            <a:xfrm>
              <a:off x="9439276" y="2714626"/>
              <a:ext cx="63500" cy="58738"/>
            </a:xfrm>
            <a:custGeom>
              <a:avLst/>
              <a:gdLst>
                <a:gd name="T0" fmla="*/ 12 w 68"/>
                <a:gd name="T1" fmla="*/ 59 h 64"/>
                <a:gd name="T2" fmla="*/ 2 w 68"/>
                <a:gd name="T3" fmla="*/ 54 h 64"/>
                <a:gd name="T4" fmla="*/ 7 w 68"/>
                <a:gd name="T5" fmla="*/ 14 h 64"/>
                <a:gd name="T6" fmla="*/ 68 w 68"/>
                <a:gd name="T7" fmla="*/ 4 h 64"/>
                <a:gd name="T8" fmla="*/ 7 w 68"/>
                <a:gd name="T9" fmla="*/ 64 h 64"/>
                <a:gd name="T10" fmla="*/ 12 w 68"/>
                <a:gd name="T11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4">
                  <a:moveTo>
                    <a:pt x="12" y="59"/>
                  </a:moveTo>
                  <a:cubicBezTo>
                    <a:pt x="12" y="54"/>
                    <a:pt x="6" y="55"/>
                    <a:pt x="2" y="54"/>
                  </a:cubicBezTo>
                  <a:cubicBezTo>
                    <a:pt x="19" y="37"/>
                    <a:pt x="13" y="38"/>
                    <a:pt x="7" y="14"/>
                  </a:cubicBezTo>
                  <a:cubicBezTo>
                    <a:pt x="25" y="0"/>
                    <a:pt x="51" y="8"/>
                    <a:pt x="68" y="4"/>
                  </a:cubicBezTo>
                  <a:cubicBezTo>
                    <a:pt x="54" y="31"/>
                    <a:pt x="37" y="53"/>
                    <a:pt x="7" y="64"/>
                  </a:cubicBezTo>
                  <a:cubicBezTo>
                    <a:pt x="0" y="61"/>
                    <a:pt x="7" y="59"/>
                    <a:pt x="1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62"/>
            <p:cNvSpPr>
              <a:spLocks/>
            </p:cNvSpPr>
            <p:nvPr/>
          </p:nvSpPr>
          <p:spPr bwMode="auto">
            <a:xfrm>
              <a:off x="10453689" y="2708276"/>
              <a:ext cx="31750" cy="23813"/>
            </a:xfrm>
            <a:custGeom>
              <a:avLst/>
              <a:gdLst>
                <a:gd name="T0" fmla="*/ 5 w 34"/>
                <a:gd name="T1" fmla="*/ 25 h 25"/>
                <a:gd name="T2" fmla="*/ 0 w 34"/>
                <a:gd name="T3" fmla="*/ 20 h 25"/>
                <a:gd name="T4" fmla="*/ 5 w 34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25">
                  <a:moveTo>
                    <a:pt x="5" y="25"/>
                  </a:moveTo>
                  <a:cubicBezTo>
                    <a:pt x="6" y="20"/>
                    <a:pt x="3" y="20"/>
                    <a:pt x="0" y="20"/>
                  </a:cubicBezTo>
                  <a:cubicBezTo>
                    <a:pt x="7" y="0"/>
                    <a:pt x="34" y="17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63"/>
            <p:cNvSpPr>
              <a:spLocks/>
            </p:cNvSpPr>
            <p:nvPr/>
          </p:nvSpPr>
          <p:spPr bwMode="auto">
            <a:xfrm>
              <a:off x="10510839" y="2768601"/>
              <a:ext cx="26988" cy="26988"/>
            </a:xfrm>
            <a:custGeom>
              <a:avLst/>
              <a:gdLst>
                <a:gd name="T0" fmla="*/ 14 w 29"/>
                <a:gd name="T1" fmla="*/ 14 h 29"/>
                <a:gd name="T2" fmla="*/ 14 w 29"/>
                <a:gd name="T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9">
                  <a:moveTo>
                    <a:pt x="14" y="14"/>
                  </a:moveTo>
                  <a:cubicBezTo>
                    <a:pt x="29" y="0"/>
                    <a:pt x="0" y="29"/>
                    <a:pt x="1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64"/>
            <p:cNvSpPr>
              <a:spLocks/>
            </p:cNvSpPr>
            <p:nvPr/>
          </p:nvSpPr>
          <p:spPr bwMode="auto">
            <a:xfrm>
              <a:off x="10482264" y="2822576"/>
              <a:ext cx="38100" cy="20638"/>
            </a:xfrm>
            <a:custGeom>
              <a:avLst/>
              <a:gdLst>
                <a:gd name="T0" fmla="*/ 0 w 41"/>
                <a:gd name="T1" fmla="*/ 6 h 22"/>
                <a:gd name="T2" fmla="*/ 25 w 41"/>
                <a:gd name="T3" fmla="*/ 1 h 22"/>
                <a:gd name="T4" fmla="*/ 15 w 41"/>
                <a:gd name="T5" fmla="*/ 11 h 22"/>
                <a:gd name="T6" fmla="*/ 25 w 41"/>
                <a:gd name="T7" fmla="*/ 16 h 22"/>
                <a:gd name="T8" fmla="*/ 5 w 41"/>
                <a:gd name="T9" fmla="*/ 21 h 22"/>
                <a:gd name="T10" fmla="*/ 0 w 41"/>
                <a:gd name="T1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2">
                  <a:moveTo>
                    <a:pt x="0" y="6"/>
                  </a:moveTo>
                  <a:cubicBezTo>
                    <a:pt x="5" y="0"/>
                    <a:pt x="9" y="4"/>
                    <a:pt x="25" y="1"/>
                  </a:cubicBezTo>
                  <a:cubicBezTo>
                    <a:pt x="23" y="5"/>
                    <a:pt x="21" y="10"/>
                    <a:pt x="15" y="11"/>
                  </a:cubicBezTo>
                  <a:cubicBezTo>
                    <a:pt x="15" y="16"/>
                    <a:pt x="21" y="15"/>
                    <a:pt x="25" y="16"/>
                  </a:cubicBezTo>
                  <a:cubicBezTo>
                    <a:pt x="41" y="22"/>
                    <a:pt x="12" y="22"/>
                    <a:pt x="5" y="21"/>
                  </a:cubicBezTo>
                  <a:cubicBezTo>
                    <a:pt x="5" y="14"/>
                    <a:pt x="6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65"/>
            <p:cNvSpPr>
              <a:spLocks/>
            </p:cNvSpPr>
            <p:nvPr/>
          </p:nvSpPr>
          <p:spPr bwMode="auto">
            <a:xfrm>
              <a:off x="9215439" y="2846388"/>
              <a:ext cx="63500" cy="71438"/>
            </a:xfrm>
            <a:custGeom>
              <a:avLst/>
              <a:gdLst>
                <a:gd name="T0" fmla="*/ 30 w 70"/>
                <a:gd name="T1" fmla="*/ 16 h 78"/>
                <a:gd name="T2" fmla="*/ 50 w 70"/>
                <a:gd name="T3" fmla="*/ 1 h 78"/>
                <a:gd name="T4" fmla="*/ 70 w 70"/>
                <a:gd name="T5" fmla="*/ 51 h 78"/>
                <a:gd name="T6" fmla="*/ 5 w 70"/>
                <a:gd name="T7" fmla="*/ 36 h 78"/>
                <a:gd name="T8" fmla="*/ 5 w 70"/>
                <a:gd name="T9" fmla="*/ 16 h 78"/>
                <a:gd name="T10" fmla="*/ 20 w 70"/>
                <a:gd name="T11" fmla="*/ 26 h 78"/>
                <a:gd name="T12" fmla="*/ 45 w 70"/>
                <a:gd name="T13" fmla="*/ 21 h 78"/>
                <a:gd name="T14" fmla="*/ 30 w 70"/>
                <a:gd name="T1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8">
                  <a:moveTo>
                    <a:pt x="30" y="16"/>
                  </a:moveTo>
                  <a:cubicBezTo>
                    <a:pt x="38" y="12"/>
                    <a:pt x="37" y="0"/>
                    <a:pt x="50" y="1"/>
                  </a:cubicBezTo>
                  <a:cubicBezTo>
                    <a:pt x="36" y="21"/>
                    <a:pt x="63" y="36"/>
                    <a:pt x="70" y="51"/>
                  </a:cubicBezTo>
                  <a:cubicBezTo>
                    <a:pt x="47" y="78"/>
                    <a:pt x="21" y="33"/>
                    <a:pt x="5" y="36"/>
                  </a:cubicBezTo>
                  <a:cubicBezTo>
                    <a:pt x="0" y="27"/>
                    <a:pt x="20" y="19"/>
                    <a:pt x="5" y="16"/>
                  </a:cubicBezTo>
                  <a:cubicBezTo>
                    <a:pt x="6" y="4"/>
                    <a:pt x="18" y="22"/>
                    <a:pt x="20" y="26"/>
                  </a:cubicBezTo>
                  <a:cubicBezTo>
                    <a:pt x="26" y="22"/>
                    <a:pt x="33" y="19"/>
                    <a:pt x="45" y="21"/>
                  </a:cubicBezTo>
                  <a:cubicBezTo>
                    <a:pt x="44" y="15"/>
                    <a:pt x="36" y="17"/>
                    <a:pt x="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66"/>
            <p:cNvSpPr>
              <a:spLocks/>
            </p:cNvSpPr>
            <p:nvPr/>
          </p:nvSpPr>
          <p:spPr bwMode="auto">
            <a:xfrm>
              <a:off x="9172576" y="2851151"/>
              <a:ext cx="58738" cy="44450"/>
            </a:xfrm>
            <a:custGeom>
              <a:avLst/>
              <a:gdLst>
                <a:gd name="T0" fmla="*/ 45 w 62"/>
                <a:gd name="T1" fmla="*/ 35 h 47"/>
                <a:gd name="T2" fmla="*/ 25 w 62"/>
                <a:gd name="T3" fmla="*/ 40 h 47"/>
                <a:gd name="T4" fmla="*/ 0 w 62"/>
                <a:gd name="T5" fmla="*/ 15 h 47"/>
                <a:gd name="T6" fmla="*/ 25 w 62"/>
                <a:gd name="T7" fmla="*/ 0 h 47"/>
                <a:gd name="T8" fmla="*/ 30 w 62"/>
                <a:gd name="T9" fmla="*/ 5 h 47"/>
                <a:gd name="T10" fmla="*/ 45 w 62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47">
                  <a:moveTo>
                    <a:pt x="45" y="35"/>
                  </a:moveTo>
                  <a:cubicBezTo>
                    <a:pt x="62" y="47"/>
                    <a:pt x="26" y="24"/>
                    <a:pt x="25" y="40"/>
                  </a:cubicBezTo>
                  <a:cubicBezTo>
                    <a:pt x="24" y="33"/>
                    <a:pt x="20" y="16"/>
                    <a:pt x="0" y="15"/>
                  </a:cubicBezTo>
                  <a:cubicBezTo>
                    <a:pt x="7" y="9"/>
                    <a:pt x="12" y="1"/>
                    <a:pt x="25" y="0"/>
                  </a:cubicBezTo>
                  <a:cubicBezTo>
                    <a:pt x="23" y="9"/>
                    <a:pt x="30" y="10"/>
                    <a:pt x="30" y="5"/>
                  </a:cubicBezTo>
                  <a:cubicBezTo>
                    <a:pt x="33" y="10"/>
                    <a:pt x="30" y="29"/>
                    <a:pt x="4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67"/>
            <p:cNvSpPr>
              <a:spLocks/>
            </p:cNvSpPr>
            <p:nvPr/>
          </p:nvSpPr>
          <p:spPr bwMode="auto">
            <a:xfrm>
              <a:off x="10444164" y="2906713"/>
              <a:ext cx="50800" cy="42863"/>
            </a:xfrm>
            <a:custGeom>
              <a:avLst/>
              <a:gdLst>
                <a:gd name="T0" fmla="*/ 0 w 55"/>
                <a:gd name="T1" fmla="*/ 15 h 46"/>
                <a:gd name="T2" fmla="*/ 10 w 55"/>
                <a:gd name="T3" fmla="*/ 30 h 46"/>
                <a:gd name="T4" fmla="*/ 15 w 55"/>
                <a:gd name="T5" fmla="*/ 15 h 46"/>
                <a:gd name="T6" fmla="*/ 40 w 55"/>
                <a:gd name="T7" fmla="*/ 15 h 46"/>
                <a:gd name="T8" fmla="*/ 40 w 55"/>
                <a:gd name="T9" fmla="*/ 40 h 46"/>
                <a:gd name="T10" fmla="*/ 35 w 55"/>
                <a:gd name="T11" fmla="*/ 30 h 46"/>
                <a:gd name="T12" fmla="*/ 0 w 55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6">
                  <a:moveTo>
                    <a:pt x="0" y="15"/>
                  </a:moveTo>
                  <a:cubicBezTo>
                    <a:pt x="5" y="0"/>
                    <a:pt x="5" y="29"/>
                    <a:pt x="10" y="30"/>
                  </a:cubicBezTo>
                  <a:cubicBezTo>
                    <a:pt x="16" y="29"/>
                    <a:pt x="14" y="21"/>
                    <a:pt x="15" y="15"/>
                  </a:cubicBezTo>
                  <a:cubicBezTo>
                    <a:pt x="24" y="12"/>
                    <a:pt x="36" y="30"/>
                    <a:pt x="40" y="15"/>
                  </a:cubicBezTo>
                  <a:cubicBezTo>
                    <a:pt x="55" y="19"/>
                    <a:pt x="34" y="28"/>
                    <a:pt x="40" y="40"/>
                  </a:cubicBezTo>
                  <a:cubicBezTo>
                    <a:pt x="35" y="40"/>
                    <a:pt x="36" y="34"/>
                    <a:pt x="35" y="30"/>
                  </a:cubicBezTo>
                  <a:cubicBezTo>
                    <a:pt x="24" y="46"/>
                    <a:pt x="2" y="35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68"/>
            <p:cNvSpPr>
              <a:spLocks/>
            </p:cNvSpPr>
            <p:nvPr/>
          </p:nvSpPr>
          <p:spPr bwMode="auto">
            <a:xfrm>
              <a:off x="9339264" y="2986088"/>
              <a:ext cx="15875" cy="26988"/>
            </a:xfrm>
            <a:custGeom>
              <a:avLst/>
              <a:gdLst>
                <a:gd name="T0" fmla="*/ 5 w 17"/>
                <a:gd name="T1" fmla="*/ 0 h 30"/>
                <a:gd name="T2" fmla="*/ 0 w 17"/>
                <a:gd name="T3" fmla="*/ 30 h 30"/>
                <a:gd name="T4" fmla="*/ 5 w 17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0">
                  <a:moveTo>
                    <a:pt x="5" y="0"/>
                  </a:moveTo>
                  <a:cubicBezTo>
                    <a:pt x="17" y="5"/>
                    <a:pt x="17" y="29"/>
                    <a:pt x="0" y="30"/>
                  </a:cubicBezTo>
                  <a:cubicBezTo>
                    <a:pt x="2" y="13"/>
                    <a:pt x="14" y="18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69"/>
            <p:cNvSpPr>
              <a:spLocks/>
            </p:cNvSpPr>
            <p:nvPr/>
          </p:nvSpPr>
          <p:spPr bwMode="auto">
            <a:xfrm>
              <a:off x="9261476" y="2989263"/>
              <a:ext cx="36513" cy="20638"/>
            </a:xfrm>
            <a:custGeom>
              <a:avLst/>
              <a:gdLst>
                <a:gd name="T0" fmla="*/ 25 w 40"/>
                <a:gd name="T1" fmla="*/ 10 h 22"/>
                <a:gd name="T2" fmla="*/ 35 w 40"/>
                <a:gd name="T3" fmla="*/ 5 h 22"/>
                <a:gd name="T4" fmla="*/ 15 w 40"/>
                <a:gd name="T5" fmla="*/ 0 h 22"/>
                <a:gd name="T6" fmla="*/ 25 w 40"/>
                <a:gd name="T7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25" y="10"/>
                  </a:moveTo>
                  <a:cubicBezTo>
                    <a:pt x="23" y="10"/>
                    <a:pt x="33" y="3"/>
                    <a:pt x="35" y="5"/>
                  </a:cubicBezTo>
                  <a:cubicBezTo>
                    <a:pt x="40" y="13"/>
                    <a:pt x="0" y="22"/>
                    <a:pt x="15" y="0"/>
                  </a:cubicBezTo>
                  <a:cubicBezTo>
                    <a:pt x="15" y="0"/>
                    <a:pt x="23" y="10"/>
                    <a:pt x="2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270"/>
            <p:cNvSpPr>
              <a:spLocks/>
            </p:cNvSpPr>
            <p:nvPr/>
          </p:nvSpPr>
          <p:spPr bwMode="auto">
            <a:xfrm>
              <a:off x="9356726" y="2995613"/>
              <a:ext cx="20638" cy="36513"/>
            </a:xfrm>
            <a:custGeom>
              <a:avLst/>
              <a:gdLst>
                <a:gd name="T0" fmla="*/ 6 w 21"/>
                <a:gd name="T1" fmla="*/ 9 h 39"/>
                <a:gd name="T2" fmla="*/ 6 w 21"/>
                <a:gd name="T3" fmla="*/ 14 h 39"/>
                <a:gd name="T4" fmla="*/ 21 w 21"/>
                <a:gd name="T5" fmla="*/ 24 h 39"/>
                <a:gd name="T6" fmla="*/ 1 w 21"/>
                <a:gd name="T7" fmla="*/ 24 h 39"/>
                <a:gd name="T8" fmla="*/ 6 w 21"/>
                <a:gd name="T9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9">
                  <a:moveTo>
                    <a:pt x="6" y="9"/>
                  </a:moveTo>
                  <a:cubicBezTo>
                    <a:pt x="10" y="0"/>
                    <a:pt x="14" y="15"/>
                    <a:pt x="6" y="14"/>
                  </a:cubicBezTo>
                  <a:cubicBezTo>
                    <a:pt x="10" y="19"/>
                    <a:pt x="15" y="22"/>
                    <a:pt x="21" y="24"/>
                  </a:cubicBezTo>
                  <a:cubicBezTo>
                    <a:pt x="18" y="39"/>
                    <a:pt x="11" y="20"/>
                    <a:pt x="1" y="24"/>
                  </a:cubicBezTo>
                  <a:cubicBezTo>
                    <a:pt x="0" y="16"/>
                    <a:pt x="6" y="16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71"/>
            <p:cNvSpPr>
              <a:spLocks/>
            </p:cNvSpPr>
            <p:nvPr/>
          </p:nvSpPr>
          <p:spPr bwMode="auto">
            <a:xfrm>
              <a:off x="9582151" y="3078163"/>
              <a:ext cx="22225" cy="44450"/>
            </a:xfrm>
            <a:custGeom>
              <a:avLst/>
              <a:gdLst>
                <a:gd name="T0" fmla="*/ 10 w 24"/>
                <a:gd name="T1" fmla="*/ 15 h 47"/>
                <a:gd name="T2" fmla="*/ 15 w 24"/>
                <a:gd name="T3" fmla="*/ 30 h 47"/>
                <a:gd name="T4" fmla="*/ 10 w 24"/>
                <a:gd name="T5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10" y="15"/>
                  </a:moveTo>
                  <a:cubicBezTo>
                    <a:pt x="24" y="0"/>
                    <a:pt x="1" y="31"/>
                    <a:pt x="15" y="30"/>
                  </a:cubicBezTo>
                  <a:cubicBezTo>
                    <a:pt x="6" y="47"/>
                    <a:pt x="0" y="18"/>
                    <a:pt x="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272"/>
            <p:cNvSpPr>
              <a:spLocks/>
            </p:cNvSpPr>
            <p:nvPr/>
          </p:nvSpPr>
          <p:spPr bwMode="auto">
            <a:xfrm>
              <a:off x="9529764" y="3130551"/>
              <a:ext cx="44450" cy="39688"/>
            </a:xfrm>
            <a:custGeom>
              <a:avLst/>
              <a:gdLst>
                <a:gd name="T0" fmla="*/ 26 w 48"/>
                <a:gd name="T1" fmla="*/ 14 h 44"/>
                <a:gd name="T2" fmla="*/ 36 w 48"/>
                <a:gd name="T3" fmla="*/ 24 h 44"/>
                <a:gd name="T4" fmla="*/ 21 w 48"/>
                <a:gd name="T5" fmla="*/ 44 h 44"/>
                <a:gd name="T6" fmla="*/ 16 w 48"/>
                <a:gd name="T7" fmla="*/ 19 h 44"/>
                <a:gd name="T8" fmla="*/ 26 w 48"/>
                <a:gd name="T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4">
                  <a:moveTo>
                    <a:pt x="26" y="14"/>
                  </a:moveTo>
                  <a:cubicBezTo>
                    <a:pt x="28" y="18"/>
                    <a:pt x="30" y="23"/>
                    <a:pt x="36" y="24"/>
                  </a:cubicBezTo>
                  <a:cubicBezTo>
                    <a:pt x="37" y="37"/>
                    <a:pt x="16" y="28"/>
                    <a:pt x="21" y="44"/>
                  </a:cubicBezTo>
                  <a:cubicBezTo>
                    <a:pt x="0" y="36"/>
                    <a:pt x="25" y="23"/>
                    <a:pt x="16" y="19"/>
                  </a:cubicBezTo>
                  <a:cubicBezTo>
                    <a:pt x="22" y="8"/>
                    <a:pt x="48" y="0"/>
                    <a:pt x="2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273"/>
            <p:cNvSpPr>
              <a:spLocks/>
            </p:cNvSpPr>
            <p:nvPr/>
          </p:nvSpPr>
          <p:spPr bwMode="auto">
            <a:xfrm>
              <a:off x="10004426" y="3254376"/>
              <a:ext cx="26988" cy="26988"/>
            </a:xfrm>
            <a:custGeom>
              <a:avLst/>
              <a:gdLst>
                <a:gd name="T0" fmla="*/ 14 w 29"/>
                <a:gd name="T1" fmla="*/ 14 h 29"/>
                <a:gd name="T2" fmla="*/ 14 w 29"/>
                <a:gd name="T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9">
                  <a:moveTo>
                    <a:pt x="14" y="14"/>
                  </a:moveTo>
                  <a:cubicBezTo>
                    <a:pt x="29" y="0"/>
                    <a:pt x="0" y="29"/>
                    <a:pt x="1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274"/>
            <p:cNvSpPr>
              <a:spLocks/>
            </p:cNvSpPr>
            <p:nvPr/>
          </p:nvSpPr>
          <p:spPr bwMode="auto">
            <a:xfrm>
              <a:off x="10026651" y="3262313"/>
              <a:ext cx="23813" cy="25400"/>
            </a:xfrm>
            <a:custGeom>
              <a:avLst/>
              <a:gdLst>
                <a:gd name="T0" fmla="*/ 0 w 25"/>
                <a:gd name="T1" fmla="*/ 16 h 27"/>
                <a:gd name="T2" fmla="*/ 5 w 25"/>
                <a:gd name="T3" fmla="*/ 1 h 27"/>
                <a:gd name="T4" fmla="*/ 20 w 25"/>
                <a:gd name="T5" fmla="*/ 11 h 27"/>
                <a:gd name="T6" fmla="*/ 25 w 25"/>
                <a:gd name="T7" fmla="*/ 16 h 27"/>
                <a:gd name="T8" fmla="*/ 25 w 25"/>
                <a:gd name="T9" fmla="*/ 26 h 27"/>
                <a:gd name="T10" fmla="*/ 0 w 25"/>
                <a:gd name="T1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7">
                  <a:moveTo>
                    <a:pt x="0" y="16"/>
                  </a:moveTo>
                  <a:cubicBezTo>
                    <a:pt x="3" y="12"/>
                    <a:pt x="5" y="8"/>
                    <a:pt x="5" y="1"/>
                  </a:cubicBezTo>
                  <a:cubicBezTo>
                    <a:pt x="12" y="0"/>
                    <a:pt x="15" y="27"/>
                    <a:pt x="20" y="11"/>
                  </a:cubicBezTo>
                  <a:cubicBezTo>
                    <a:pt x="24" y="10"/>
                    <a:pt x="25" y="13"/>
                    <a:pt x="25" y="16"/>
                  </a:cubicBezTo>
                  <a:cubicBezTo>
                    <a:pt x="25" y="19"/>
                    <a:pt x="25" y="23"/>
                    <a:pt x="25" y="26"/>
                  </a:cubicBezTo>
                  <a:cubicBezTo>
                    <a:pt x="15" y="24"/>
                    <a:pt x="16" y="12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275"/>
            <p:cNvSpPr>
              <a:spLocks/>
            </p:cNvSpPr>
            <p:nvPr/>
          </p:nvSpPr>
          <p:spPr bwMode="auto">
            <a:xfrm>
              <a:off x="9845676" y="3271838"/>
              <a:ext cx="19050" cy="19050"/>
            </a:xfrm>
            <a:custGeom>
              <a:avLst/>
              <a:gdLst>
                <a:gd name="T0" fmla="*/ 20 w 21"/>
                <a:gd name="T1" fmla="*/ 20 h 20"/>
                <a:gd name="T2" fmla="*/ 0 w 21"/>
                <a:gd name="T3" fmla="*/ 0 h 20"/>
                <a:gd name="T4" fmla="*/ 20 w 21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0">
                  <a:moveTo>
                    <a:pt x="20" y="20"/>
                  </a:moveTo>
                  <a:cubicBezTo>
                    <a:pt x="9" y="18"/>
                    <a:pt x="3" y="11"/>
                    <a:pt x="0" y="0"/>
                  </a:cubicBezTo>
                  <a:cubicBezTo>
                    <a:pt x="6" y="8"/>
                    <a:pt x="21" y="6"/>
                    <a:pt x="2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276"/>
            <p:cNvSpPr>
              <a:spLocks/>
            </p:cNvSpPr>
            <p:nvPr/>
          </p:nvSpPr>
          <p:spPr bwMode="auto">
            <a:xfrm>
              <a:off x="9418639" y="2360613"/>
              <a:ext cx="41275" cy="41275"/>
            </a:xfrm>
            <a:custGeom>
              <a:avLst/>
              <a:gdLst>
                <a:gd name="T0" fmla="*/ 25 w 45"/>
                <a:gd name="T1" fmla="*/ 5 h 44"/>
                <a:gd name="T2" fmla="*/ 45 w 45"/>
                <a:gd name="T3" fmla="*/ 20 h 44"/>
                <a:gd name="T4" fmla="*/ 5 w 45"/>
                <a:gd name="T5" fmla="*/ 40 h 44"/>
                <a:gd name="T6" fmla="*/ 0 w 45"/>
                <a:gd name="T7" fmla="*/ 10 h 44"/>
                <a:gd name="T8" fmla="*/ 25 w 45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4">
                  <a:moveTo>
                    <a:pt x="25" y="5"/>
                  </a:moveTo>
                  <a:cubicBezTo>
                    <a:pt x="41" y="0"/>
                    <a:pt x="32" y="21"/>
                    <a:pt x="45" y="20"/>
                  </a:cubicBezTo>
                  <a:cubicBezTo>
                    <a:pt x="36" y="31"/>
                    <a:pt x="29" y="44"/>
                    <a:pt x="5" y="40"/>
                  </a:cubicBezTo>
                  <a:cubicBezTo>
                    <a:pt x="0" y="34"/>
                    <a:pt x="0" y="22"/>
                    <a:pt x="0" y="10"/>
                  </a:cubicBezTo>
                  <a:cubicBezTo>
                    <a:pt x="8" y="18"/>
                    <a:pt x="21" y="13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277"/>
            <p:cNvSpPr>
              <a:spLocks/>
            </p:cNvSpPr>
            <p:nvPr/>
          </p:nvSpPr>
          <p:spPr bwMode="auto">
            <a:xfrm>
              <a:off x="9439276" y="2449513"/>
              <a:ext cx="31750" cy="33338"/>
            </a:xfrm>
            <a:custGeom>
              <a:avLst/>
              <a:gdLst>
                <a:gd name="T0" fmla="*/ 7 w 34"/>
                <a:gd name="T1" fmla="*/ 0 h 36"/>
                <a:gd name="T2" fmla="*/ 32 w 34"/>
                <a:gd name="T3" fmla="*/ 25 h 36"/>
                <a:gd name="T4" fmla="*/ 2 w 34"/>
                <a:gd name="T5" fmla="*/ 25 h 36"/>
                <a:gd name="T6" fmla="*/ 7 w 3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6">
                  <a:moveTo>
                    <a:pt x="7" y="0"/>
                  </a:moveTo>
                  <a:cubicBezTo>
                    <a:pt x="19" y="5"/>
                    <a:pt x="34" y="7"/>
                    <a:pt x="32" y="25"/>
                  </a:cubicBezTo>
                  <a:cubicBezTo>
                    <a:pt x="22" y="36"/>
                    <a:pt x="18" y="23"/>
                    <a:pt x="2" y="25"/>
                  </a:cubicBezTo>
                  <a:cubicBezTo>
                    <a:pt x="0" y="13"/>
                    <a:pt x="12" y="14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78014" y="3489032"/>
            <a:ext cx="655810" cy="881409"/>
            <a:chOff x="7578726" y="4297363"/>
            <a:chExt cx="1389063" cy="1866900"/>
          </a:xfrm>
          <a:solidFill>
            <a:schemeClr val="accent2"/>
          </a:solidFill>
          <a:effectLst/>
        </p:grpSpPr>
        <p:sp>
          <p:nvSpPr>
            <p:cNvPr id="127" name="Freeform 278"/>
            <p:cNvSpPr>
              <a:spLocks/>
            </p:cNvSpPr>
            <p:nvPr/>
          </p:nvSpPr>
          <p:spPr bwMode="auto">
            <a:xfrm>
              <a:off x="8324851" y="4368801"/>
              <a:ext cx="34925" cy="34925"/>
            </a:xfrm>
            <a:custGeom>
              <a:avLst/>
              <a:gdLst>
                <a:gd name="T0" fmla="*/ 24 w 37"/>
                <a:gd name="T1" fmla="*/ 0 h 38"/>
                <a:gd name="T2" fmla="*/ 24 w 37"/>
                <a:gd name="T3" fmla="*/ 37 h 38"/>
                <a:gd name="T4" fmla="*/ 3 w 37"/>
                <a:gd name="T5" fmla="*/ 32 h 38"/>
                <a:gd name="T6" fmla="*/ 24 w 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8">
                  <a:moveTo>
                    <a:pt x="24" y="0"/>
                  </a:moveTo>
                  <a:cubicBezTo>
                    <a:pt x="22" y="17"/>
                    <a:pt x="37" y="25"/>
                    <a:pt x="24" y="37"/>
                  </a:cubicBezTo>
                  <a:cubicBezTo>
                    <a:pt x="15" y="38"/>
                    <a:pt x="13" y="31"/>
                    <a:pt x="3" y="32"/>
                  </a:cubicBezTo>
                  <a:cubicBezTo>
                    <a:pt x="0" y="12"/>
                    <a:pt x="10" y="4"/>
                    <a:pt x="2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279"/>
            <p:cNvSpPr>
              <a:spLocks/>
            </p:cNvSpPr>
            <p:nvPr/>
          </p:nvSpPr>
          <p:spPr bwMode="auto">
            <a:xfrm>
              <a:off x="7991476" y="4422776"/>
              <a:ext cx="36513" cy="30163"/>
            </a:xfrm>
            <a:custGeom>
              <a:avLst/>
              <a:gdLst>
                <a:gd name="T0" fmla="*/ 9 w 40"/>
                <a:gd name="T1" fmla="*/ 1 h 33"/>
                <a:gd name="T2" fmla="*/ 25 w 40"/>
                <a:gd name="T3" fmla="*/ 1 h 33"/>
                <a:gd name="T4" fmla="*/ 4 w 40"/>
                <a:gd name="T5" fmla="*/ 33 h 33"/>
                <a:gd name="T6" fmla="*/ 9 w 40"/>
                <a:gd name="T7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9" y="1"/>
                  </a:moveTo>
                  <a:cubicBezTo>
                    <a:pt x="19" y="0"/>
                    <a:pt x="23" y="10"/>
                    <a:pt x="25" y="1"/>
                  </a:cubicBezTo>
                  <a:cubicBezTo>
                    <a:pt x="40" y="12"/>
                    <a:pt x="18" y="33"/>
                    <a:pt x="4" y="33"/>
                  </a:cubicBezTo>
                  <a:cubicBezTo>
                    <a:pt x="0" y="17"/>
                    <a:pt x="13" y="17"/>
                    <a:pt x="9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80"/>
            <p:cNvSpPr>
              <a:spLocks/>
            </p:cNvSpPr>
            <p:nvPr/>
          </p:nvSpPr>
          <p:spPr bwMode="auto">
            <a:xfrm>
              <a:off x="8434389" y="4441826"/>
              <a:ext cx="41275" cy="30163"/>
            </a:xfrm>
            <a:custGeom>
              <a:avLst/>
              <a:gdLst>
                <a:gd name="T0" fmla="*/ 7 w 44"/>
                <a:gd name="T1" fmla="*/ 1 h 33"/>
                <a:gd name="T2" fmla="*/ 44 w 44"/>
                <a:gd name="T3" fmla="*/ 1 h 33"/>
                <a:gd name="T4" fmla="*/ 39 w 44"/>
                <a:gd name="T5" fmla="*/ 33 h 33"/>
                <a:gd name="T6" fmla="*/ 18 w 44"/>
                <a:gd name="T7" fmla="*/ 33 h 33"/>
                <a:gd name="T8" fmla="*/ 7 w 44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3">
                  <a:moveTo>
                    <a:pt x="7" y="1"/>
                  </a:moveTo>
                  <a:cubicBezTo>
                    <a:pt x="24" y="8"/>
                    <a:pt x="22" y="0"/>
                    <a:pt x="44" y="1"/>
                  </a:cubicBezTo>
                  <a:cubicBezTo>
                    <a:pt x="38" y="15"/>
                    <a:pt x="33" y="17"/>
                    <a:pt x="39" y="33"/>
                  </a:cubicBezTo>
                  <a:cubicBezTo>
                    <a:pt x="32" y="33"/>
                    <a:pt x="25" y="33"/>
                    <a:pt x="18" y="33"/>
                  </a:cubicBezTo>
                  <a:cubicBezTo>
                    <a:pt x="19" y="18"/>
                    <a:pt x="0" y="23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281"/>
            <p:cNvSpPr>
              <a:spLocks/>
            </p:cNvSpPr>
            <p:nvPr/>
          </p:nvSpPr>
          <p:spPr bwMode="auto">
            <a:xfrm>
              <a:off x="8361364" y="4467226"/>
              <a:ext cx="39688" cy="44450"/>
            </a:xfrm>
            <a:custGeom>
              <a:avLst/>
              <a:gdLst>
                <a:gd name="T0" fmla="*/ 0 w 43"/>
                <a:gd name="T1" fmla="*/ 12 h 49"/>
                <a:gd name="T2" fmla="*/ 32 w 43"/>
                <a:gd name="T3" fmla="*/ 6 h 49"/>
                <a:gd name="T4" fmla="*/ 43 w 43"/>
                <a:gd name="T5" fmla="*/ 28 h 49"/>
                <a:gd name="T6" fmla="*/ 0 w 43"/>
                <a:gd name="T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9">
                  <a:moveTo>
                    <a:pt x="0" y="12"/>
                  </a:moveTo>
                  <a:cubicBezTo>
                    <a:pt x="1" y="0"/>
                    <a:pt x="23" y="9"/>
                    <a:pt x="32" y="6"/>
                  </a:cubicBezTo>
                  <a:cubicBezTo>
                    <a:pt x="31" y="19"/>
                    <a:pt x="34" y="27"/>
                    <a:pt x="43" y="28"/>
                  </a:cubicBezTo>
                  <a:cubicBezTo>
                    <a:pt x="24" y="49"/>
                    <a:pt x="16" y="13"/>
                    <a:pt x="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282"/>
            <p:cNvSpPr>
              <a:spLocks/>
            </p:cNvSpPr>
            <p:nvPr/>
          </p:nvSpPr>
          <p:spPr bwMode="auto">
            <a:xfrm>
              <a:off x="8083551" y="4481513"/>
              <a:ext cx="15875" cy="6350"/>
            </a:xfrm>
            <a:custGeom>
              <a:avLst/>
              <a:gdLst>
                <a:gd name="T0" fmla="*/ 0 w 16"/>
                <a:gd name="T1" fmla="*/ 6 h 7"/>
                <a:gd name="T2" fmla="*/ 16 w 16"/>
                <a:gd name="T3" fmla="*/ 1 h 7"/>
                <a:gd name="T4" fmla="*/ 0 w 1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7">
                  <a:moveTo>
                    <a:pt x="0" y="6"/>
                  </a:moveTo>
                  <a:cubicBezTo>
                    <a:pt x="1" y="0"/>
                    <a:pt x="10" y="2"/>
                    <a:pt x="16" y="1"/>
                  </a:cubicBezTo>
                  <a:cubicBezTo>
                    <a:pt x="16" y="7"/>
                    <a:pt x="7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283"/>
            <p:cNvSpPr>
              <a:spLocks/>
            </p:cNvSpPr>
            <p:nvPr/>
          </p:nvSpPr>
          <p:spPr bwMode="auto">
            <a:xfrm>
              <a:off x="8167688" y="4511676"/>
              <a:ext cx="36513" cy="36513"/>
            </a:xfrm>
            <a:custGeom>
              <a:avLst/>
              <a:gdLst>
                <a:gd name="T0" fmla="*/ 22 w 39"/>
                <a:gd name="T1" fmla="*/ 0 h 39"/>
                <a:gd name="T2" fmla="*/ 33 w 39"/>
                <a:gd name="T3" fmla="*/ 27 h 39"/>
                <a:gd name="T4" fmla="*/ 6 w 39"/>
                <a:gd name="T5" fmla="*/ 38 h 39"/>
                <a:gd name="T6" fmla="*/ 0 w 39"/>
                <a:gd name="T7" fmla="*/ 6 h 39"/>
                <a:gd name="T8" fmla="*/ 22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22" y="0"/>
                  </a:moveTo>
                  <a:cubicBezTo>
                    <a:pt x="39" y="7"/>
                    <a:pt x="10" y="26"/>
                    <a:pt x="33" y="27"/>
                  </a:cubicBezTo>
                  <a:cubicBezTo>
                    <a:pt x="32" y="39"/>
                    <a:pt x="19" y="38"/>
                    <a:pt x="6" y="38"/>
                  </a:cubicBezTo>
                  <a:cubicBezTo>
                    <a:pt x="0" y="31"/>
                    <a:pt x="0" y="19"/>
                    <a:pt x="0" y="6"/>
                  </a:cubicBezTo>
                  <a:cubicBezTo>
                    <a:pt x="8" y="13"/>
                    <a:pt x="20" y="13"/>
                    <a:pt x="2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284"/>
            <p:cNvSpPr>
              <a:spLocks/>
            </p:cNvSpPr>
            <p:nvPr/>
          </p:nvSpPr>
          <p:spPr bwMode="auto">
            <a:xfrm>
              <a:off x="8069263" y="4516438"/>
              <a:ext cx="6350" cy="11113"/>
            </a:xfrm>
            <a:custGeom>
              <a:avLst/>
              <a:gdLst>
                <a:gd name="T0" fmla="*/ 0 w 6"/>
                <a:gd name="T1" fmla="*/ 6 h 12"/>
                <a:gd name="T2" fmla="*/ 6 w 6"/>
                <a:gd name="T3" fmla="*/ 6 h 12"/>
                <a:gd name="T4" fmla="*/ 0 w 6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0" y="6"/>
                  </a:moveTo>
                  <a:cubicBezTo>
                    <a:pt x="1" y="0"/>
                    <a:pt x="6" y="3"/>
                    <a:pt x="6" y="6"/>
                  </a:cubicBezTo>
                  <a:cubicBezTo>
                    <a:pt x="5" y="12"/>
                    <a:pt x="0" y="9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285"/>
            <p:cNvSpPr>
              <a:spLocks/>
            </p:cNvSpPr>
            <p:nvPr/>
          </p:nvSpPr>
          <p:spPr bwMode="auto">
            <a:xfrm>
              <a:off x="8059738" y="4532313"/>
              <a:ext cx="22225" cy="19050"/>
            </a:xfrm>
            <a:custGeom>
              <a:avLst/>
              <a:gdLst>
                <a:gd name="T0" fmla="*/ 10 w 23"/>
                <a:gd name="T1" fmla="*/ 0 h 21"/>
                <a:gd name="T2" fmla="*/ 21 w 23"/>
                <a:gd name="T3" fmla="*/ 21 h 21"/>
                <a:gd name="T4" fmla="*/ 10 w 23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1">
                  <a:moveTo>
                    <a:pt x="10" y="0"/>
                  </a:moveTo>
                  <a:cubicBezTo>
                    <a:pt x="20" y="1"/>
                    <a:pt x="23" y="9"/>
                    <a:pt x="21" y="21"/>
                  </a:cubicBezTo>
                  <a:cubicBezTo>
                    <a:pt x="12" y="16"/>
                    <a:pt x="0" y="9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86"/>
            <p:cNvSpPr>
              <a:spLocks/>
            </p:cNvSpPr>
            <p:nvPr/>
          </p:nvSpPr>
          <p:spPr bwMode="auto">
            <a:xfrm>
              <a:off x="8183563" y="4549776"/>
              <a:ext cx="44450" cy="53975"/>
            </a:xfrm>
            <a:custGeom>
              <a:avLst/>
              <a:gdLst>
                <a:gd name="T0" fmla="*/ 37 w 48"/>
                <a:gd name="T1" fmla="*/ 7 h 59"/>
                <a:gd name="T2" fmla="*/ 48 w 48"/>
                <a:gd name="T3" fmla="*/ 45 h 59"/>
                <a:gd name="T4" fmla="*/ 5 w 48"/>
                <a:gd name="T5" fmla="*/ 40 h 59"/>
                <a:gd name="T6" fmla="*/ 0 w 48"/>
                <a:gd name="T7" fmla="*/ 18 h 59"/>
                <a:gd name="T8" fmla="*/ 37 w 48"/>
                <a:gd name="T9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9">
                  <a:moveTo>
                    <a:pt x="37" y="7"/>
                  </a:moveTo>
                  <a:cubicBezTo>
                    <a:pt x="39" y="29"/>
                    <a:pt x="41" y="24"/>
                    <a:pt x="48" y="45"/>
                  </a:cubicBezTo>
                  <a:cubicBezTo>
                    <a:pt x="33" y="59"/>
                    <a:pt x="21" y="40"/>
                    <a:pt x="5" y="40"/>
                  </a:cubicBezTo>
                  <a:cubicBezTo>
                    <a:pt x="12" y="32"/>
                    <a:pt x="12" y="20"/>
                    <a:pt x="0" y="18"/>
                  </a:cubicBezTo>
                  <a:cubicBezTo>
                    <a:pt x="8" y="0"/>
                    <a:pt x="17" y="15"/>
                    <a:pt x="37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87"/>
            <p:cNvSpPr>
              <a:spLocks/>
            </p:cNvSpPr>
            <p:nvPr/>
          </p:nvSpPr>
          <p:spPr bwMode="auto">
            <a:xfrm>
              <a:off x="8662989" y="4591051"/>
              <a:ext cx="25400" cy="30163"/>
            </a:xfrm>
            <a:custGeom>
              <a:avLst/>
              <a:gdLst>
                <a:gd name="T0" fmla="*/ 2 w 27"/>
                <a:gd name="T1" fmla="*/ 0 h 32"/>
                <a:gd name="T2" fmla="*/ 18 w 27"/>
                <a:gd name="T3" fmla="*/ 0 h 32"/>
                <a:gd name="T4" fmla="*/ 23 w 27"/>
                <a:gd name="T5" fmla="*/ 32 h 32"/>
                <a:gd name="T6" fmla="*/ 2 w 2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2">
                  <a:moveTo>
                    <a:pt x="2" y="0"/>
                  </a:moveTo>
                  <a:cubicBezTo>
                    <a:pt x="7" y="0"/>
                    <a:pt x="13" y="0"/>
                    <a:pt x="18" y="0"/>
                  </a:cubicBezTo>
                  <a:cubicBezTo>
                    <a:pt x="14" y="16"/>
                    <a:pt x="27" y="16"/>
                    <a:pt x="23" y="32"/>
                  </a:cubicBezTo>
                  <a:cubicBezTo>
                    <a:pt x="13" y="24"/>
                    <a:pt x="0" y="2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88"/>
            <p:cNvSpPr>
              <a:spLocks/>
            </p:cNvSpPr>
            <p:nvPr/>
          </p:nvSpPr>
          <p:spPr bwMode="auto">
            <a:xfrm>
              <a:off x="8045451" y="4616451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89"/>
            <p:cNvSpPr>
              <a:spLocks/>
            </p:cNvSpPr>
            <p:nvPr/>
          </p:nvSpPr>
          <p:spPr bwMode="auto">
            <a:xfrm>
              <a:off x="8316914" y="4625976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90"/>
            <p:cNvSpPr>
              <a:spLocks/>
            </p:cNvSpPr>
            <p:nvPr/>
          </p:nvSpPr>
          <p:spPr bwMode="auto">
            <a:xfrm>
              <a:off x="8310564" y="4641851"/>
              <a:ext cx="44450" cy="58738"/>
            </a:xfrm>
            <a:custGeom>
              <a:avLst/>
              <a:gdLst>
                <a:gd name="T0" fmla="*/ 13 w 49"/>
                <a:gd name="T1" fmla="*/ 20 h 63"/>
                <a:gd name="T2" fmla="*/ 46 w 49"/>
                <a:gd name="T3" fmla="*/ 31 h 63"/>
                <a:gd name="T4" fmla="*/ 30 w 49"/>
                <a:gd name="T5" fmla="*/ 63 h 63"/>
                <a:gd name="T6" fmla="*/ 3 w 49"/>
                <a:gd name="T7" fmla="*/ 36 h 63"/>
                <a:gd name="T8" fmla="*/ 13 w 49"/>
                <a:gd name="T9" fmla="*/ 2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3">
                  <a:moveTo>
                    <a:pt x="13" y="20"/>
                  </a:moveTo>
                  <a:cubicBezTo>
                    <a:pt x="27" y="0"/>
                    <a:pt x="25" y="40"/>
                    <a:pt x="46" y="31"/>
                  </a:cubicBezTo>
                  <a:cubicBezTo>
                    <a:pt x="49" y="50"/>
                    <a:pt x="29" y="46"/>
                    <a:pt x="30" y="63"/>
                  </a:cubicBezTo>
                  <a:cubicBezTo>
                    <a:pt x="26" y="49"/>
                    <a:pt x="0" y="57"/>
                    <a:pt x="3" y="36"/>
                  </a:cubicBezTo>
                  <a:cubicBezTo>
                    <a:pt x="18" y="44"/>
                    <a:pt x="27" y="22"/>
                    <a:pt x="13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91"/>
            <p:cNvSpPr>
              <a:spLocks/>
            </p:cNvSpPr>
            <p:nvPr/>
          </p:nvSpPr>
          <p:spPr bwMode="auto">
            <a:xfrm>
              <a:off x="8031163" y="4665663"/>
              <a:ext cx="28575" cy="34925"/>
            </a:xfrm>
            <a:custGeom>
              <a:avLst/>
              <a:gdLst>
                <a:gd name="T0" fmla="*/ 32 w 32"/>
                <a:gd name="T1" fmla="*/ 11 h 38"/>
                <a:gd name="T2" fmla="*/ 21 w 32"/>
                <a:gd name="T3" fmla="*/ 38 h 38"/>
                <a:gd name="T4" fmla="*/ 0 w 32"/>
                <a:gd name="T5" fmla="*/ 6 h 38"/>
                <a:gd name="T6" fmla="*/ 32 w 32"/>
                <a:gd name="T7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11"/>
                  </a:moveTo>
                  <a:cubicBezTo>
                    <a:pt x="32" y="24"/>
                    <a:pt x="23" y="28"/>
                    <a:pt x="21" y="38"/>
                  </a:cubicBezTo>
                  <a:cubicBezTo>
                    <a:pt x="10" y="31"/>
                    <a:pt x="6" y="17"/>
                    <a:pt x="0" y="6"/>
                  </a:cubicBezTo>
                  <a:cubicBezTo>
                    <a:pt x="20" y="3"/>
                    <a:pt x="19" y="0"/>
                    <a:pt x="3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92"/>
            <p:cNvSpPr>
              <a:spLocks/>
            </p:cNvSpPr>
            <p:nvPr/>
          </p:nvSpPr>
          <p:spPr bwMode="auto">
            <a:xfrm>
              <a:off x="7821613" y="4687888"/>
              <a:ext cx="31750" cy="33338"/>
            </a:xfrm>
            <a:custGeom>
              <a:avLst/>
              <a:gdLst>
                <a:gd name="T0" fmla="*/ 1 w 34"/>
                <a:gd name="T1" fmla="*/ 2 h 35"/>
                <a:gd name="T2" fmla="*/ 33 w 34"/>
                <a:gd name="T3" fmla="*/ 7 h 35"/>
                <a:gd name="T4" fmla="*/ 6 w 34"/>
                <a:gd name="T5" fmla="*/ 34 h 35"/>
                <a:gd name="T6" fmla="*/ 1 w 34"/>
                <a:gd name="T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5">
                  <a:moveTo>
                    <a:pt x="1" y="2"/>
                  </a:moveTo>
                  <a:cubicBezTo>
                    <a:pt x="17" y="10"/>
                    <a:pt x="21" y="0"/>
                    <a:pt x="33" y="7"/>
                  </a:cubicBezTo>
                  <a:cubicBezTo>
                    <a:pt x="34" y="26"/>
                    <a:pt x="25" y="35"/>
                    <a:pt x="6" y="34"/>
                  </a:cubicBezTo>
                  <a:cubicBezTo>
                    <a:pt x="10" y="18"/>
                    <a:pt x="0" y="1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93"/>
            <p:cNvSpPr>
              <a:spLocks/>
            </p:cNvSpPr>
            <p:nvPr/>
          </p:nvSpPr>
          <p:spPr bwMode="auto">
            <a:xfrm>
              <a:off x="8081963" y="4689476"/>
              <a:ext cx="33338" cy="30163"/>
            </a:xfrm>
            <a:custGeom>
              <a:avLst/>
              <a:gdLst>
                <a:gd name="T0" fmla="*/ 35 w 35"/>
                <a:gd name="T1" fmla="*/ 0 h 32"/>
                <a:gd name="T2" fmla="*/ 18 w 35"/>
                <a:gd name="T3" fmla="*/ 32 h 32"/>
                <a:gd name="T4" fmla="*/ 2 w 35"/>
                <a:gd name="T5" fmla="*/ 27 h 32"/>
                <a:gd name="T6" fmla="*/ 35 w 3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2">
                  <a:moveTo>
                    <a:pt x="35" y="0"/>
                  </a:moveTo>
                  <a:cubicBezTo>
                    <a:pt x="35" y="16"/>
                    <a:pt x="23" y="21"/>
                    <a:pt x="18" y="32"/>
                  </a:cubicBezTo>
                  <a:cubicBezTo>
                    <a:pt x="14" y="29"/>
                    <a:pt x="10" y="27"/>
                    <a:pt x="2" y="27"/>
                  </a:cubicBezTo>
                  <a:cubicBezTo>
                    <a:pt x="0" y="4"/>
                    <a:pt x="20" y="6"/>
                    <a:pt x="3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94"/>
            <p:cNvSpPr>
              <a:spLocks/>
            </p:cNvSpPr>
            <p:nvPr/>
          </p:nvSpPr>
          <p:spPr bwMode="auto">
            <a:xfrm>
              <a:off x="8550276" y="4699001"/>
              <a:ext cx="30163" cy="34925"/>
            </a:xfrm>
            <a:custGeom>
              <a:avLst/>
              <a:gdLst>
                <a:gd name="T0" fmla="*/ 0 w 32"/>
                <a:gd name="T1" fmla="*/ 12 h 39"/>
                <a:gd name="T2" fmla="*/ 32 w 32"/>
                <a:gd name="T3" fmla="*/ 18 h 39"/>
                <a:gd name="T4" fmla="*/ 27 w 32"/>
                <a:gd name="T5" fmla="*/ 39 h 39"/>
                <a:gd name="T6" fmla="*/ 0 w 32"/>
                <a:gd name="T7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9">
                  <a:moveTo>
                    <a:pt x="0" y="12"/>
                  </a:moveTo>
                  <a:cubicBezTo>
                    <a:pt x="4" y="0"/>
                    <a:pt x="23" y="17"/>
                    <a:pt x="32" y="18"/>
                  </a:cubicBezTo>
                  <a:cubicBezTo>
                    <a:pt x="28" y="23"/>
                    <a:pt x="26" y="30"/>
                    <a:pt x="27" y="39"/>
                  </a:cubicBezTo>
                  <a:cubicBezTo>
                    <a:pt x="13" y="35"/>
                    <a:pt x="10" y="20"/>
                    <a:pt x="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95"/>
            <p:cNvSpPr>
              <a:spLocks/>
            </p:cNvSpPr>
            <p:nvPr/>
          </p:nvSpPr>
          <p:spPr bwMode="auto">
            <a:xfrm>
              <a:off x="8475664" y="4719638"/>
              <a:ext cx="46038" cy="49213"/>
            </a:xfrm>
            <a:custGeom>
              <a:avLst/>
              <a:gdLst>
                <a:gd name="T0" fmla="*/ 38 w 49"/>
                <a:gd name="T1" fmla="*/ 0 h 54"/>
                <a:gd name="T2" fmla="*/ 49 w 49"/>
                <a:gd name="T3" fmla="*/ 32 h 54"/>
                <a:gd name="T4" fmla="*/ 22 w 49"/>
                <a:gd name="T5" fmla="*/ 54 h 54"/>
                <a:gd name="T6" fmla="*/ 38 w 49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4">
                  <a:moveTo>
                    <a:pt x="38" y="0"/>
                  </a:moveTo>
                  <a:cubicBezTo>
                    <a:pt x="47" y="6"/>
                    <a:pt x="44" y="23"/>
                    <a:pt x="49" y="32"/>
                  </a:cubicBezTo>
                  <a:cubicBezTo>
                    <a:pt x="38" y="38"/>
                    <a:pt x="26" y="42"/>
                    <a:pt x="22" y="54"/>
                  </a:cubicBezTo>
                  <a:cubicBezTo>
                    <a:pt x="0" y="30"/>
                    <a:pt x="35" y="17"/>
                    <a:pt x="3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296"/>
            <p:cNvSpPr>
              <a:spLocks/>
            </p:cNvSpPr>
            <p:nvPr/>
          </p:nvSpPr>
          <p:spPr bwMode="auto">
            <a:xfrm>
              <a:off x="8053388" y="4733926"/>
              <a:ext cx="30163" cy="34925"/>
            </a:xfrm>
            <a:custGeom>
              <a:avLst/>
              <a:gdLst>
                <a:gd name="T0" fmla="*/ 7 w 33"/>
                <a:gd name="T1" fmla="*/ 0 h 38"/>
                <a:gd name="T2" fmla="*/ 33 w 33"/>
                <a:gd name="T3" fmla="*/ 0 h 38"/>
                <a:gd name="T4" fmla="*/ 1 w 33"/>
                <a:gd name="T5" fmla="*/ 32 h 38"/>
                <a:gd name="T6" fmla="*/ 7 w 3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8">
                  <a:moveTo>
                    <a:pt x="7" y="0"/>
                  </a:moveTo>
                  <a:cubicBezTo>
                    <a:pt x="23" y="4"/>
                    <a:pt x="17" y="4"/>
                    <a:pt x="33" y="0"/>
                  </a:cubicBezTo>
                  <a:cubicBezTo>
                    <a:pt x="20" y="8"/>
                    <a:pt x="28" y="38"/>
                    <a:pt x="1" y="32"/>
                  </a:cubicBezTo>
                  <a:cubicBezTo>
                    <a:pt x="1" y="19"/>
                    <a:pt x="0" y="7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297"/>
            <p:cNvSpPr>
              <a:spLocks/>
            </p:cNvSpPr>
            <p:nvPr/>
          </p:nvSpPr>
          <p:spPr bwMode="auto">
            <a:xfrm>
              <a:off x="8232776" y="4754563"/>
              <a:ext cx="11113" cy="4763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11" y="5"/>
                    <a:pt x="4" y="4"/>
                    <a:pt x="0" y="5"/>
                  </a:cubicBezTo>
                  <a:cubicBezTo>
                    <a:pt x="0" y="0"/>
                    <a:pt x="7" y="1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298"/>
            <p:cNvSpPr>
              <a:spLocks/>
            </p:cNvSpPr>
            <p:nvPr/>
          </p:nvSpPr>
          <p:spPr bwMode="auto">
            <a:xfrm>
              <a:off x="8134351" y="4756151"/>
              <a:ext cx="39688" cy="44450"/>
            </a:xfrm>
            <a:custGeom>
              <a:avLst/>
              <a:gdLst>
                <a:gd name="T0" fmla="*/ 16 w 43"/>
                <a:gd name="T1" fmla="*/ 3 h 47"/>
                <a:gd name="T2" fmla="*/ 43 w 43"/>
                <a:gd name="T3" fmla="*/ 30 h 47"/>
                <a:gd name="T4" fmla="*/ 21 w 43"/>
                <a:gd name="T5" fmla="*/ 46 h 47"/>
                <a:gd name="T6" fmla="*/ 0 w 43"/>
                <a:gd name="T7" fmla="*/ 30 h 47"/>
                <a:gd name="T8" fmla="*/ 16 w 43"/>
                <a:gd name="T9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16" y="3"/>
                  </a:moveTo>
                  <a:cubicBezTo>
                    <a:pt x="37" y="0"/>
                    <a:pt x="30" y="25"/>
                    <a:pt x="43" y="30"/>
                  </a:cubicBezTo>
                  <a:cubicBezTo>
                    <a:pt x="38" y="38"/>
                    <a:pt x="35" y="47"/>
                    <a:pt x="21" y="46"/>
                  </a:cubicBezTo>
                  <a:cubicBezTo>
                    <a:pt x="23" y="32"/>
                    <a:pt x="14" y="28"/>
                    <a:pt x="0" y="30"/>
                  </a:cubicBezTo>
                  <a:cubicBezTo>
                    <a:pt x="0" y="16"/>
                    <a:pt x="23" y="24"/>
                    <a:pt x="16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299"/>
            <p:cNvSpPr>
              <a:spLocks/>
            </p:cNvSpPr>
            <p:nvPr/>
          </p:nvSpPr>
          <p:spPr bwMode="auto">
            <a:xfrm>
              <a:off x="7905751" y="4832351"/>
              <a:ext cx="46038" cy="50800"/>
            </a:xfrm>
            <a:custGeom>
              <a:avLst/>
              <a:gdLst>
                <a:gd name="T0" fmla="*/ 32 w 49"/>
                <a:gd name="T1" fmla="*/ 0 h 54"/>
                <a:gd name="T2" fmla="*/ 48 w 49"/>
                <a:gd name="T3" fmla="*/ 38 h 54"/>
                <a:gd name="T4" fmla="*/ 21 w 49"/>
                <a:gd name="T5" fmla="*/ 54 h 54"/>
                <a:gd name="T6" fmla="*/ 0 w 49"/>
                <a:gd name="T7" fmla="*/ 11 h 54"/>
                <a:gd name="T8" fmla="*/ 32 w 49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4">
                  <a:moveTo>
                    <a:pt x="32" y="0"/>
                  </a:moveTo>
                  <a:cubicBezTo>
                    <a:pt x="28" y="22"/>
                    <a:pt x="34" y="34"/>
                    <a:pt x="48" y="38"/>
                  </a:cubicBezTo>
                  <a:cubicBezTo>
                    <a:pt x="49" y="53"/>
                    <a:pt x="35" y="53"/>
                    <a:pt x="21" y="54"/>
                  </a:cubicBezTo>
                  <a:cubicBezTo>
                    <a:pt x="11" y="42"/>
                    <a:pt x="16" y="16"/>
                    <a:pt x="0" y="11"/>
                  </a:cubicBezTo>
                  <a:cubicBezTo>
                    <a:pt x="6" y="3"/>
                    <a:pt x="18" y="1"/>
                    <a:pt x="3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00"/>
            <p:cNvSpPr>
              <a:spLocks/>
            </p:cNvSpPr>
            <p:nvPr/>
          </p:nvSpPr>
          <p:spPr bwMode="auto">
            <a:xfrm>
              <a:off x="8235951" y="4827588"/>
              <a:ext cx="28575" cy="46038"/>
            </a:xfrm>
            <a:custGeom>
              <a:avLst/>
              <a:gdLst>
                <a:gd name="T0" fmla="*/ 24 w 31"/>
                <a:gd name="T1" fmla="*/ 6 h 49"/>
                <a:gd name="T2" fmla="*/ 18 w 31"/>
                <a:gd name="T3" fmla="*/ 49 h 49"/>
                <a:gd name="T4" fmla="*/ 2 w 31"/>
                <a:gd name="T5" fmla="*/ 17 h 49"/>
                <a:gd name="T6" fmla="*/ 24 w 31"/>
                <a:gd name="T7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9">
                  <a:moveTo>
                    <a:pt x="24" y="6"/>
                  </a:moveTo>
                  <a:cubicBezTo>
                    <a:pt x="13" y="23"/>
                    <a:pt x="31" y="34"/>
                    <a:pt x="18" y="49"/>
                  </a:cubicBezTo>
                  <a:cubicBezTo>
                    <a:pt x="7" y="45"/>
                    <a:pt x="0" y="36"/>
                    <a:pt x="2" y="17"/>
                  </a:cubicBezTo>
                  <a:cubicBezTo>
                    <a:pt x="20" y="24"/>
                    <a:pt x="7" y="0"/>
                    <a:pt x="2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01"/>
            <p:cNvSpPr>
              <a:spLocks/>
            </p:cNvSpPr>
            <p:nvPr/>
          </p:nvSpPr>
          <p:spPr bwMode="auto">
            <a:xfrm>
              <a:off x="8710614" y="4852988"/>
              <a:ext cx="39688" cy="30163"/>
            </a:xfrm>
            <a:custGeom>
              <a:avLst/>
              <a:gdLst>
                <a:gd name="T0" fmla="*/ 25 w 43"/>
                <a:gd name="T1" fmla="*/ 0 h 32"/>
                <a:gd name="T2" fmla="*/ 14 w 43"/>
                <a:gd name="T3" fmla="*/ 32 h 32"/>
                <a:gd name="T4" fmla="*/ 25 w 43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2">
                  <a:moveTo>
                    <a:pt x="25" y="0"/>
                  </a:moveTo>
                  <a:cubicBezTo>
                    <a:pt x="43" y="11"/>
                    <a:pt x="16" y="22"/>
                    <a:pt x="14" y="32"/>
                  </a:cubicBezTo>
                  <a:cubicBezTo>
                    <a:pt x="0" y="24"/>
                    <a:pt x="23" y="9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02"/>
            <p:cNvSpPr>
              <a:spLocks/>
            </p:cNvSpPr>
            <p:nvPr/>
          </p:nvSpPr>
          <p:spPr bwMode="auto">
            <a:xfrm>
              <a:off x="8421689" y="4862513"/>
              <a:ext cx="57150" cy="66675"/>
            </a:xfrm>
            <a:custGeom>
              <a:avLst/>
              <a:gdLst>
                <a:gd name="T0" fmla="*/ 37 w 62"/>
                <a:gd name="T1" fmla="*/ 0 h 72"/>
                <a:gd name="T2" fmla="*/ 26 w 62"/>
                <a:gd name="T3" fmla="*/ 38 h 72"/>
                <a:gd name="T4" fmla="*/ 42 w 62"/>
                <a:gd name="T5" fmla="*/ 49 h 72"/>
                <a:gd name="T6" fmla="*/ 0 w 62"/>
                <a:gd name="T7" fmla="*/ 54 h 72"/>
                <a:gd name="T8" fmla="*/ 37 w 6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2">
                  <a:moveTo>
                    <a:pt x="37" y="0"/>
                  </a:moveTo>
                  <a:cubicBezTo>
                    <a:pt x="62" y="3"/>
                    <a:pt x="22" y="21"/>
                    <a:pt x="26" y="38"/>
                  </a:cubicBezTo>
                  <a:cubicBezTo>
                    <a:pt x="28" y="46"/>
                    <a:pt x="42" y="40"/>
                    <a:pt x="42" y="49"/>
                  </a:cubicBezTo>
                  <a:cubicBezTo>
                    <a:pt x="42" y="72"/>
                    <a:pt x="7" y="66"/>
                    <a:pt x="0" y="54"/>
                  </a:cubicBezTo>
                  <a:cubicBezTo>
                    <a:pt x="11" y="35"/>
                    <a:pt x="23" y="17"/>
                    <a:pt x="3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03"/>
            <p:cNvSpPr>
              <a:spLocks/>
            </p:cNvSpPr>
            <p:nvPr/>
          </p:nvSpPr>
          <p:spPr bwMode="auto">
            <a:xfrm>
              <a:off x="8523289" y="4862513"/>
              <a:ext cx="31750" cy="36513"/>
            </a:xfrm>
            <a:custGeom>
              <a:avLst/>
              <a:gdLst>
                <a:gd name="T0" fmla="*/ 14 w 35"/>
                <a:gd name="T1" fmla="*/ 0 h 39"/>
                <a:gd name="T2" fmla="*/ 35 w 35"/>
                <a:gd name="T3" fmla="*/ 11 h 39"/>
                <a:gd name="T4" fmla="*/ 3 w 35"/>
                <a:gd name="T5" fmla="*/ 38 h 39"/>
                <a:gd name="T6" fmla="*/ 14 w 35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9">
                  <a:moveTo>
                    <a:pt x="14" y="0"/>
                  </a:moveTo>
                  <a:cubicBezTo>
                    <a:pt x="24" y="1"/>
                    <a:pt x="21" y="15"/>
                    <a:pt x="35" y="11"/>
                  </a:cubicBezTo>
                  <a:cubicBezTo>
                    <a:pt x="32" y="27"/>
                    <a:pt x="23" y="39"/>
                    <a:pt x="3" y="38"/>
                  </a:cubicBezTo>
                  <a:cubicBezTo>
                    <a:pt x="9" y="20"/>
                    <a:pt x="0" y="14"/>
                    <a:pt x="1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04"/>
            <p:cNvSpPr>
              <a:spLocks/>
            </p:cNvSpPr>
            <p:nvPr/>
          </p:nvSpPr>
          <p:spPr bwMode="auto">
            <a:xfrm>
              <a:off x="8010526" y="4921251"/>
              <a:ext cx="34925" cy="42863"/>
            </a:xfrm>
            <a:custGeom>
              <a:avLst/>
              <a:gdLst>
                <a:gd name="T0" fmla="*/ 5 w 38"/>
                <a:gd name="T1" fmla="*/ 1 h 45"/>
                <a:gd name="T2" fmla="*/ 38 w 38"/>
                <a:gd name="T3" fmla="*/ 11 h 45"/>
                <a:gd name="T4" fmla="*/ 38 w 38"/>
                <a:gd name="T5" fmla="*/ 33 h 45"/>
                <a:gd name="T6" fmla="*/ 0 w 38"/>
                <a:gd name="T7" fmla="*/ 33 h 45"/>
                <a:gd name="T8" fmla="*/ 5 w 38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5" y="1"/>
                  </a:moveTo>
                  <a:cubicBezTo>
                    <a:pt x="28" y="0"/>
                    <a:pt x="15" y="25"/>
                    <a:pt x="38" y="11"/>
                  </a:cubicBezTo>
                  <a:cubicBezTo>
                    <a:pt x="38" y="19"/>
                    <a:pt x="38" y="26"/>
                    <a:pt x="38" y="33"/>
                  </a:cubicBezTo>
                  <a:cubicBezTo>
                    <a:pt x="21" y="31"/>
                    <a:pt x="12" y="45"/>
                    <a:pt x="0" y="33"/>
                  </a:cubicBezTo>
                  <a:cubicBezTo>
                    <a:pt x="2" y="14"/>
                    <a:pt x="15" y="20"/>
                    <a:pt x="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05"/>
            <p:cNvSpPr>
              <a:spLocks/>
            </p:cNvSpPr>
            <p:nvPr/>
          </p:nvSpPr>
          <p:spPr bwMode="auto">
            <a:xfrm>
              <a:off x="7770813" y="4927601"/>
              <a:ext cx="20638" cy="26988"/>
            </a:xfrm>
            <a:custGeom>
              <a:avLst/>
              <a:gdLst>
                <a:gd name="T0" fmla="*/ 2 w 23"/>
                <a:gd name="T1" fmla="*/ 0 h 30"/>
                <a:gd name="T2" fmla="*/ 23 w 23"/>
                <a:gd name="T3" fmla="*/ 16 h 30"/>
                <a:gd name="T4" fmla="*/ 2 w 23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0">
                  <a:moveTo>
                    <a:pt x="2" y="0"/>
                  </a:moveTo>
                  <a:cubicBezTo>
                    <a:pt x="13" y="2"/>
                    <a:pt x="13" y="15"/>
                    <a:pt x="23" y="16"/>
                  </a:cubicBezTo>
                  <a:cubicBezTo>
                    <a:pt x="18" y="30"/>
                    <a:pt x="0" y="12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306"/>
            <p:cNvSpPr>
              <a:spLocks/>
            </p:cNvSpPr>
            <p:nvPr/>
          </p:nvSpPr>
          <p:spPr bwMode="auto">
            <a:xfrm>
              <a:off x="8075613" y="4927601"/>
              <a:ext cx="19050" cy="34925"/>
            </a:xfrm>
            <a:custGeom>
              <a:avLst/>
              <a:gdLst>
                <a:gd name="T0" fmla="*/ 0 w 21"/>
                <a:gd name="T1" fmla="*/ 16 h 38"/>
                <a:gd name="T2" fmla="*/ 21 w 21"/>
                <a:gd name="T3" fmla="*/ 21 h 38"/>
                <a:gd name="T4" fmla="*/ 0 w 21"/>
                <a:gd name="T5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8">
                  <a:moveTo>
                    <a:pt x="0" y="16"/>
                  </a:moveTo>
                  <a:cubicBezTo>
                    <a:pt x="5" y="0"/>
                    <a:pt x="14" y="22"/>
                    <a:pt x="21" y="21"/>
                  </a:cubicBezTo>
                  <a:cubicBezTo>
                    <a:pt x="16" y="38"/>
                    <a:pt x="7" y="15"/>
                    <a:pt x="0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307"/>
            <p:cNvSpPr>
              <a:spLocks/>
            </p:cNvSpPr>
            <p:nvPr/>
          </p:nvSpPr>
          <p:spPr bwMode="auto">
            <a:xfrm>
              <a:off x="7735888" y="4945063"/>
              <a:ext cx="39688" cy="36513"/>
            </a:xfrm>
            <a:custGeom>
              <a:avLst/>
              <a:gdLst>
                <a:gd name="T0" fmla="*/ 39 w 43"/>
                <a:gd name="T1" fmla="*/ 7 h 39"/>
                <a:gd name="T2" fmla="*/ 18 w 43"/>
                <a:gd name="T3" fmla="*/ 39 h 39"/>
                <a:gd name="T4" fmla="*/ 7 w 43"/>
                <a:gd name="T5" fmla="*/ 18 h 39"/>
                <a:gd name="T6" fmla="*/ 39 w 43"/>
                <a:gd name="T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9">
                  <a:moveTo>
                    <a:pt x="39" y="7"/>
                  </a:moveTo>
                  <a:cubicBezTo>
                    <a:pt x="34" y="24"/>
                    <a:pt x="43" y="35"/>
                    <a:pt x="18" y="39"/>
                  </a:cubicBezTo>
                  <a:cubicBezTo>
                    <a:pt x="24" y="22"/>
                    <a:pt x="0" y="35"/>
                    <a:pt x="7" y="18"/>
                  </a:cubicBezTo>
                  <a:cubicBezTo>
                    <a:pt x="28" y="24"/>
                    <a:pt x="18" y="0"/>
                    <a:pt x="39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308"/>
            <p:cNvSpPr>
              <a:spLocks/>
            </p:cNvSpPr>
            <p:nvPr/>
          </p:nvSpPr>
          <p:spPr bwMode="auto">
            <a:xfrm>
              <a:off x="8636001" y="4945063"/>
              <a:ext cx="33338" cy="41275"/>
            </a:xfrm>
            <a:custGeom>
              <a:avLst/>
              <a:gdLst>
                <a:gd name="T0" fmla="*/ 4 w 36"/>
                <a:gd name="T1" fmla="*/ 7 h 44"/>
                <a:gd name="T2" fmla="*/ 36 w 36"/>
                <a:gd name="T3" fmla="*/ 23 h 44"/>
                <a:gd name="T4" fmla="*/ 15 w 36"/>
                <a:gd name="T5" fmla="*/ 44 h 44"/>
                <a:gd name="T6" fmla="*/ 4 w 36"/>
                <a:gd name="T7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4" y="7"/>
                  </a:moveTo>
                  <a:cubicBezTo>
                    <a:pt x="28" y="0"/>
                    <a:pt x="16" y="28"/>
                    <a:pt x="36" y="23"/>
                  </a:cubicBezTo>
                  <a:cubicBezTo>
                    <a:pt x="36" y="37"/>
                    <a:pt x="15" y="31"/>
                    <a:pt x="15" y="44"/>
                  </a:cubicBezTo>
                  <a:cubicBezTo>
                    <a:pt x="0" y="44"/>
                    <a:pt x="5" y="22"/>
                    <a:pt x="4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309"/>
            <p:cNvSpPr>
              <a:spLocks/>
            </p:cNvSpPr>
            <p:nvPr/>
          </p:nvSpPr>
          <p:spPr bwMode="auto">
            <a:xfrm>
              <a:off x="8689976" y="4951413"/>
              <a:ext cx="26988" cy="25400"/>
            </a:xfrm>
            <a:custGeom>
              <a:avLst/>
              <a:gdLst>
                <a:gd name="T0" fmla="*/ 10 w 29"/>
                <a:gd name="T1" fmla="*/ 1 h 28"/>
                <a:gd name="T2" fmla="*/ 21 w 29"/>
                <a:gd name="T3" fmla="*/ 28 h 28"/>
                <a:gd name="T4" fmla="*/ 10 w 29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8">
                  <a:moveTo>
                    <a:pt x="10" y="1"/>
                  </a:moveTo>
                  <a:cubicBezTo>
                    <a:pt x="26" y="0"/>
                    <a:pt x="29" y="20"/>
                    <a:pt x="21" y="28"/>
                  </a:cubicBezTo>
                  <a:cubicBezTo>
                    <a:pt x="0" y="28"/>
                    <a:pt x="7" y="1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310"/>
            <p:cNvSpPr>
              <a:spLocks/>
            </p:cNvSpPr>
            <p:nvPr/>
          </p:nvSpPr>
          <p:spPr bwMode="auto">
            <a:xfrm>
              <a:off x="8178801" y="4967288"/>
              <a:ext cx="14288" cy="9525"/>
            </a:xfrm>
            <a:custGeom>
              <a:avLst/>
              <a:gdLst>
                <a:gd name="T0" fmla="*/ 16 w 16"/>
                <a:gd name="T1" fmla="*/ 0 h 11"/>
                <a:gd name="T2" fmla="*/ 0 w 16"/>
                <a:gd name="T3" fmla="*/ 11 h 11"/>
                <a:gd name="T4" fmla="*/ 16 w 16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1">
                  <a:moveTo>
                    <a:pt x="16" y="0"/>
                  </a:moveTo>
                  <a:cubicBezTo>
                    <a:pt x="14" y="6"/>
                    <a:pt x="9" y="11"/>
                    <a:pt x="0" y="11"/>
                  </a:cubicBezTo>
                  <a:cubicBezTo>
                    <a:pt x="3" y="4"/>
                    <a:pt x="7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311"/>
            <p:cNvSpPr>
              <a:spLocks/>
            </p:cNvSpPr>
            <p:nvPr/>
          </p:nvSpPr>
          <p:spPr bwMode="auto">
            <a:xfrm>
              <a:off x="8050213" y="4972051"/>
              <a:ext cx="36513" cy="44450"/>
            </a:xfrm>
            <a:custGeom>
              <a:avLst/>
              <a:gdLst>
                <a:gd name="T0" fmla="*/ 21 w 39"/>
                <a:gd name="T1" fmla="*/ 0 h 49"/>
                <a:gd name="T2" fmla="*/ 27 w 39"/>
                <a:gd name="T3" fmla="*/ 22 h 49"/>
                <a:gd name="T4" fmla="*/ 37 w 39"/>
                <a:gd name="T5" fmla="*/ 38 h 49"/>
                <a:gd name="T6" fmla="*/ 11 w 39"/>
                <a:gd name="T7" fmla="*/ 48 h 49"/>
                <a:gd name="T8" fmla="*/ 0 w 39"/>
                <a:gd name="T9" fmla="*/ 38 h 49"/>
                <a:gd name="T10" fmla="*/ 21 w 39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21" y="0"/>
                  </a:moveTo>
                  <a:cubicBezTo>
                    <a:pt x="29" y="2"/>
                    <a:pt x="26" y="14"/>
                    <a:pt x="27" y="22"/>
                  </a:cubicBezTo>
                  <a:cubicBezTo>
                    <a:pt x="30" y="27"/>
                    <a:pt x="39" y="27"/>
                    <a:pt x="37" y="38"/>
                  </a:cubicBezTo>
                  <a:cubicBezTo>
                    <a:pt x="27" y="40"/>
                    <a:pt x="24" y="49"/>
                    <a:pt x="11" y="48"/>
                  </a:cubicBezTo>
                  <a:cubicBezTo>
                    <a:pt x="8" y="44"/>
                    <a:pt x="6" y="39"/>
                    <a:pt x="0" y="38"/>
                  </a:cubicBezTo>
                  <a:cubicBezTo>
                    <a:pt x="2" y="20"/>
                    <a:pt x="11" y="1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312"/>
            <p:cNvSpPr>
              <a:spLocks/>
            </p:cNvSpPr>
            <p:nvPr/>
          </p:nvSpPr>
          <p:spPr bwMode="auto">
            <a:xfrm>
              <a:off x="8659814" y="4986338"/>
              <a:ext cx="34925" cy="20638"/>
            </a:xfrm>
            <a:custGeom>
              <a:avLst/>
              <a:gdLst>
                <a:gd name="T0" fmla="*/ 38 w 38"/>
                <a:gd name="T1" fmla="*/ 0 h 22"/>
                <a:gd name="T2" fmla="*/ 33 w 38"/>
                <a:gd name="T3" fmla="*/ 22 h 22"/>
                <a:gd name="T4" fmla="*/ 1 w 38"/>
                <a:gd name="T5" fmla="*/ 22 h 22"/>
                <a:gd name="T6" fmla="*/ 38 w 3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2">
                  <a:moveTo>
                    <a:pt x="38" y="0"/>
                  </a:moveTo>
                  <a:cubicBezTo>
                    <a:pt x="34" y="5"/>
                    <a:pt x="32" y="12"/>
                    <a:pt x="33" y="22"/>
                  </a:cubicBezTo>
                  <a:cubicBezTo>
                    <a:pt x="22" y="22"/>
                    <a:pt x="11" y="22"/>
                    <a:pt x="1" y="22"/>
                  </a:cubicBezTo>
                  <a:cubicBezTo>
                    <a:pt x="0" y="2"/>
                    <a:pt x="22" y="3"/>
                    <a:pt x="3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313"/>
            <p:cNvSpPr>
              <a:spLocks/>
            </p:cNvSpPr>
            <p:nvPr/>
          </p:nvSpPr>
          <p:spPr bwMode="auto">
            <a:xfrm>
              <a:off x="7980363" y="4992688"/>
              <a:ext cx="25400" cy="33338"/>
            </a:xfrm>
            <a:custGeom>
              <a:avLst/>
              <a:gdLst>
                <a:gd name="T0" fmla="*/ 11 w 27"/>
                <a:gd name="T1" fmla="*/ 0 h 37"/>
                <a:gd name="T2" fmla="*/ 27 w 27"/>
                <a:gd name="T3" fmla="*/ 5 h 37"/>
                <a:gd name="T4" fmla="*/ 27 w 27"/>
                <a:gd name="T5" fmla="*/ 37 h 37"/>
                <a:gd name="T6" fmla="*/ 11 w 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7">
                  <a:moveTo>
                    <a:pt x="11" y="0"/>
                  </a:moveTo>
                  <a:cubicBezTo>
                    <a:pt x="15" y="3"/>
                    <a:pt x="19" y="5"/>
                    <a:pt x="27" y="5"/>
                  </a:cubicBezTo>
                  <a:cubicBezTo>
                    <a:pt x="27" y="16"/>
                    <a:pt x="27" y="26"/>
                    <a:pt x="27" y="37"/>
                  </a:cubicBezTo>
                  <a:cubicBezTo>
                    <a:pt x="0" y="34"/>
                    <a:pt x="19" y="19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314"/>
            <p:cNvSpPr>
              <a:spLocks/>
            </p:cNvSpPr>
            <p:nvPr/>
          </p:nvSpPr>
          <p:spPr bwMode="auto">
            <a:xfrm>
              <a:off x="8555039" y="4992688"/>
              <a:ext cx="11113" cy="3175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0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0"/>
                    <a:pt x="7" y="1"/>
                    <a:pt x="11" y="0"/>
                  </a:cubicBezTo>
                  <a:cubicBezTo>
                    <a:pt x="11" y="5"/>
                    <a:pt x="4" y="4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315"/>
            <p:cNvSpPr>
              <a:spLocks/>
            </p:cNvSpPr>
            <p:nvPr/>
          </p:nvSpPr>
          <p:spPr bwMode="auto">
            <a:xfrm>
              <a:off x="8620126" y="5000626"/>
              <a:ext cx="22225" cy="25400"/>
            </a:xfrm>
            <a:custGeom>
              <a:avLst/>
              <a:gdLst>
                <a:gd name="T0" fmla="*/ 0 w 23"/>
                <a:gd name="T1" fmla="*/ 0 h 27"/>
                <a:gd name="T2" fmla="*/ 21 w 23"/>
                <a:gd name="T3" fmla="*/ 27 h 27"/>
                <a:gd name="T4" fmla="*/ 0 w 23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7">
                  <a:moveTo>
                    <a:pt x="0" y="0"/>
                  </a:moveTo>
                  <a:cubicBezTo>
                    <a:pt x="15" y="1"/>
                    <a:pt x="23" y="10"/>
                    <a:pt x="21" y="27"/>
                  </a:cubicBezTo>
                  <a:cubicBezTo>
                    <a:pt x="12" y="20"/>
                    <a:pt x="3" y="13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316"/>
            <p:cNvSpPr>
              <a:spLocks/>
            </p:cNvSpPr>
            <p:nvPr/>
          </p:nvSpPr>
          <p:spPr bwMode="auto">
            <a:xfrm>
              <a:off x="8078788" y="5005388"/>
              <a:ext cx="80963" cy="42863"/>
            </a:xfrm>
            <a:custGeom>
              <a:avLst/>
              <a:gdLst>
                <a:gd name="T0" fmla="*/ 86 w 86"/>
                <a:gd name="T1" fmla="*/ 7 h 47"/>
                <a:gd name="T2" fmla="*/ 70 w 86"/>
                <a:gd name="T3" fmla="*/ 39 h 47"/>
                <a:gd name="T4" fmla="*/ 32 w 86"/>
                <a:gd name="T5" fmla="*/ 45 h 47"/>
                <a:gd name="T6" fmla="*/ 0 w 86"/>
                <a:gd name="T7" fmla="*/ 23 h 47"/>
                <a:gd name="T8" fmla="*/ 32 w 86"/>
                <a:gd name="T9" fmla="*/ 18 h 47"/>
                <a:gd name="T10" fmla="*/ 38 w 86"/>
                <a:gd name="T11" fmla="*/ 2 h 47"/>
                <a:gd name="T12" fmla="*/ 86 w 86"/>
                <a:gd name="T13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7">
                  <a:moveTo>
                    <a:pt x="86" y="7"/>
                  </a:moveTo>
                  <a:cubicBezTo>
                    <a:pt x="86" y="23"/>
                    <a:pt x="72" y="25"/>
                    <a:pt x="70" y="39"/>
                  </a:cubicBezTo>
                  <a:cubicBezTo>
                    <a:pt x="50" y="28"/>
                    <a:pt x="56" y="47"/>
                    <a:pt x="32" y="45"/>
                  </a:cubicBezTo>
                  <a:cubicBezTo>
                    <a:pt x="32" y="27"/>
                    <a:pt x="7" y="34"/>
                    <a:pt x="0" y="23"/>
                  </a:cubicBezTo>
                  <a:cubicBezTo>
                    <a:pt x="1" y="11"/>
                    <a:pt x="23" y="21"/>
                    <a:pt x="32" y="18"/>
                  </a:cubicBezTo>
                  <a:cubicBezTo>
                    <a:pt x="31" y="9"/>
                    <a:pt x="37" y="9"/>
                    <a:pt x="38" y="2"/>
                  </a:cubicBezTo>
                  <a:cubicBezTo>
                    <a:pt x="62" y="7"/>
                    <a:pt x="70" y="0"/>
                    <a:pt x="86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317"/>
            <p:cNvSpPr>
              <a:spLocks/>
            </p:cNvSpPr>
            <p:nvPr/>
          </p:nvSpPr>
          <p:spPr bwMode="auto">
            <a:xfrm>
              <a:off x="7851776" y="5008563"/>
              <a:ext cx="34925" cy="55563"/>
            </a:xfrm>
            <a:custGeom>
              <a:avLst/>
              <a:gdLst>
                <a:gd name="T0" fmla="*/ 0 w 37"/>
                <a:gd name="T1" fmla="*/ 19 h 60"/>
                <a:gd name="T2" fmla="*/ 37 w 37"/>
                <a:gd name="T3" fmla="*/ 19 h 60"/>
                <a:gd name="T4" fmla="*/ 37 w 37"/>
                <a:gd name="T5" fmla="*/ 57 h 60"/>
                <a:gd name="T6" fmla="*/ 0 w 37"/>
                <a:gd name="T7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0">
                  <a:moveTo>
                    <a:pt x="0" y="19"/>
                  </a:moveTo>
                  <a:cubicBezTo>
                    <a:pt x="16" y="0"/>
                    <a:pt x="21" y="34"/>
                    <a:pt x="37" y="19"/>
                  </a:cubicBezTo>
                  <a:cubicBezTo>
                    <a:pt x="37" y="32"/>
                    <a:pt x="37" y="44"/>
                    <a:pt x="37" y="57"/>
                  </a:cubicBezTo>
                  <a:cubicBezTo>
                    <a:pt x="9" y="60"/>
                    <a:pt x="14" y="30"/>
                    <a:pt x="0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318"/>
            <p:cNvSpPr>
              <a:spLocks/>
            </p:cNvSpPr>
            <p:nvPr/>
          </p:nvSpPr>
          <p:spPr bwMode="auto">
            <a:xfrm>
              <a:off x="8645526" y="5021263"/>
              <a:ext cx="50800" cy="36513"/>
            </a:xfrm>
            <a:custGeom>
              <a:avLst/>
              <a:gdLst>
                <a:gd name="T0" fmla="*/ 32 w 55"/>
                <a:gd name="T1" fmla="*/ 0 h 39"/>
                <a:gd name="T2" fmla="*/ 48 w 55"/>
                <a:gd name="T3" fmla="*/ 21 h 39"/>
                <a:gd name="T4" fmla="*/ 10 w 55"/>
                <a:gd name="T5" fmla="*/ 11 h 39"/>
                <a:gd name="T6" fmla="*/ 32 w 55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39">
                  <a:moveTo>
                    <a:pt x="32" y="0"/>
                  </a:moveTo>
                  <a:cubicBezTo>
                    <a:pt x="55" y="1"/>
                    <a:pt x="25" y="25"/>
                    <a:pt x="48" y="21"/>
                  </a:cubicBezTo>
                  <a:cubicBezTo>
                    <a:pt x="46" y="39"/>
                    <a:pt x="0" y="37"/>
                    <a:pt x="10" y="11"/>
                  </a:cubicBezTo>
                  <a:cubicBezTo>
                    <a:pt x="22" y="12"/>
                    <a:pt x="30" y="9"/>
                    <a:pt x="3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19"/>
            <p:cNvSpPr>
              <a:spLocks/>
            </p:cNvSpPr>
            <p:nvPr/>
          </p:nvSpPr>
          <p:spPr bwMode="auto">
            <a:xfrm>
              <a:off x="8078788" y="5040313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320"/>
            <p:cNvSpPr>
              <a:spLocks/>
            </p:cNvSpPr>
            <p:nvPr/>
          </p:nvSpPr>
          <p:spPr bwMode="auto">
            <a:xfrm>
              <a:off x="7905751" y="5046663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321"/>
            <p:cNvSpPr>
              <a:spLocks/>
            </p:cNvSpPr>
            <p:nvPr/>
          </p:nvSpPr>
          <p:spPr bwMode="auto">
            <a:xfrm>
              <a:off x="8418514" y="5046663"/>
              <a:ext cx="34925" cy="28575"/>
            </a:xfrm>
            <a:custGeom>
              <a:avLst/>
              <a:gdLst>
                <a:gd name="T0" fmla="*/ 36 w 38"/>
                <a:gd name="T1" fmla="*/ 4 h 31"/>
                <a:gd name="T2" fmla="*/ 20 w 38"/>
                <a:gd name="T3" fmla="*/ 15 h 31"/>
                <a:gd name="T4" fmla="*/ 25 w 38"/>
                <a:gd name="T5" fmla="*/ 20 h 31"/>
                <a:gd name="T6" fmla="*/ 4 w 38"/>
                <a:gd name="T7" fmla="*/ 9 h 31"/>
                <a:gd name="T8" fmla="*/ 36 w 38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6" y="4"/>
                  </a:moveTo>
                  <a:cubicBezTo>
                    <a:pt x="38" y="15"/>
                    <a:pt x="28" y="14"/>
                    <a:pt x="20" y="15"/>
                  </a:cubicBezTo>
                  <a:cubicBezTo>
                    <a:pt x="19" y="19"/>
                    <a:pt x="22" y="20"/>
                    <a:pt x="25" y="20"/>
                  </a:cubicBezTo>
                  <a:cubicBezTo>
                    <a:pt x="23" y="31"/>
                    <a:pt x="0" y="21"/>
                    <a:pt x="4" y="9"/>
                  </a:cubicBezTo>
                  <a:cubicBezTo>
                    <a:pt x="20" y="13"/>
                    <a:pt x="19" y="0"/>
                    <a:pt x="36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22"/>
            <p:cNvSpPr>
              <a:spLocks/>
            </p:cNvSpPr>
            <p:nvPr/>
          </p:nvSpPr>
          <p:spPr bwMode="auto">
            <a:xfrm>
              <a:off x="8382001" y="5073651"/>
              <a:ext cx="109538" cy="36513"/>
            </a:xfrm>
            <a:custGeom>
              <a:avLst/>
              <a:gdLst>
                <a:gd name="T0" fmla="*/ 53 w 118"/>
                <a:gd name="T1" fmla="*/ 3 h 40"/>
                <a:gd name="T2" fmla="*/ 69 w 118"/>
                <a:gd name="T3" fmla="*/ 24 h 40"/>
                <a:gd name="T4" fmla="*/ 118 w 118"/>
                <a:gd name="T5" fmla="*/ 8 h 40"/>
                <a:gd name="T6" fmla="*/ 37 w 118"/>
                <a:gd name="T7" fmla="*/ 40 h 40"/>
                <a:gd name="T8" fmla="*/ 16 w 118"/>
                <a:gd name="T9" fmla="*/ 19 h 40"/>
                <a:gd name="T10" fmla="*/ 53 w 118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40">
                  <a:moveTo>
                    <a:pt x="53" y="3"/>
                  </a:moveTo>
                  <a:cubicBezTo>
                    <a:pt x="68" y="0"/>
                    <a:pt x="58" y="23"/>
                    <a:pt x="69" y="24"/>
                  </a:cubicBezTo>
                  <a:cubicBezTo>
                    <a:pt x="85" y="18"/>
                    <a:pt x="89" y="1"/>
                    <a:pt x="118" y="8"/>
                  </a:cubicBezTo>
                  <a:cubicBezTo>
                    <a:pt x="109" y="37"/>
                    <a:pt x="63" y="28"/>
                    <a:pt x="37" y="40"/>
                  </a:cubicBezTo>
                  <a:cubicBezTo>
                    <a:pt x="40" y="23"/>
                    <a:pt x="33" y="16"/>
                    <a:pt x="16" y="19"/>
                  </a:cubicBezTo>
                  <a:cubicBezTo>
                    <a:pt x="0" y="6"/>
                    <a:pt x="59" y="23"/>
                    <a:pt x="53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23"/>
            <p:cNvSpPr>
              <a:spLocks/>
            </p:cNvSpPr>
            <p:nvPr/>
          </p:nvSpPr>
          <p:spPr bwMode="auto">
            <a:xfrm>
              <a:off x="7843838" y="5084763"/>
              <a:ext cx="52388" cy="34925"/>
            </a:xfrm>
            <a:custGeom>
              <a:avLst/>
              <a:gdLst>
                <a:gd name="T0" fmla="*/ 24 w 56"/>
                <a:gd name="T1" fmla="*/ 0 h 38"/>
                <a:gd name="T2" fmla="*/ 45 w 56"/>
                <a:gd name="T3" fmla="*/ 0 h 38"/>
                <a:gd name="T4" fmla="*/ 56 w 56"/>
                <a:gd name="T5" fmla="*/ 11 h 38"/>
                <a:gd name="T6" fmla="*/ 40 w 56"/>
                <a:gd name="T7" fmla="*/ 38 h 38"/>
                <a:gd name="T8" fmla="*/ 8 w 56"/>
                <a:gd name="T9" fmla="*/ 33 h 38"/>
                <a:gd name="T10" fmla="*/ 24 w 56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8">
                  <a:moveTo>
                    <a:pt x="24" y="0"/>
                  </a:moveTo>
                  <a:cubicBezTo>
                    <a:pt x="31" y="0"/>
                    <a:pt x="38" y="0"/>
                    <a:pt x="45" y="0"/>
                  </a:cubicBezTo>
                  <a:cubicBezTo>
                    <a:pt x="43" y="10"/>
                    <a:pt x="49" y="11"/>
                    <a:pt x="56" y="11"/>
                  </a:cubicBezTo>
                  <a:cubicBezTo>
                    <a:pt x="51" y="21"/>
                    <a:pt x="43" y="27"/>
                    <a:pt x="40" y="38"/>
                  </a:cubicBezTo>
                  <a:cubicBezTo>
                    <a:pt x="29" y="28"/>
                    <a:pt x="24" y="26"/>
                    <a:pt x="8" y="33"/>
                  </a:cubicBezTo>
                  <a:cubicBezTo>
                    <a:pt x="0" y="9"/>
                    <a:pt x="26" y="19"/>
                    <a:pt x="2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24"/>
            <p:cNvSpPr>
              <a:spLocks/>
            </p:cNvSpPr>
            <p:nvPr/>
          </p:nvSpPr>
          <p:spPr bwMode="auto">
            <a:xfrm>
              <a:off x="8334376" y="5119688"/>
              <a:ext cx="33338" cy="20638"/>
            </a:xfrm>
            <a:custGeom>
              <a:avLst/>
              <a:gdLst>
                <a:gd name="T0" fmla="*/ 35 w 35"/>
                <a:gd name="T1" fmla="*/ 6 h 23"/>
                <a:gd name="T2" fmla="*/ 35 w 35"/>
                <a:gd name="T3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23">
                  <a:moveTo>
                    <a:pt x="35" y="6"/>
                  </a:moveTo>
                  <a:cubicBezTo>
                    <a:pt x="23" y="23"/>
                    <a:pt x="0" y="0"/>
                    <a:pt x="35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25"/>
            <p:cNvSpPr>
              <a:spLocks/>
            </p:cNvSpPr>
            <p:nvPr/>
          </p:nvSpPr>
          <p:spPr bwMode="auto">
            <a:xfrm>
              <a:off x="8610601" y="5135563"/>
              <a:ext cx="34925" cy="30163"/>
            </a:xfrm>
            <a:custGeom>
              <a:avLst/>
              <a:gdLst>
                <a:gd name="T0" fmla="*/ 38 w 38"/>
                <a:gd name="T1" fmla="*/ 11 h 34"/>
                <a:gd name="T2" fmla="*/ 0 w 38"/>
                <a:gd name="T3" fmla="*/ 32 h 34"/>
                <a:gd name="T4" fmla="*/ 38 w 38"/>
                <a:gd name="T5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4">
                  <a:moveTo>
                    <a:pt x="38" y="11"/>
                  </a:moveTo>
                  <a:cubicBezTo>
                    <a:pt x="25" y="17"/>
                    <a:pt x="22" y="34"/>
                    <a:pt x="0" y="32"/>
                  </a:cubicBezTo>
                  <a:cubicBezTo>
                    <a:pt x="6" y="19"/>
                    <a:pt x="24" y="0"/>
                    <a:pt x="38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326"/>
            <p:cNvSpPr>
              <a:spLocks/>
            </p:cNvSpPr>
            <p:nvPr/>
          </p:nvSpPr>
          <p:spPr bwMode="auto">
            <a:xfrm>
              <a:off x="8689976" y="5138738"/>
              <a:ext cx="39688" cy="50800"/>
            </a:xfrm>
            <a:custGeom>
              <a:avLst/>
              <a:gdLst>
                <a:gd name="T0" fmla="*/ 43 w 43"/>
                <a:gd name="T1" fmla="*/ 28 h 55"/>
                <a:gd name="T2" fmla="*/ 21 w 43"/>
                <a:gd name="T3" fmla="*/ 55 h 55"/>
                <a:gd name="T4" fmla="*/ 0 w 43"/>
                <a:gd name="T5" fmla="*/ 44 h 55"/>
                <a:gd name="T6" fmla="*/ 0 w 43"/>
                <a:gd name="T7" fmla="*/ 17 h 55"/>
                <a:gd name="T8" fmla="*/ 43 w 4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5">
                  <a:moveTo>
                    <a:pt x="43" y="28"/>
                  </a:moveTo>
                  <a:cubicBezTo>
                    <a:pt x="43" y="45"/>
                    <a:pt x="13" y="30"/>
                    <a:pt x="21" y="55"/>
                  </a:cubicBezTo>
                  <a:cubicBezTo>
                    <a:pt x="13" y="52"/>
                    <a:pt x="8" y="47"/>
                    <a:pt x="0" y="44"/>
                  </a:cubicBezTo>
                  <a:cubicBezTo>
                    <a:pt x="10" y="34"/>
                    <a:pt x="0" y="31"/>
                    <a:pt x="0" y="17"/>
                  </a:cubicBezTo>
                  <a:cubicBezTo>
                    <a:pt x="19" y="0"/>
                    <a:pt x="22" y="31"/>
                    <a:pt x="43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327"/>
            <p:cNvSpPr>
              <a:spLocks/>
            </p:cNvSpPr>
            <p:nvPr/>
          </p:nvSpPr>
          <p:spPr bwMode="auto">
            <a:xfrm>
              <a:off x="8089901" y="5159376"/>
              <a:ext cx="9525" cy="4763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328"/>
            <p:cNvSpPr>
              <a:spLocks/>
            </p:cNvSpPr>
            <p:nvPr/>
          </p:nvSpPr>
          <p:spPr bwMode="auto">
            <a:xfrm>
              <a:off x="8035926" y="5164138"/>
              <a:ext cx="39688" cy="44450"/>
            </a:xfrm>
            <a:custGeom>
              <a:avLst/>
              <a:gdLst>
                <a:gd name="T0" fmla="*/ 20 w 42"/>
                <a:gd name="T1" fmla="*/ 0 h 47"/>
                <a:gd name="T2" fmla="*/ 42 w 42"/>
                <a:gd name="T3" fmla="*/ 32 h 47"/>
                <a:gd name="T4" fmla="*/ 20 w 42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20" y="0"/>
                  </a:moveTo>
                  <a:cubicBezTo>
                    <a:pt x="36" y="3"/>
                    <a:pt x="36" y="20"/>
                    <a:pt x="42" y="32"/>
                  </a:cubicBezTo>
                  <a:cubicBezTo>
                    <a:pt x="20" y="47"/>
                    <a:pt x="0" y="15"/>
                    <a:pt x="2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329"/>
            <p:cNvSpPr>
              <a:spLocks/>
            </p:cNvSpPr>
            <p:nvPr/>
          </p:nvSpPr>
          <p:spPr bwMode="auto">
            <a:xfrm>
              <a:off x="8659814" y="5164138"/>
              <a:ext cx="23813" cy="20638"/>
            </a:xfrm>
            <a:custGeom>
              <a:avLst/>
              <a:gdLst>
                <a:gd name="T0" fmla="*/ 1 w 27"/>
                <a:gd name="T1" fmla="*/ 1 h 23"/>
                <a:gd name="T2" fmla="*/ 27 w 27"/>
                <a:gd name="T3" fmla="*/ 23 h 23"/>
                <a:gd name="T4" fmla="*/ 1 w 27"/>
                <a:gd name="T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1" y="1"/>
                  </a:moveTo>
                  <a:cubicBezTo>
                    <a:pt x="18" y="0"/>
                    <a:pt x="26" y="7"/>
                    <a:pt x="27" y="23"/>
                  </a:cubicBezTo>
                  <a:cubicBezTo>
                    <a:pt x="14" y="19"/>
                    <a:pt x="0" y="18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330"/>
            <p:cNvSpPr>
              <a:spLocks/>
            </p:cNvSpPr>
            <p:nvPr/>
          </p:nvSpPr>
          <p:spPr bwMode="auto">
            <a:xfrm>
              <a:off x="7940676" y="5176838"/>
              <a:ext cx="30163" cy="33338"/>
            </a:xfrm>
            <a:custGeom>
              <a:avLst/>
              <a:gdLst>
                <a:gd name="T0" fmla="*/ 16 w 33"/>
                <a:gd name="T1" fmla="*/ 2 h 35"/>
                <a:gd name="T2" fmla="*/ 32 w 33"/>
                <a:gd name="T3" fmla="*/ 29 h 35"/>
                <a:gd name="T4" fmla="*/ 0 w 33"/>
                <a:gd name="T5" fmla="*/ 34 h 35"/>
                <a:gd name="T6" fmla="*/ 16 w 33"/>
                <a:gd name="T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5">
                  <a:moveTo>
                    <a:pt x="16" y="2"/>
                  </a:moveTo>
                  <a:cubicBezTo>
                    <a:pt x="33" y="0"/>
                    <a:pt x="33" y="14"/>
                    <a:pt x="32" y="29"/>
                  </a:cubicBezTo>
                  <a:cubicBezTo>
                    <a:pt x="26" y="35"/>
                    <a:pt x="13" y="35"/>
                    <a:pt x="0" y="34"/>
                  </a:cubicBezTo>
                  <a:cubicBezTo>
                    <a:pt x="8" y="26"/>
                    <a:pt x="11" y="13"/>
                    <a:pt x="1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331"/>
            <p:cNvSpPr>
              <a:spLocks/>
            </p:cNvSpPr>
            <p:nvPr/>
          </p:nvSpPr>
          <p:spPr bwMode="auto">
            <a:xfrm>
              <a:off x="8823326" y="5184776"/>
              <a:ext cx="19050" cy="34925"/>
            </a:xfrm>
            <a:custGeom>
              <a:avLst/>
              <a:gdLst>
                <a:gd name="T0" fmla="*/ 0 w 20"/>
                <a:gd name="T1" fmla="*/ 5 h 37"/>
                <a:gd name="T2" fmla="*/ 11 w 20"/>
                <a:gd name="T3" fmla="*/ 37 h 37"/>
                <a:gd name="T4" fmla="*/ 0 w 20"/>
                <a:gd name="T5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7">
                  <a:moveTo>
                    <a:pt x="0" y="5"/>
                  </a:moveTo>
                  <a:cubicBezTo>
                    <a:pt x="20" y="0"/>
                    <a:pt x="8" y="26"/>
                    <a:pt x="11" y="37"/>
                  </a:cubicBezTo>
                  <a:cubicBezTo>
                    <a:pt x="2" y="32"/>
                    <a:pt x="5" y="14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332"/>
            <p:cNvSpPr>
              <a:spLocks/>
            </p:cNvSpPr>
            <p:nvPr/>
          </p:nvSpPr>
          <p:spPr bwMode="auto">
            <a:xfrm>
              <a:off x="8704264" y="5194301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333"/>
            <p:cNvSpPr>
              <a:spLocks/>
            </p:cNvSpPr>
            <p:nvPr/>
          </p:nvSpPr>
          <p:spPr bwMode="auto">
            <a:xfrm>
              <a:off x="8139113" y="5199063"/>
              <a:ext cx="4763" cy="11113"/>
            </a:xfrm>
            <a:custGeom>
              <a:avLst/>
              <a:gdLst>
                <a:gd name="T0" fmla="*/ 0 w 6"/>
                <a:gd name="T1" fmla="*/ 6 h 12"/>
                <a:gd name="T2" fmla="*/ 6 w 6"/>
                <a:gd name="T3" fmla="*/ 6 h 12"/>
                <a:gd name="T4" fmla="*/ 0 w 6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0" y="6"/>
                  </a:moveTo>
                  <a:cubicBezTo>
                    <a:pt x="1" y="0"/>
                    <a:pt x="6" y="3"/>
                    <a:pt x="6" y="6"/>
                  </a:cubicBezTo>
                  <a:cubicBezTo>
                    <a:pt x="5" y="12"/>
                    <a:pt x="0" y="9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334"/>
            <p:cNvSpPr>
              <a:spLocks/>
            </p:cNvSpPr>
            <p:nvPr/>
          </p:nvSpPr>
          <p:spPr bwMode="auto">
            <a:xfrm>
              <a:off x="8188326" y="5208588"/>
              <a:ext cx="34925" cy="33338"/>
            </a:xfrm>
            <a:custGeom>
              <a:avLst/>
              <a:gdLst>
                <a:gd name="T0" fmla="*/ 0 w 37"/>
                <a:gd name="T1" fmla="*/ 0 h 35"/>
                <a:gd name="T2" fmla="*/ 37 w 37"/>
                <a:gd name="T3" fmla="*/ 11 h 35"/>
                <a:gd name="T4" fmla="*/ 0 w 37"/>
                <a:gd name="T5" fmla="*/ 32 h 35"/>
                <a:gd name="T6" fmla="*/ 0 w 3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5">
                  <a:moveTo>
                    <a:pt x="0" y="0"/>
                  </a:moveTo>
                  <a:cubicBezTo>
                    <a:pt x="12" y="4"/>
                    <a:pt x="27" y="5"/>
                    <a:pt x="37" y="11"/>
                  </a:cubicBezTo>
                  <a:cubicBezTo>
                    <a:pt x="37" y="30"/>
                    <a:pt x="22" y="35"/>
                    <a:pt x="0" y="32"/>
                  </a:cubicBezTo>
                  <a:cubicBezTo>
                    <a:pt x="5" y="17"/>
                    <a:pt x="5" y="16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335"/>
            <p:cNvSpPr>
              <a:spLocks/>
            </p:cNvSpPr>
            <p:nvPr/>
          </p:nvSpPr>
          <p:spPr bwMode="auto">
            <a:xfrm>
              <a:off x="8672514" y="5221288"/>
              <a:ext cx="49213" cy="28575"/>
            </a:xfrm>
            <a:custGeom>
              <a:avLst/>
              <a:gdLst>
                <a:gd name="T0" fmla="*/ 8 w 54"/>
                <a:gd name="T1" fmla="*/ 3 h 32"/>
                <a:gd name="T2" fmla="*/ 35 w 54"/>
                <a:gd name="T3" fmla="*/ 3 h 32"/>
                <a:gd name="T4" fmla="*/ 29 w 54"/>
                <a:gd name="T5" fmla="*/ 30 h 32"/>
                <a:gd name="T6" fmla="*/ 3 w 54"/>
                <a:gd name="T7" fmla="*/ 25 h 32"/>
                <a:gd name="T8" fmla="*/ 8 w 54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2">
                  <a:moveTo>
                    <a:pt x="8" y="3"/>
                  </a:moveTo>
                  <a:cubicBezTo>
                    <a:pt x="18" y="0"/>
                    <a:pt x="30" y="19"/>
                    <a:pt x="35" y="3"/>
                  </a:cubicBezTo>
                  <a:cubicBezTo>
                    <a:pt x="54" y="13"/>
                    <a:pt x="19" y="12"/>
                    <a:pt x="29" y="30"/>
                  </a:cubicBezTo>
                  <a:cubicBezTo>
                    <a:pt x="17" y="32"/>
                    <a:pt x="9" y="29"/>
                    <a:pt x="3" y="25"/>
                  </a:cubicBezTo>
                  <a:cubicBezTo>
                    <a:pt x="0" y="14"/>
                    <a:pt x="6" y="11"/>
                    <a:pt x="8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336"/>
            <p:cNvSpPr>
              <a:spLocks/>
            </p:cNvSpPr>
            <p:nvPr/>
          </p:nvSpPr>
          <p:spPr bwMode="auto">
            <a:xfrm>
              <a:off x="8139113" y="5232401"/>
              <a:ext cx="4763" cy="12700"/>
            </a:xfrm>
            <a:custGeom>
              <a:avLst/>
              <a:gdLst>
                <a:gd name="T0" fmla="*/ 0 w 6"/>
                <a:gd name="T1" fmla="*/ 6 h 13"/>
                <a:gd name="T2" fmla="*/ 6 w 6"/>
                <a:gd name="T3" fmla="*/ 6 h 13"/>
                <a:gd name="T4" fmla="*/ 0 w 6"/>
                <a:gd name="T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0" y="6"/>
                  </a:moveTo>
                  <a:cubicBezTo>
                    <a:pt x="1" y="0"/>
                    <a:pt x="6" y="3"/>
                    <a:pt x="6" y="6"/>
                  </a:cubicBezTo>
                  <a:cubicBezTo>
                    <a:pt x="5" y="13"/>
                    <a:pt x="0" y="9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337"/>
            <p:cNvSpPr>
              <a:spLocks/>
            </p:cNvSpPr>
            <p:nvPr/>
          </p:nvSpPr>
          <p:spPr bwMode="auto">
            <a:xfrm>
              <a:off x="8764589" y="5238751"/>
              <a:ext cx="28575" cy="34925"/>
            </a:xfrm>
            <a:custGeom>
              <a:avLst/>
              <a:gdLst>
                <a:gd name="T0" fmla="*/ 0 w 32"/>
                <a:gd name="T1" fmla="*/ 0 h 38"/>
                <a:gd name="T2" fmla="*/ 32 w 32"/>
                <a:gd name="T3" fmla="*/ 0 h 38"/>
                <a:gd name="T4" fmla="*/ 22 w 32"/>
                <a:gd name="T5" fmla="*/ 38 h 38"/>
                <a:gd name="T6" fmla="*/ 0 w 3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0" y="0"/>
                  </a:moveTo>
                  <a:cubicBezTo>
                    <a:pt x="20" y="1"/>
                    <a:pt x="15" y="6"/>
                    <a:pt x="32" y="0"/>
                  </a:cubicBezTo>
                  <a:cubicBezTo>
                    <a:pt x="28" y="13"/>
                    <a:pt x="27" y="28"/>
                    <a:pt x="22" y="38"/>
                  </a:cubicBezTo>
                  <a:cubicBezTo>
                    <a:pt x="9" y="31"/>
                    <a:pt x="0" y="2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338"/>
            <p:cNvSpPr>
              <a:spLocks/>
            </p:cNvSpPr>
            <p:nvPr/>
          </p:nvSpPr>
          <p:spPr bwMode="auto">
            <a:xfrm>
              <a:off x="7915276" y="5243513"/>
              <a:ext cx="34925" cy="39688"/>
            </a:xfrm>
            <a:custGeom>
              <a:avLst/>
              <a:gdLst>
                <a:gd name="T0" fmla="*/ 16 w 38"/>
                <a:gd name="T1" fmla="*/ 0 h 43"/>
                <a:gd name="T2" fmla="*/ 38 w 38"/>
                <a:gd name="T3" fmla="*/ 27 h 43"/>
                <a:gd name="T4" fmla="*/ 27 w 38"/>
                <a:gd name="T5" fmla="*/ 21 h 43"/>
                <a:gd name="T6" fmla="*/ 16 w 38"/>
                <a:gd name="T7" fmla="*/ 43 h 43"/>
                <a:gd name="T8" fmla="*/ 0 w 38"/>
                <a:gd name="T9" fmla="*/ 11 h 43"/>
                <a:gd name="T10" fmla="*/ 16 w 3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3">
                  <a:moveTo>
                    <a:pt x="16" y="0"/>
                  </a:moveTo>
                  <a:cubicBezTo>
                    <a:pt x="31" y="1"/>
                    <a:pt x="26" y="22"/>
                    <a:pt x="38" y="27"/>
                  </a:cubicBezTo>
                  <a:cubicBezTo>
                    <a:pt x="34" y="36"/>
                    <a:pt x="26" y="30"/>
                    <a:pt x="27" y="21"/>
                  </a:cubicBezTo>
                  <a:cubicBezTo>
                    <a:pt x="17" y="22"/>
                    <a:pt x="24" y="39"/>
                    <a:pt x="16" y="43"/>
                  </a:cubicBezTo>
                  <a:cubicBezTo>
                    <a:pt x="2" y="34"/>
                    <a:pt x="11" y="28"/>
                    <a:pt x="0" y="11"/>
                  </a:cubicBezTo>
                  <a:cubicBezTo>
                    <a:pt x="11" y="12"/>
                    <a:pt x="17" y="9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339"/>
            <p:cNvSpPr>
              <a:spLocks/>
            </p:cNvSpPr>
            <p:nvPr/>
          </p:nvSpPr>
          <p:spPr bwMode="auto">
            <a:xfrm>
              <a:off x="8696326" y="5243513"/>
              <a:ext cx="41275" cy="34925"/>
            </a:xfrm>
            <a:custGeom>
              <a:avLst/>
              <a:gdLst>
                <a:gd name="T0" fmla="*/ 9 w 44"/>
                <a:gd name="T1" fmla="*/ 0 h 37"/>
                <a:gd name="T2" fmla="*/ 41 w 44"/>
                <a:gd name="T3" fmla="*/ 5 h 37"/>
                <a:gd name="T4" fmla="*/ 14 w 44"/>
                <a:gd name="T5" fmla="*/ 37 h 37"/>
                <a:gd name="T6" fmla="*/ 9 w 4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7">
                  <a:moveTo>
                    <a:pt x="9" y="0"/>
                  </a:moveTo>
                  <a:cubicBezTo>
                    <a:pt x="21" y="0"/>
                    <a:pt x="25" y="9"/>
                    <a:pt x="41" y="5"/>
                  </a:cubicBezTo>
                  <a:cubicBezTo>
                    <a:pt x="28" y="23"/>
                    <a:pt x="44" y="37"/>
                    <a:pt x="14" y="37"/>
                  </a:cubicBezTo>
                  <a:cubicBezTo>
                    <a:pt x="12" y="18"/>
                    <a:pt x="0" y="18"/>
                    <a:pt x="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340"/>
            <p:cNvSpPr>
              <a:spLocks/>
            </p:cNvSpPr>
            <p:nvPr/>
          </p:nvSpPr>
          <p:spPr bwMode="auto">
            <a:xfrm>
              <a:off x="8445501" y="5303838"/>
              <a:ext cx="11113" cy="3175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0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0"/>
                    <a:pt x="7" y="1"/>
                    <a:pt x="11" y="0"/>
                  </a:cubicBezTo>
                  <a:cubicBezTo>
                    <a:pt x="11" y="5"/>
                    <a:pt x="5" y="4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341"/>
            <p:cNvSpPr>
              <a:spLocks/>
            </p:cNvSpPr>
            <p:nvPr/>
          </p:nvSpPr>
          <p:spPr bwMode="auto">
            <a:xfrm>
              <a:off x="8377239" y="5307013"/>
              <a:ext cx="9525" cy="6350"/>
            </a:xfrm>
            <a:custGeom>
              <a:avLst/>
              <a:gdLst>
                <a:gd name="T0" fmla="*/ 0 w 11"/>
                <a:gd name="T1" fmla="*/ 6 h 6"/>
                <a:gd name="T2" fmla="*/ 11 w 11"/>
                <a:gd name="T3" fmla="*/ 0 h 6"/>
                <a:gd name="T4" fmla="*/ 0 w 1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6"/>
                  </a:moveTo>
                  <a:cubicBezTo>
                    <a:pt x="1" y="1"/>
                    <a:pt x="7" y="2"/>
                    <a:pt x="11" y="0"/>
                  </a:cubicBezTo>
                  <a:cubicBezTo>
                    <a:pt x="11" y="6"/>
                    <a:pt x="5" y="5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342"/>
            <p:cNvSpPr>
              <a:spLocks/>
            </p:cNvSpPr>
            <p:nvPr/>
          </p:nvSpPr>
          <p:spPr bwMode="auto">
            <a:xfrm>
              <a:off x="7815263" y="5313363"/>
              <a:ext cx="26988" cy="26988"/>
            </a:xfrm>
            <a:custGeom>
              <a:avLst/>
              <a:gdLst>
                <a:gd name="T0" fmla="*/ 2 w 29"/>
                <a:gd name="T1" fmla="*/ 0 h 30"/>
                <a:gd name="T2" fmla="*/ 29 w 29"/>
                <a:gd name="T3" fmla="*/ 16 h 30"/>
                <a:gd name="T4" fmla="*/ 2 w 29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0">
                  <a:moveTo>
                    <a:pt x="2" y="0"/>
                  </a:moveTo>
                  <a:cubicBezTo>
                    <a:pt x="12" y="5"/>
                    <a:pt x="18" y="13"/>
                    <a:pt x="29" y="16"/>
                  </a:cubicBezTo>
                  <a:cubicBezTo>
                    <a:pt x="21" y="30"/>
                    <a:pt x="0" y="14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343"/>
            <p:cNvSpPr>
              <a:spLocks/>
            </p:cNvSpPr>
            <p:nvPr/>
          </p:nvSpPr>
          <p:spPr bwMode="auto">
            <a:xfrm>
              <a:off x="8405814" y="5327651"/>
              <a:ext cx="36513" cy="39688"/>
            </a:xfrm>
            <a:custGeom>
              <a:avLst/>
              <a:gdLst>
                <a:gd name="T0" fmla="*/ 12 w 39"/>
                <a:gd name="T1" fmla="*/ 5 h 43"/>
                <a:gd name="T2" fmla="*/ 39 w 39"/>
                <a:gd name="T3" fmla="*/ 11 h 43"/>
                <a:gd name="T4" fmla="*/ 18 w 39"/>
                <a:gd name="T5" fmla="*/ 43 h 43"/>
                <a:gd name="T6" fmla="*/ 12 w 39"/>
                <a:gd name="T7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3">
                  <a:moveTo>
                    <a:pt x="12" y="5"/>
                  </a:moveTo>
                  <a:cubicBezTo>
                    <a:pt x="23" y="17"/>
                    <a:pt x="30" y="0"/>
                    <a:pt x="39" y="11"/>
                  </a:cubicBezTo>
                  <a:cubicBezTo>
                    <a:pt x="39" y="29"/>
                    <a:pt x="27" y="34"/>
                    <a:pt x="18" y="43"/>
                  </a:cubicBezTo>
                  <a:cubicBezTo>
                    <a:pt x="0" y="36"/>
                    <a:pt x="12" y="15"/>
                    <a:pt x="1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344"/>
            <p:cNvSpPr>
              <a:spLocks/>
            </p:cNvSpPr>
            <p:nvPr/>
          </p:nvSpPr>
          <p:spPr bwMode="auto">
            <a:xfrm>
              <a:off x="7694613" y="5362576"/>
              <a:ext cx="31750" cy="38100"/>
            </a:xfrm>
            <a:custGeom>
              <a:avLst/>
              <a:gdLst>
                <a:gd name="T0" fmla="*/ 14 w 34"/>
                <a:gd name="T1" fmla="*/ 0 h 42"/>
                <a:gd name="T2" fmla="*/ 25 w 34"/>
                <a:gd name="T3" fmla="*/ 38 h 42"/>
                <a:gd name="T4" fmla="*/ 4 w 34"/>
                <a:gd name="T5" fmla="*/ 27 h 42"/>
                <a:gd name="T6" fmla="*/ 14 w 34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2">
                  <a:moveTo>
                    <a:pt x="14" y="0"/>
                  </a:moveTo>
                  <a:cubicBezTo>
                    <a:pt x="31" y="1"/>
                    <a:pt x="34" y="29"/>
                    <a:pt x="25" y="38"/>
                  </a:cubicBezTo>
                  <a:cubicBezTo>
                    <a:pt x="11" y="42"/>
                    <a:pt x="14" y="27"/>
                    <a:pt x="4" y="27"/>
                  </a:cubicBezTo>
                  <a:cubicBezTo>
                    <a:pt x="0" y="11"/>
                    <a:pt x="18" y="17"/>
                    <a:pt x="1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345"/>
            <p:cNvSpPr>
              <a:spLocks/>
            </p:cNvSpPr>
            <p:nvPr/>
          </p:nvSpPr>
          <p:spPr bwMode="auto">
            <a:xfrm>
              <a:off x="8059738" y="5378451"/>
              <a:ext cx="46038" cy="26988"/>
            </a:xfrm>
            <a:custGeom>
              <a:avLst/>
              <a:gdLst>
                <a:gd name="T0" fmla="*/ 10 w 50"/>
                <a:gd name="T1" fmla="*/ 5 h 30"/>
                <a:gd name="T2" fmla="*/ 48 w 50"/>
                <a:gd name="T3" fmla="*/ 10 h 30"/>
                <a:gd name="T4" fmla="*/ 10 w 50"/>
                <a:gd name="T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30">
                  <a:moveTo>
                    <a:pt x="10" y="5"/>
                  </a:moveTo>
                  <a:cubicBezTo>
                    <a:pt x="27" y="15"/>
                    <a:pt x="34" y="0"/>
                    <a:pt x="48" y="10"/>
                  </a:cubicBezTo>
                  <a:cubicBezTo>
                    <a:pt x="50" y="24"/>
                    <a:pt x="0" y="30"/>
                    <a:pt x="1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346"/>
            <p:cNvSpPr>
              <a:spLocks/>
            </p:cNvSpPr>
            <p:nvPr/>
          </p:nvSpPr>
          <p:spPr bwMode="auto">
            <a:xfrm>
              <a:off x="7823201" y="5383213"/>
              <a:ext cx="52388" cy="46038"/>
            </a:xfrm>
            <a:custGeom>
              <a:avLst/>
              <a:gdLst>
                <a:gd name="T0" fmla="*/ 56 w 56"/>
                <a:gd name="T1" fmla="*/ 26 h 50"/>
                <a:gd name="T2" fmla="*/ 56 w 56"/>
                <a:gd name="T3" fmla="*/ 42 h 50"/>
                <a:gd name="T4" fmla="*/ 14 w 56"/>
                <a:gd name="T5" fmla="*/ 47 h 50"/>
                <a:gd name="T6" fmla="*/ 3 w 56"/>
                <a:gd name="T7" fmla="*/ 15 h 50"/>
                <a:gd name="T8" fmla="*/ 56 w 56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0">
                  <a:moveTo>
                    <a:pt x="56" y="26"/>
                  </a:moveTo>
                  <a:cubicBezTo>
                    <a:pt x="56" y="31"/>
                    <a:pt x="56" y="36"/>
                    <a:pt x="56" y="42"/>
                  </a:cubicBezTo>
                  <a:cubicBezTo>
                    <a:pt x="49" y="50"/>
                    <a:pt x="29" y="46"/>
                    <a:pt x="14" y="47"/>
                  </a:cubicBezTo>
                  <a:cubicBezTo>
                    <a:pt x="19" y="27"/>
                    <a:pt x="0" y="32"/>
                    <a:pt x="3" y="15"/>
                  </a:cubicBezTo>
                  <a:cubicBezTo>
                    <a:pt x="29" y="23"/>
                    <a:pt x="38" y="0"/>
                    <a:pt x="56" y="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347"/>
            <p:cNvSpPr>
              <a:spLocks/>
            </p:cNvSpPr>
            <p:nvPr/>
          </p:nvSpPr>
          <p:spPr bwMode="auto">
            <a:xfrm>
              <a:off x="8045451" y="5397501"/>
              <a:ext cx="31750" cy="30163"/>
            </a:xfrm>
            <a:custGeom>
              <a:avLst/>
              <a:gdLst>
                <a:gd name="T0" fmla="*/ 10 w 34"/>
                <a:gd name="T1" fmla="*/ 0 h 32"/>
                <a:gd name="T2" fmla="*/ 32 w 34"/>
                <a:gd name="T3" fmla="*/ 32 h 32"/>
                <a:gd name="T4" fmla="*/ 0 w 34"/>
                <a:gd name="T5" fmla="*/ 11 h 32"/>
                <a:gd name="T6" fmla="*/ 10 w 3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2">
                  <a:moveTo>
                    <a:pt x="10" y="0"/>
                  </a:moveTo>
                  <a:cubicBezTo>
                    <a:pt x="27" y="1"/>
                    <a:pt x="34" y="12"/>
                    <a:pt x="32" y="32"/>
                  </a:cubicBezTo>
                  <a:cubicBezTo>
                    <a:pt x="17" y="29"/>
                    <a:pt x="14" y="14"/>
                    <a:pt x="0" y="11"/>
                  </a:cubicBezTo>
                  <a:cubicBezTo>
                    <a:pt x="1" y="5"/>
                    <a:pt x="10" y="7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348"/>
            <p:cNvSpPr>
              <a:spLocks/>
            </p:cNvSpPr>
            <p:nvPr/>
          </p:nvSpPr>
          <p:spPr bwMode="auto">
            <a:xfrm>
              <a:off x="8753476" y="5408613"/>
              <a:ext cx="30163" cy="31750"/>
            </a:xfrm>
            <a:custGeom>
              <a:avLst/>
              <a:gdLst>
                <a:gd name="T0" fmla="*/ 34 w 34"/>
                <a:gd name="T1" fmla="*/ 9 h 34"/>
                <a:gd name="T2" fmla="*/ 1 w 34"/>
                <a:gd name="T3" fmla="*/ 31 h 34"/>
                <a:gd name="T4" fmla="*/ 34 w 34"/>
                <a:gd name="T5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4">
                  <a:moveTo>
                    <a:pt x="34" y="9"/>
                  </a:moveTo>
                  <a:cubicBezTo>
                    <a:pt x="20" y="14"/>
                    <a:pt x="22" y="34"/>
                    <a:pt x="1" y="31"/>
                  </a:cubicBezTo>
                  <a:cubicBezTo>
                    <a:pt x="0" y="6"/>
                    <a:pt x="16" y="0"/>
                    <a:pt x="34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349"/>
            <p:cNvSpPr>
              <a:spLocks/>
            </p:cNvSpPr>
            <p:nvPr/>
          </p:nvSpPr>
          <p:spPr bwMode="auto">
            <a:xfrm>
              <a:off x="8932864" y="5413376"/>
              <a:ext cx="34925" cy="33338"/>
            </a:xfrm>
            <a:custGeom>
              <a:avLst/>
              <a:gdLst>
                <a:gd name="T0" fmla="*/ 38 w 38"/>
                <a:gd name="T1" fmla="*/ 3 h 36"/>
                <a:gd name="T2" fmla="*/ 27 w 38"/>
                <a:gd name="T3" fmla="*/ 35 h 36"/>
                <a:gd name="T4" fmla="*/ 0 w 38"/>
                <a:gd name="T5" fmla="*/ 3 h 36"/>
                <a:gd name="T6" fmla="*/ 38 w 38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6">
                  <a:moveTo>
                    <a:pt x="38" y="3"/>
                  </a:moveTo>
                  <a:cubicBezTo>
                    <a:pt x="24" y="14"/>
                    <a:pt x="33" y="24"/>
                    <a:pt x="27" y="35"/>
                  </a:cubicBezTo>
                  <a:cubicBezTo>
                    <a:pt x="7" y="36"/>
                    <a:pt x="2" y="21"/>
                    <a:pt x="0" y="3"/>
                  </a:cubicBezTo>
                  <a:cubicBezTo>
                    <a:pt x="11" y="0"/>
                    <a:pt x="27" y="0"/>
                    <a:pt x="38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350"/>
            <p:cNvSpPr>
              <a:spLocks/>
            </p:cNvSpPr>
            <p:nvPr/>
          </p:nvSpPr>
          <p:spPr bwMode="auto">
            <a:xfrm>
              <a:off x="8721726" y="5416551"/>
              <a:ext cx="26988" cy="30163"/>
            </a:xfrm>
            <a:custGeom>
              <a:avLst/>
              <a:gdLst>
                <a:gd name="T0" fmla="*/ 8 w 29"/>
                <a:gd name="T1" fmla="*/ 0 h 33"/>
                <a:gd name="T2" fmla="*/ 29 w 29"/>
                <a:gd name="T3" fmla="*/ 32 h 33"/>
                <a:gd name="T4" fmla="*/ 8 w 29"/>
                <a:gd name="T5" fmla="*/ 32 h 33"/>
                <a:gd name="T6" fmla="*/ 8 w 29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3">
                  <a:moveTo>
                    <a:pt x="8" y="0"/>
                  </a:moveTo>
                  <a:cubicBezTo>
                    <a:pt x="23" y="3"/>
                    <a:pt x="23" y="21"/>
                    <a:pt x="29" y="32"/>
                  </a:cubicBezTo>
                  <a:cubicBezTo>
                    <a:pt x="18" y="23"/>
                    <a:pt x="22" y="33"/>
                    <a:pt x="8" y="32"/>
                  </a:cubicBezTo>
                  <a:cubicBezTo>
                    <a:pt x="0" y="26"/>
                    <a:pt x="0" y="7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351"/>
            <p:cNvSpPr>
              <a:spLocks/>
            </p:cNvSpPr>
            <p:nvPr/>
          </p:nvSpPr>
          <p:spPr bwMode="auto">
            <a:xfrm>
              <a:off x="7972426" y="5430838"/>
              <a:ext cx="34925" cy="25400"/>
            </a:xfrm>
            <a:custGeom>
              <a:avLst/>
              <a:gdLst>
                <a:gd name="T0" fmla="*/ 24 w 37"/>
                <a:gd name="T1" fmla="*/ 0 h 27"/>
                <a:gd name="T2" fmla="*/ 3 w 37"/>
                <a:gd name="T3" fmla="*/ 27 h 27"/>
                <a:gd name="T4" fmla="*/ 24 w 37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4" y="0"/>
                  </a:moveTo>
                  <a:cubicBezTo>
                    <a:pt x="37" y="8"/>
                    <a:pt x="16" y="27"/>
                    <a:pt x="3" y="27"/>
                  </a:cubicBezTo>
                  <a:cubicBezTo>
                    <a:pt x="0" y="9"/>
                    <a:pt x="19" y="11"/>
                    <a:pt x="2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352"/>
            <p:cNvSpPr>
              <a:spLocks/>
            </p:cNvSpPr>
            <p:nvPr/>
          </p:nvSpPr>
          <p:spPr bwMode="auto">
            <a:xfrm>
              <a:off x="8618539" y="5445126"/>
              <a:ext cx="36513" cy="50800"/>
            </a:xfrm>
            <a:custGeom>
              <a:avLst/>
              <a:gdLst>
                <a:gd name="T0" fmla="*/ 2 w 39"/>
                <a:gd name="T1" fmla="*/ 13 h 56"/>
                <a:gd name="T2" fmla="*/ 39 w 39"/>
                <a:gd name="T3" fmla="*/ 24 h 56"/>
                <a:gd name="T4" fmla="*/ 34 w 39"/>
                <a:gd name="T5" fmla="*/ 56 h 56"/>
                <a:gd name="T6" fmla="*/ 2 w 39"/>
                <a:gd name="T7" fmla="*/ 40 h 56"/>
                <a:gd name="T8" fmla="*/ 2 w 39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2" y="13"/>
                  </a:moveTo>
                  <a:cubicBezTo>
                    <a:pt x="10" y="0"/>
                    <a:pt x="26" y="25"/>
                    <a:pt x="39" y="24"/>
                  </a:cubicBezTo>
                  <a:cubicBezTo>
                    <a:pt x="39" y="36"/>
                    <a:pt x="30" y="40"/>
                    <a:pt x="34" y="56"/>
                  </a:cubicBezTo>
                  <a:cubicBezTo>
                    <a:pt x="20" y="44"/>
                    <a:pt x="16" y="42"/>
                    <a:pt x="2" y="40"/>
                  </a:cubicBezTo>
                  <a:cubicBezTo>
                    <a:pt x="0" y="24"/>
                    <a:pt x="23" y="20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353"/>
            <p:cNvSpPr>
              <a:spLocks/>
            </p:cNvSpPr>
            <p:nvPr/>
          </p:nvSpPr>
          <p:spPr bwMode="auto">
            <a:xfrm>
              <a:off x="7950201" y="5464176"/>
              <a:ext cx="44450" cy="26988"/>
            </a:xfrm>
            <a:custGeom>
              <a:avLst/>
              <a:gdLst>
                <a:gd name="T0" fmla="*/ 11 w 48"/>
                <a:gd name="T1" fmla="*/ 3 h 30"/>
                <a:gd name="T2" fmla="*/ 48 w 48"/>
                <a:gd name="T3" fmla="*/ 8 h 30"/>
                <a:gd name="T4" fmla="*/ 0 w 48"/>
                <a:gd name="T5" fmla="*/ 24 h 30"/>
                <a:gd name="T6" fmla="*/ 11 w 48"/>
                <a:gd name="T7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30">
                  <a:moveTo>
                    <a:pt x="11" y="3"/>
                  </a:moveTo>
                  <a:cubicBezTo>
                    <a:pt x="28" y="0"/>
                    <a:pt x="35" y="6"/>
                    <a:pt x="48" y="8"/>
                  </a:cubicBezTo>
                  <a:cubicBezTo>
                    <a:pt x="34" y="25"/>
                    <a:pt x="28" y="30"/>
                    <a:pt x="0" y="24"/>
                  </a:cubicBezTo>
                  <a:cubicBezTo>
                    <a:pt x="0" y="14"/>
                    <a:pt x="14" y="17"/>
                    <a:pt x="11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354"/>
            <p:cNvSpPr>
              <a:spLocks/>
            </p:cNvSpPr>
            <p:nvPr/>
          </p:nvSpPr>
          <p:spPr bwMode="auto">
            <a:xfrm>
              <a:off x="7999413" y="5475288"/>
              <a:ext cx="11113" cy="6350"/>
            </a:xfrm>
            <a:custGeom>
              <a:avLst/>
              <a:gdLst>
                <a:gd name="T0" fmla="*/ 0 w 11"/>
                <a:gd name="T1" fmla="*/ 6 h 6"/>
                <a:gd name="T2" fmla="*/ 11 w 11"/>
                <a:gd name="T3" fmla="*/ 0 h 6"/>
                <a:gd name="T4" fmla="*/ 0 w 1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6"/>
                  </a:moveTo>
                  <a:cubicBezTo>
                    <a:pt x="1" y="1"/>
                    <a:pt x="7" y="2"/>
                    <a:pt x="11" y="0"/>
                  </a:cubicBezTo>
                  <a:cubicBezTo>
                    <a:pt x="11" y="6"/>
                    <a:pt x="5" y="5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355"/>
            <p:cNvSpPr>
              <a:spLocks/>
            </p:cNvSpPr>
            <p:nvPr/>
          </p:nvSpPr>
          <p:spPr bwMode="auto">
            <a:xfrm>
              <a:off x="8472489" y="5448301"/>
              <a:ext cx="9525" cy="76200"/>
            </a:xfrm>
            <a:custGeom>
              <a:avLst/>
              <a:gdLst>
                <a:gd name="T0" fmla="*/ 9 w 9"/>
                <a:gd name="T1" fmla="*/ 51 h 82"/>
                <a:gd name="T2" fmla="*/ 9 w 9"/>
                <a:gd name="T3" fmla="*/ 5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82">
                  <a:moveTo>
                    <a:pt x="9" y="51"/>
                  </a:moveTo>
                  <a:cubicBezTo>
                    <a:pt x="0" y="82"/>
                    <a:pt x="0" y="0"/>
                    <a:pt x="9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356"/>
            <p:cNvSpPr>
              <a:spLocks/>
            </p:cNvSpPr>
            <p:nvPr/>
          </p:nvSpPr>
          <p:spPr bwMode="auto">
            <a:xfrm>
              <a:off x="8482014" y="5486401"/>
              <a:ext cx="39688" cy="23813"/>
            </a:xfrm>
            <a:custGeom>
              <a:avLst/>
              <a:gdLst>
                <a:gd name="T0" fmla="*/ 37 w 44"/>
                <a:gd name="T1" fmla="*/ 0 h 27"/>
                <a:gd name="T2" fmla="*/ 16 w 44"/>
                <a:gd name="T3" fmla="*/ 27 h 27"/>
                <a:gd name="T4" fmla="*/ 37 w 44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7">
                  <a:moveTo>
                    <a:pt x="37" y="0"/>
                  </a:moveTo>
                  <a:cubicBezTo>
                    <a:pt x="44" y="23"/>
                    <a:pt x="20" y="15"/>
                    <a:pt x="16" y="27"/>
                  </a:cubicBezTo>
                  <a:cubicBezTo>
                    <a:pt x="0" y="16"/>
                    <a:pt x="25" y="1"/>
                    <a:pt x="3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357"/>
            <p:cNvSpPr>
              <a:spLocks/>
            </p:cNvSpPr>
            <p:nvPr/>
          </p:nvSpPr>
          <p:spPr bwMode="auto">
            <a:xfrm>
              <a:off x="8610601" y="5540376"/>
              <a:ext cx="9525" cy="476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0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0"/>
                    <a:pt x="7" y="1"/>
                    <a:pt x="11" y="0"/>
                  </a:cubicBezTo>
                  <a:cubicBezTo>
                    <a:pt x="11" y="5"/>
                    <a:pt x="4" y="4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358"/>
            <p:cNvSpPr>
              <a:spLocks/>
            </p:cNvSpPr>
            <p:nvPr/>
          </p:nvSpPr>
          <p:spPr bwMode="auto">
            <a:xfrm>
              <a:off x="7908926" y="5545138"/>
              <a:ext cx="26988" cy="34925"/>
            </a:xfrm>
            <a:custGeom>
              <a:avLst/>
              <a:gdLst>
                <a:gd name="T0" fmla="*/ 13 w 29"/>
                <a:gd name="T1" fmla="*/ 0 h 38"/>
                <a:gd name="T2" fmla="*/ 23 w 29"/>
                <a:gd name="T3" fmla="*/ 38 h 38"/>
                <a:gd name="T4" fmla="*/ 13 w 29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8">
                  <a:moveTo>
                    <a:pt x="13" y="0"/>
                  </a:moveTo>
                  <a:cubicBezTo>
                    <a:pt x="26" y="4"/>
                    <a:pt x="29" y="32"/>
                    <a:pt x="23" y="38"/>
                  </a:cubicBezTo>
                  <a:cubicBezTo>
                    <a:pt x="0" y="35"/>
                    <a:pt x="12" y="18"/>
                    <a:pt x="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359"/>
            <p:cNvSpPr>
              <a:spLocks/>
            </p:cNvSpPr>
            <p:nvPr/>
          </p:nvSpPr>
          <p:spPr bwMode="auto">
            <a:xfrm>
              <a:off x="8589964" y="5545138"/>
              <a:ext cx="9525" cy="4763"/>
            </a:xfrm>
            <a:custGeom>
              <a:avLst/>
              <a:gdLst>
                <a:gd name="T0" fmla="*/ 0 w 10"/>
                <a:gd name="T1" fmla="*/ 6 h 6"/>
                <a:gd name="T2" fmla="*/ 10 w 10"/>
                <a:gd name="T3" fmla="*/ 0 h 6"/>
                <a:gd name="T4" fmla="*/ 0 w 10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0" y="6"/>
                  </a:moveTo>
                  <a:cubicBezTo>
                    <a:pt x="0" y="1"/>
                    <a:pt x="6" y="2"/>
                    <a:pt x="10" y="0"/>
                  </a:cubicBezTo>
                  <a:cubicBezTo>
                    <a:pt x="10" y="6"/>
                    <a:pt x="4" y="5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360"/>
            <p:cNvSpPr>
              <a:spLocks/>
            </p:cNvSpPr>
            <p:nvPr/>
          </p:nvSpPr>
          <p:spPr bwMode="auto">
            <a:xfrm>
              <a:off x="8864601" y="5549901"/>
              <a:ext cx="63500" cy="34925"/>
            </a:xfrm>
            <a:custGeom>
              <a:avLst/>
              <a:gdLst>
                <a:gd name="T0" fmla="*/ 37 w 70"/>
                <a:gd name="T1" fmla="*/ 0 h 37"/>
                <a:gd name="T2" fmla="*/ 63 w 70"/>
                <a:gd name="T3" fmla="*/ 16 h 37"/>
                <a:gd name="T4" fmla="*/ 53 w 70"/>
                <a:gd name="T5" fmla="*/ 37 h 37"/>
                <a:gd name="T6" fmla="*/ 21 w 70"/>
                <a:gd name="T7" fmla="*/ 16 h 37"/>
                <a:gd name="T8" fmla="*/ 37 w 7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7">
                  <a:moveTo>
                    <a:pt x="37" y="0"/>
                  </a:moveTo>
                  <a:cubicBezTo>
                    <a:pt x="50" y="0"/>
                    <a:pt x="55" y="10"/>
                    <a:pt x="63" y="16"/>
                  </a:cubicBezTo>
                  <a:cubicBezTo>
                    <a:pt x="70" y="33"/>
                    <a:pt x="46" y="20"/>
                    <a:pt x="53" y="37"/>
                  </a:cubicBezTo>
                  <a:cubicBezTo>
                    <a:pt x="37" y="35"/>
                    <a:pt x="48" y="6"/>
                    <a:pt x="21" y="16"/>
                  </a:cubicBezTo>
                  <a:cubicBezTo>
                    <a:pt x="0" y="5"/>
                    <a:pt x="48" y="19"/>
                    <a:pt x="3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361"/>
            <p:cNvSpPr>
              <a:spLocks/>
            </p:cNvSpPr>
            <p:nvPr/>
          </p:nvSpPr>
          <p:spPr bwMode="auto">
            <a:xfrm>
              <a:off x="7623176" y="5553076"/>
              <a:ext cx="34925" cy="31750"/>
            </a:xfrm>
            <a:custGeom>
              <a:avLst/>
              <a:gdLst>
                <a:gd name="T0" fmla="*/ 38 w 38"/>
                <a:gd name="T1" fmla="*/ 9 h 35"/>
                <a:gd name="T2" fmla="*/ 33 w 38"/>
                <a:gd name="T3" fmla="*/ 35 h 35"/>
                <a:gd name="T4" fmla="*/ 11 w 38"/>
                <a:gd name="T5" fmla="*/ 35 h 35"/>
                <a:gd name="T6" fmla="*/ 0 w 38"/>
                <a:gd name="T7" fmla="*/ 14 h 35"/>
                <a:gd name="T8" fmla="*/ 38 w 38"/>
                <a:gd name="T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38" y="9"/>
                  </a:moveTo>
                  <a:cubicBezTo>
                    <a:pt x="36" y="27"/>
                    <a:pt x="23" y="15"/>
                    <a:pt x="33" y="35"/>
                  </a:cubicBezTo>
                  <a:cubicBezTo>
                    <a:pt x="25" y="35"/>
                    <a:pt x="18" y="35"/>
                    <a:pt x="11" y="35"/>
                  </a:cubicBezTo>
                  <a:cubicBezTo>
                    <a:pt x="13" y="23"/>
                    <a:pt x="10" y="15"/>
                    <a:pt x="0" y="14"/>
                  </a:cubicBezTo>
                  <a:cubicBezTo>
                    <a:pt x="9" y="7"/>
                    <a:pt x="29" y="0"/>
                    <a:pt x="38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362"/>
            <p:cNvSpPr>
              <a:spLocks/>
            </p:cNvSpPr>
            <p:nvPr/>
          </p:nvSpPr>
          <p:spPr bwMode="auto">
            <a:xfrm>
              <a:off x="8128001" y="5543551"/>
              <a:ext cx="20638" cy="22225"/>
            </a:xfrm>
            <a:custGeom>
              <a:avLst/>
              <a:gdLst>
                <a:gd name="T0" fmla="*/ 1 w 22"/>
                <a:gd name="T1" fmla="*/ 24 h 24"/>
                <a:gd name="T2" fmla="*/ 1 w 22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" h="24">
                  <a:moveTo>
                    <a:pt x="1" y="24"/>
                  </a:moveTo>
                  <a:cubicBezTo>
                    <a:pt x="0" y="0"/>
                    <a:pt x="22" y="22"/>
                    <a:pt x="1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363"/>
            <p:cNvSpPr>
              <a:spLocks/>
            </p:cNvSpPr>
            <p:nvPr/>
          </p:nvSpPr>
          <p:spPr bwMode="auto">
            <a:xfrm>
              <a:off x="8664576" y="5554663"/>
              <a:ext cx="11113" cy="6350"/>
            </a:xfrm>
            <a:custGeom>
              <a:avLst/>
              <a:gdLst>
                <a:gd name="T0" fmla="*/ 0 w 11"/>
                <a:gd name="T1" fmla="*/ 6 h 6"/>
                <a:gd name="T2" fmla="*/ 11 w 11"/>
                <a:gd name="T3" fmla="*/ 0 h 6"/>
                <a:gd name="T4" fmla="*/ 0 w 1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6"/>
                  </a:moveTo>
                  <a:cubicBezTo>
                    <a:pt x="0" y="0"/>
                    <a:pt x="7" y="1"/>
                    <a:pt x="11" y="0"/>
                  </a:cubicBezTo>
                  <a:cubicBezTo>
                    <a:pt x="11" y="5"/>
                    <a:pt x="4" y="4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364"/>
            <p:cNvSpPr>
              <a:spLocks/>
            </p:cNvSpPr>
            <p:nvPr/>
          </p:nvSpPr>
          <p:spPr bwMode="auto">
            <a:xfrm>
              <a:off x="8431214" y="5561013"/>
              <a:ext cx="30163" cy="14288"/>
            </a:xfrm>
            <a:custGeom>
              <a:avLst/>
              <a:gdLst>
                <a:gd name="T0" fmla="*/ 32 w 33"/>
                <a:gd name="T1" fmla="*/ 0 h 16"/>
                <a:gd name="T2" fmla="*/ 0 w 33"/>
                <a:gd name="T3" fmla="*/ 16 h 16"/>
                <a:gd name="T4" fmla="*/ 32 w 33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32" y="0"/>
                  </a:moveTo>
                  <a:cubicBezTo>
                    <a:pt x="33" y="16"/>
                    <a:pt x="16" y="15"/>
                    <a:pt x="0" y="16"/>
                  </a:cubicBezTo>
                  <a:cubicBezTo>
                    <a:pt x="3" y="3"/>
                    <a:pt x="21" y="4"/>
                    <a:pt x="3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365"/>
            <p:cNvSpPr>
              <a:spLocks/>
            </p:cNvSpPr>
            <p:nvPr/>
          </p:nvSpPr>
          <p:spPr bwMode="auto">
            <a:xfrm>
              <a:off x="7826376" y="5562601"/>
              <a:ext cx="25400" cy="36513"/>
            </a:xfrm>
            <a:custGeom>
              <a:avLst/>
              <a:gdLst>
                <a:gd name="T0" fmla="*/ 1 w 28"/>
                <a:gd name="T1" fmla="*/ 3 h 39"/>
                <a:gd name="T2" fmla="*/ 28 w 28"/>
                <a:gd name="T3" fmla="*/ 30 h 39"/>
                <a:gd name="T4" fmla="*/ 1 w 28"/>
                <a:gd name="T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39">
                  <a:moveTo>
                    <a:pt x="1" y="3"/>
                  </a:moveTo>
                  <a:cubicBezTo>
                    <a:pt x="22" y="0"/>
                    <a:pt x="15" y="25"/>
                    <a:pt x="28" y="30"/>
                  </a:cubicBezTo>
                  <a:cubicBezTo>
                    <a:pt x="21" y="39"/>
                    <a:pt x="0" y="18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366"/>
            <p:cNvSpPr>
              <a:spLocks/>
            </p:cNvSpPr>
            <p:nvPr/>
          </p:nvSpPr>
          <p:spPr bwMode="auto">
            <a:xfrm>
              <a:off x="7578726" y="5584826"/>
              <a:ext cx="28575" cy="26988"/>
            </a:xfrm>
            <a:custGeom>
              <a:avLst/>
              <a:gdLst>
                <a:gd name="T0" fmla="*/ 32 w 32"/>
                <a:gd name="T1" fmla="*/ 0 h 30"/>
                <a:gd name="T2" fmla="*/ 6 w 32"/>
                <a:gd name="T3" fmla="*/ 27 h 30"/>
                <a:gd name="T4" fmla="*/ 0 w 32"/>
                <a:gd name="T5" fmla="*/ 16 h 30"/>
                <a:gd name="T6" fmla="*/ 32 w 3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0">
                  <a:moveTo>
                    <a:pt x="32" y="0"/>
                  </a:moveTo>
                  <a:cubicBezTo>
                    <a:pt x="29" y="15"/>
                    <a:pt x="27" y="30"/>
                    <a:pt x="6" y="27"/>
                  </a:cubicBezTo>
                  <a:cubicBezTo>
                    <a:pt x="6" y="21"/>
                    <a:pt x="4" y="18"/>
                    <a:pt x="0" y="16"/>
                  </a:cubicBezTo>
                  <a:cubicBezTo>
                    <a:pt x="10" y="10"/>
                    <a:pt x="19" y="3"/>
                    <a:pt x="3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367"/>
            <p:cNvSpPr>
              <a:spLocks/>
            </p:cNvSpPr>
            <p:nvPr/>
          </p:nvSpPr>
          <p:spPr bwMode="auto">
            <a:xfrm>
              <a:off x="8031163" y="5575301"/>
              <a:ext cx="19050" cy="34925"/>
            </a:xfrm>
            <a:custGeom>
              <a:avLst/>
              <a:gdLst>
                <a:gd name="T0" fmla="*/ 0 w 21"/>
                <a:gd name="T1" fmla="*/ 17 h 38"/>
                <a:gd name="T2" fmla="*/ 21 w 21"/>
                <a:gd name="T3" fmla="*/ 22 h 38"/>
                <a:gd name="T4" fmla="*/ 0 w 21"/>
                <a:gd name="T5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8">
                  <a:moveTo>
                    <a:pt x="0" y="17"/>
                  </a:moveTo>
                  <a:cubicBezTo>
                    <a:pt x="5" y="0"/>
                    <a:pt x="14" y="23"/>
                    <a:pt x="21" y="22"/>
                  </a:cubicBezTo>
                  <a:cubicBezTo>
                    <a:pt x="16" y="38"/>
                    <a:pt x="3" y="20"/>
                    <a:pt x="0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68"/>
            <p:cNvSpPr>
              <a:spLocks/>
            </p:cNvSpPr>
            <p:nvPr/>
          </p:nvSpPr>
          <p:spPr bwMode="auto">
            <a:xfrm>
              <a:off x="8072438" y="5578476"/>
              <a:ext cx="28575" cy="28575"/>
            </a:xfrm>
            <a:custGeom>
              <a:avLst/>
              <a:gdLst>
                <a:gd name="T0" fmla="*/ 13 w 31"/>
                <a:gd name="T1" fmla="*/ 13 h 31"/>
                <a:gd name="T2" fmla="*/ 13 w 31"/>
                <a:gd name="T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" h="31">
                  <a:moveTo>
                    <a:pt x="13" y="13"/>
                  </a:moveTo>
                  <a:cubicBezTo>
                    <a:pt x="31" y="0"/>
                    <a:pt x="0" y="31"/>
                    <a:pt x="13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69"/>
            <p:cNvSpPr>
              <a:spLocks/>
            </p:cNvSpPr>
            <p:nvPr/>
          </p:nvSpPr>
          <p:spPr bwMode="auto">
            <a:xfrm>
              <a:off x="7861301" y="5584826"/>
              <a:ext cx="42863" cy="39688"/>
            </a:xfrm>
            <a:custGeom>
              <a:avLst/>
              <a:gdLst>
                <a:gd name="T0" fmla="*/ 38 w 47"/>
                <a:gd name="T1" fmla="*/ 6 h 43"/>
                <a:gd name="T2" fmla="*/ 11 w 47"/>
                <a:gd name="T3" fmla="*/ 43 h 43"/>
                <a:gd name="T4" fmla="*/ 0 w 47"/>
                <a:gd name="T5" fmla="*/ 27 h 43"/>
                <a:gd name="T6" fmla="*/ 38 w 47"/>
                <a:gd name="T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3">
                  <a:moveTo>
                    <a:pt x="38" y="6"/>
                  </a:moveTo>
                  <a:cubicBezTo>
                    <a:pt x="47" y="31"/>
                    <a:pt x="36" y="40"/>
                    <a:pt x="11" y="43"/>
                  </a:cubicBezTo>
                  <a:cubicBezTo>
                    <a:pt x="11" y="34"/>
                    <a:pt x="7" y="29"/>
                    <a:pt x="0" y="27"/>
                  </a:cubicBezTo>
                  <a:cubicBezTo>
                    <a:pt x="12" y="19"/>
                    <a:pt x="13" y="0"/>
                    <a:pt x="38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370"/>
            <p:cNvSpPr>
              <a:spLocks/>
            </p:cNvSpPr>
            <p:nvPr/>
          </p:nvSpPr>
          <p:spPr bwMode="auto">
            <a:xfrm>
              <a:off x="8232776" y="5603876"/>
              <a:ext cx="4763" cy="11113"/>
            </a:xfrm>
            <a:custGeom>
              <a:avLst/>
              <a:gdLst>
                <a:gd name="T0" fmla="*/ 0 w 5"/>
                <a:gd name="T1" fmla="*/ 6 h 12"/>
                <a:gd name="T2" fmla="*/ 5 w 5"/>
                <a:gd name="T3" fmla="*/ 6 h 12"/>
                <a:gd name="T4" fmla="*/ 0 w 5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cubicBezTo>
                    <a:pt x="1" y="0"/>
                    <a:pt x="5" y="3"/>
                    <a:pt x="5" y="6"/>
                  </a:cubicBezTo>
                  <a:cubicBezTo>
                    <a:pt x="4" y="12"/>
                    <a:pt x="0" y="9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71"/>
            <p:cNvSpPr>
              <a:spLocks/>
            </p:cNvSpPr>
            <p:nvPr/>
          </p:nvSpPr>
          <p:spPr bwMode="auto">
            <a:xfrm>
              <a:off x="7945438" y="5619751"/>
              <a:ext cx="9525" cy="476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0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1" y="0"/>
                    <a:pt x="7" y="1"/>
                    <a:pt x="11" y="0"/>
                  </a:cubicBezTo>
                  <a:cubicBezTo>
                    <a:pt x="11" y="5"/>
                    <a:pt x="5" y="4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72"/>
            <p:cNvSpPr>
              <a:spLocks/>
            </p:cNvSpPr>
            <p:nvPr/>
          </p:nvSpPr>
          <p:spPr bwMode="auto">
            <a:xfrm>
              <a:off x="7961313" y="5624513"/>
              <a:ext cx="9525" cy="4763"/>
            </a:xfrm>
            <a:custGeom>
              <a:avLst/>
              <a:gdLst>
                <a:gd name="T0" fmla="*/ 0 w 10"/>
                <a:gd name="T1" fmla="*/ 6 h 6"/>
                <a:gd name="T2" fmla="*/ 10 w 10"/>
                <a:gd name="T3" fmla="*/ 0 h 6"/>
                <a:gd name="T4" fmla="*/ 0 w 10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0" y="6"/>
                  </a:moveTo>
                  <a:cubicBezTo>
                    <a:pt x="0" y="0"/>
                    <a:pt x="6" y="1"/>
                    <a:pt x="10" y="0"/>
                  </a:cubicBezTo>
                  <a:cubicBezTo>
                    <a:pt x="10" y="5"/>
                    <a:pt x="4" y="4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73"/>
            <p:cNvSpPr>
              <a:spLocks/>
            </p:cNvSpPr>
            <p:nvPr/>
          </p:nvSpPr>
          <p:spPr bwMode="auto">
            <a:xfrm>
              <a:off x="8694739" y="5634038"/>
              <a:ext cx="36513" cy="41275"/>
            </a:xfrm>
            <a:custGeom>
              <a:avLst/>
              <a:gdLst>
                <a:gd name="T0" fmla="*/ 11 w 40"/>
                <a:gd name="T1" fmla="*/ 0 h 44"/>
                <a:gd name="T2" fmla="*/ 38 w 40"/>
                <a:gd name="T3" fmla="*/ 32 h 44"/>
                <a:gd name="T4" fmla="*/ 11 w 40"/>
                <a:gd name="T5" fmla="*/ 37 h 44"/>
                <a:gd name="T6" fmla="*/ 0 w 40"/>
                <a:gd name="T7" fmla="*/ 16 h 44"/>
                <a:gd name="T8" fmla="*/ 11 w 4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">
                  <a:moveTo>
                    <a:pt x="11" y="0"/>
                  </a:moveTo>
                  <a:cubicBezTo>
                    <a:pt x="40" y="1"/>
                    <a:pt x="19" y="28"/>
                    <a:pt x="38" y="32"/>
                  </a:cubicBezTo>
                  <a:cubicBezTo>
                    <a:pt x="39" y="44"/>
                    <a:pt x="19" y="34"/>
                    <a:pt x="11" y="37"/>
                  </a:cubicBezTo>
                  <a:cubicBezTo>
                    <a:pt x="3" y="34"/>
                    <a:pt x="10" y="17"/>
                    <a:pt x="0" y="16"/>
                  </a:cubicBezTo>
                  <a:cubicBezTo>
                    <a:pt x="4" y="10"/>
                    <a:pt x="12" y="1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74"/>
            <p:cNvSpPr>
              <a:spLocks/>
            </p:cNvSpPr>
            <p:nvPr/>
          </p:nvSpPr>
          <p:spPr bwMode="auto">
            <a:xfrm>
              <a:off x="8759826" y="5645151"/>
              <a:ext cx="33338" cy="33338"/>
            </a:xfrm>
            <a:custGeom>
              <a:avLst/>
              <a:gdLst>
                <a:gd name="T0" fmla="*/ 20 w 35"/>
                <a:gd name="T1" fmla="*/ 0 h 37"/>
                <a:gd name="T2" fmla="*/ 31 w 35"/>
                <a:gd name="T3" fmla="*/ 26 h 37"/>
                <a:gd name="T4" fmla="*/ 15 w 35"/>
                <a:gd name="T5" fmla="*/ 37 h 37"/>
                <a:gd name="T6" fmla="*/ 20 w 3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7">
                  <a:moveTo>
                    <a:pt x="20" y="0"/>
                  </a:moveTo>
                  <a:cubicBezTo>
                    <a:pt x="12" y="20"/>
                    <a:pt x="35" y="10"/>
                    <a:pt x="31" y="26"/>
                  </a:cubicBezTo>
                  <a:cubicBezTo>
                    <a:pt x="20" y="25"/>
                    <a:pt x="14" y="27"/>
                    <a:pt x="15" y="37"/>
                  </a:cubicBezTo>
                  <a:cubicBezTo>
                    <a:pt x="0" y="29"/>
                    <a:pt x="1" y="4"/>
                    <a:pt x="2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75"/>
            <p:cNvSpPr>
              <a:spLocks noEditPoints="1"/>
            </p:cNvSpPr>
            <p:nvPr/>
          </p:nvSpPr>
          <p:spPr bwMode="auto">
            <a:xfrm>
              <a:off x="7653338" y="4297363"/>
              <a:ext cx="1300163" cy="1866900"/>
            </a:xfrm>
            <a:custGeom>
              <a:avLst/>
              <a:gdLst>
                <a:gd name="T0" fmla="*/ 712 w 1403"/>
                <a:gd name="T1" fmla="*/ 485 h 2022"/>
                <a:gd name="T2" fmla="*/ 824 w 1403"/>
                <a:gd name="T3" fmla="*/ 362 h 2022"/>
                <a:gd name="T4" fmla="*/ 803 w 1403"/>
                <a:gd name="T5" fmla="*/ 560 h 2022"/>
                <a:gd name="T6" fmla="*/ 1172 w 1403"/>
                <a:gd name="T7" fmla="*/ 362 h 2022"/>
                <a:gd name="T8" fmla="*/ 749 w 1403"/>
                <a:gd name="T9" fmla="*/ 629 h 2022"/>
                <a:gd name="T10" fmla="*/ 883 w 1403"/>
                <a:gd name="T11" fmla="*/ 715 h 2022"/>
                <a:gd name="T12" fmla="*/ 963 w 1403"/>
                <a:gd name="T13" fmla="*/ 742 h 2022"/>
                <a:gd name="T14" fmla="*/ 728 w 1403"/>
                <a:gd name="T15" fmla="*/ 887 h 2022"/>
                <a:gd name="T16" fmla="*/ 926 w 1403"/>
                <a:gd name="T17" fmla="*/ 924 h 2022"/>
                <a:gd name="T18" fmla="*/ 1006 w 1403"/>
                <a:gd name="T19" fmla="*/ 908 h 2022"/>
                <a:gd name="T20" fmla="*/ 787 w 1403"/>
                <a:gd name="T21" fmla="*/ 1026 h 2022"/>
                <a:gd name="T22" fmla="*/ 915 w 1403"/>
                <a:gd name="T23" fmla="*/ 1122 h 2022"/>
                <a:gd name="T24" fmla="*/ 1076 w 1403"/>
                <a:gd name="T25" fmla="*/ 1069 h 2022"/>
                <a:gd name="T26" fmla="*/ 1215 w 1403"/>
                <a:gd name="T27" fmla="*/ 1063 h 2022"/>
                <a:gd name="T28" fmla="*/ 1044 w 1403"/>
                <a:gd name="T29" fmla="*/ 1197 h 2022"/>
                <a:gd name="T30" fmla="*/ 894 w 1403"/>
                <a:gd name="T31" fmla="*/ 1235 h 2022"/>
                <a:gd name="T32" fmla="*/ 749 w 1403"/>
                <a:gd name="T33" fmla="*/ 1240 h 2022"/>
                <a:gd name="T34" fmla="*/ 1151 w 1403"/>
                <a:gd name="T35" fmla="*/ 1347 h 2022"/>
                <a:gd name="T36" fmla="*/ 1306 w 1403"/>
                <a:gd name="T37" fmla="*/ 1395 h 2022"/>
                <a:gd name="T38" fmla="*/ 830 w 1403"/>
                <a:gd name="T39" fmla="*/ 1422 h 2022"/>
                <a:gd name="T40" fmla="*/ 615 w 1403"/>
                <a:gd name="T41" fmla="*/ 2022 h 2022"/>
                <a:gd name="T42" fmla="*/ 37 w 1403"/>
                <a:gd name="T43" fmla="*/ 1486 h 2022"/>
                <a:gd name="T44" fmla="*/ 208 w 1403"/>
                <a:gd name="T45" fmla="*/ 1465 h 2022"/>
                <a:gd name="T46" fmla="*/ 353 w 1403"/>
                <a:gd name="T47" fmla="*/ 1444 h 2022"/>
                <a:gd name="T48" fmla="*/ 594 w 1403"/>
                <a:gd name="T49" fmla="*/ 1406 h 2022"/>
                <a:gd name="T50" fmla="*/ 171 w 1403"/>
                <a:gd name="T51" fmla="*/ 1299 h 2022"/>
                <a:gd name="T52" fmla="*/ 198 w 1403"/>
                <a:gd name="T53" fmla="*/ 1245 h 2022"/>
                <a:gd name="T54" fmla="*/ 433 w 1403"/>
                <a:gd name="T55" fmla="*/ 1261 h 2022"/>
                <a:gd name="T56" fmla="*/ 530 w 1403"/>
                <a:gd name="T57" fmla="*/ 1181 h 2022"/>
                <a:gd name="T58" fmla="*/ 235 w 1403"/>
                <a:gd name="T59" fmla="*/ 1111 h 2022"/>
                <a:gd name="T60" fmla="*/ 283 w 1403"/>
                <a:gd name="T61" fmla="*/ 1111 h 2022"/>
                <a:gd name="T62" fmla="*/ 439 w 1403"/>
                <a:gd name="T63" fmla="*/ 1026 h 2022"/>
                <a:gd name="T64" fmla="*/ 621 w 1403"/>
                <a:gd name="T65" fmla="*/ 967 h 2022"/>
                <a:gd name="T66" fmla="*/ 273 w 1403"/>
                <a:gd name="T67" fmla="*/ 870 h 2022"/>
                <a:gd name="T68" fmla="*/ 251 w 1403"/>
                <a:gd name="T69" fmla="*/ 737 h 2022"/>
                <a:gd name="T70" fmla="*/ 460 w 1403"/>
                <a:gd name="T71" fmla="*/ 860 h 2022"/>
                <a:gd name="T72" fmla="*/ 615 w 1403"/>
                <a:gd name="T73" fmla="*/ 721 h 2022"/>
                <a:gd name="T74" fmla="*/ 289 w 1403"/>
                <a:gd name="T75" fmla="*/ 506 h 2022"/>
                <a:gd name="T76" fmla="*/ 567 w 1403"/>
                <a:gd name="T77" fmla="*/ 667 h 2022"/>
                <a:gd name="T78" fmla="*/ 519 w 1403"/>
                <a:gd name="T79" fmla="*/ 560 h 2022"/>
                <a:gd name="T80" fmla="*/ 498 w 1403"/>
                <a:gd name="T81" fmla="*/ 378 h 2022"/>
                <a:gd name="T82" fmla="*/ 556 w 1403"/>
                <a:gd name="T83" fmla="*/ 415 h 2022"/>
                <a:gd name="T84" fmla="*/ 567 w 1403"/>
                <a:gd name="T85" fmla="*/ 394 h 2022"/>
                <a:gd name="T86" fmla="*/ 996 w 1403"/>
                <a:gd name="T87" fmla="*/ 1385 h 2022"/>
                <a:gd name="T88" fmla="*/ 519 w 1403"/>
                <a:gd name="T89" fmla="*/ 1304 h 2022"/>
                <a:gd name="T90" fmla="*/ 653 w 1403"/>
                <a:gd name="T91" fmla="*/ 1235 h 2022"/>
                <a:gd name="T92" fmla="*/ 219 w 1403"/>
                <a:gd name="T93" fmla="*/ 726 h 2022"/>
                <a:gd name="T94" fmla="*/ 476 w 1403"/>
                <a:gd name="T95" fmla="*/ 603 h 2022"/>
                <a:gd name="T96" fmla="*/ 631 w 1403"/>
                <a:gd name="T97" fmla="*/ 678 h 2022"/>
                <a:gd name="T98" fmla="*/ 781 w 1403"/>
                <a:gd name="T99" fmla="*/ 806 h 2022"/>
                <a:gd name="T100" fmla="*/ 562 w 1403"/>
                <a:gd name="T101" fmla="*/ 892 h 2022"/>
                <a:gd name="T102" fmla="*/ 712 w 1403"/>
                <a:gd name="T103" fmla="*/ 1010 h 2022"/>
                <a:gd name="T104" fmla="*/ 589 w 1403"/>
                <a:gd name="T105" fmla="*/ 1128 h 2022"/>
                <a:gd name="T106" fmla="*/ 974 w 1403"/>
                <a:gd name="T107" fmla="*/ 1154 h 2022"/>
                <a:gd name="T108" fmla="*/ 728 w 1403"/>
                <a:gd name="T109" fmla="*/ 1170 h 2022"/>
                <a:gd name="T110" fmla="*/ 637 w 1403"/>
                <a:gd name="T111" fmla="*/ 1336 h 2022"/>
                <a:gd name="T112" fmla="*/ 562 w 1403"/>
                <a:gd name="T113" fmla="*/ 1363 h 2022"/>
                <a:gd name="T114" fmla="*/ 792 w 1403"/>
                <a:gd name="T115" fmla="*/ 1508 h 2022"/>
                <a:gd name="T116" fmla="*/ 749 w 1403"/>
                <a:gd name="T117" fmla="*/ 1449 h 2022"/>
                <a:gd name="T118" fmla="*/ 594 w 1403"/>
                <a:gd name="T119" fmla="*/ 1535 h 2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3" h="2022">
                  <a:moveTo>
                    <a:pt x="637" y="239"/>
                  </a:moveTo>
                  <a:cubicBezTo>
                    <a:pt x="638" y="231"/>
                    <a:pt x="650" y="234"/>
                    <a:pt x="658" y="233"/>
                  </a:cubicBezTo>
                  <a:cubicBezTo>
                    <a:pt x="649" y="151"/>
                    <a:pt x="651" y="87"/>
                    <a:pt x="642" y="3"/>
                  </a:cubicBezTo>
                  <a:cubicBezTo>
                    <a:pt x="660" y="0"/>
                    <a:pt x="652" y="25"/>
                    <a:pt x="653" y="35"/>
                  </a:cubicBezTo>
                  <a:cubicBezTo>
                    <a:pt x="655" y="69"/>
                    <a:pt x="657" y="98"/>
                    <a:pt x="658" y="137"/>
                  </a:cubicBezTo>
                  <a:cubicBezTo>
                    <a:pt x="657" y="145"/>
                    <a:pt x="663" y="146"/>
                    <a:pt x="664" y="153"/>
                  </a:cubicBezTo>
                  <a:cubicBezTo>
                    <a:pt x="664" y="169"/>
                    <a:pt x="664" y="185"/>
                    <a:pt x="664" y="201"/>
                  </a:cubicBezTo>
                  <a:cubicBezTo>
                    <a:pt x="684" y="212"/>
                    <a:pt x="672" y="193"/>
                    <a:pt x="696" y="196"/>
                  </a:cubicBezTo>
                  <a:cubicBezTo>
                    <a:pt x="695" y="216"/>
                    <a:pt x="690" y="211"/>
                    <a:pt x="696" y="228"/>
                  </a:cubicBezTo>
                  <a:cubicBezTo>
                    <a:pt x="687" y="228"/>
                    <a:pt x="678" y="228"/>
                    <a:pt x="669" y="228"/>
                  </a:cubicBezTo>
                  <a:cubicBezTo>
                    <a:pt x="673" y="301"/>
                    <a:pt x="689" y="378"/>
                    <a:pt x="685" y="442"/>
                  </a:cubicBezTo>
                  <a:cubicBezTo>
                    <a:pt x="689" y="463"/>
                    <a:pt x="704" y="449"/>
                    <a:pt x="712" y="458"/>
                  </a:cubicBezTo>
                  <a:cubicBezTo>
                    <a:pt x="722" y="471"/>
                    <a:pt x="690" y="476"/>
                    <a:pt x="701" y="506"/>
                  </a:cubicBezTo>
                  <a:cubicBezTo>
                    <a:pt x="710" y="505"/>
                    <a:pt x="713" y="497"/>
                    <a:pt x="712" y="485"/>
                  </a:cubicBezTo>
                  <a:cubicBezTo>
                    <a:pt x="724" y="479"/>
                    <a:pt x="726" y="486"/>
                    <a:pt x="739" y="474"/>
                  </a:cubicBezTo>
                  <a:cubicBezTo>
                    <a:pt x="739" y="467"/>
                    <a:pt x="739" y="460"/>
                    <a:pt x="739" y="453"/>
                  </a:cubicBezTo>
                  <a:cubicBezTo>
                    <a:pt x="743" y="454"/>
                    <a:pt x="744" y="458"/>
                    <a:pt x="749" y="458"/>
                  </a:cubicBezTo>
                  <a:cubicBezTo>
                    <a:pt x="784" y="375"/>
                    <a:pt x="828" y="301"/>
                    <a:pt x="840" y="196"/>
                  </a:cubicBezTo>
                  <a:cubicBezTo>
                    <a:pt x="855" y="232"/>
                    <a:pt x="821" y="279"/>
                    <a:pt x="824" y="319"/>
                  </a:cubicBezTo>
                  <a:cubicBezTo>
                    <a:pt x="825" y="333"/>
                    <a:pt x="837" y="341"/>
                    <a:pt x="835" y="356"/>
                  </a:cubicBezTo>
                  <a:cubicBezTo>
                    <a:pt x="861" y="350"/>
                    <a:pt x="858" y="373"/>
                    <a:pt x="883" y="367"/>
                  </a:cubicBezTo>
                  <a:cubicBezTo>
                    <a:pt x="883" y="374"/>
                    <a:pt x="883" y="381"/>
                    <a:pt x="883" y="389"/>
                  </a:cubicBezTo>
                  <a:cubicBezTo>
                    <a:pt x="896" y="391"/>
                    <a:pt x="895" y="379"/>
                    <a:pt x="910" y="383"/>
                  </a:cubicBezTo>
                  <a:cubicBezTo>
                    <a:pt x="905" y="399"/>
                    <a:pt x="905" y="400"/>
                    <a:pt x="910" y="415"/>
                  </a:cubicBezTo>
                  <a:cubicBezTo>
                    <a:pt x="894" y="422"/>
                    <a:pt x="877" y="413"/>
                    <a:pt x="872" y="394"/>
                  </a:cubicBezTo>
                  <a:cubicBezTo>
                    <a:pt x="868" y="398"/>
                    <a:pt x="858" y="397"/>
                    <a:pt x="856" y="405"/>
                  </a:cubicBezTo>
                  <a:cubicBezTo>
                    <a:pt x="842" y="396"/>
                    <a:pt x="829" y="386"/>
                    <a:pt x="814" y="378"/>
                  </a:cubicBezTo>
                  <a:cubicBezTo>
                    <a:pt x="815" y="371"/>
                    <a:pt x="823" y="369"/>
                    <a:pt x="824" y="362"/>
                  </a:cubicBezTo>
                  <a:cubicBezTo>
                    <a:pt x="823" y="356"/>
                    <a:pt x="814" y="358"/>
                    <a:pt x="814" y="351"/>
                  </a:cubicBezTo>
                  <a:cubicBezTo>
                    <a:pt x="814" y="355"/>
                    <a:pt x="789" y="385"/>
                    <a:pt x="797" y="394"/>
                  </a:cubicBezTo>
                  <a:cubicBezTo>
                    <a:pt x="770" y="414"/>
                    <a:pt x="767" y="460"/>
                    <a:pt x="744" y="485"/>
                  </a:cubicBezTo>
                  <a:cubicBezTo>
                    <a:pt x="749" y="493"/>
                    <a:pt x="748" y="506"/>
                    <a:pt x="765" y="501"/>
                  </a:cubicBezTo>
                  <a:cubicBezTo>
                    <a:pt x="770" y="532"/>
                    <a:pt x="724" y="513"/>
                    <a:pt x="717" y="533"/>
                  </a:cubicBezTo>
                  <a:cubicBezTo>
                    <a:pt x="728" y="542"/>
                    <a:pt x="753" y="537"/>
                    <a:pt x="744" y="565"/>
                  </a:cubicBezTo>
                  <a:cubicBezTo>
                    <a:pt x="766" y="566"/>
                    <a:pt x="773" y="555"/>
                    <a:pt x="765" y="538"/>
                  </a:cubicBezTo>
                  <a:cubicBezTo>
                    <a:pt x="776" y="540"/>
                    <a:pt x="782" y="537"/>
                    <a:pt x="781" y="528"/>
                  </a:cubicBezTo>
                  <a:cubicBezTo>
                    <a:pt x="795" y="527"/>
                    <a:pt x="798" y="536"/>
                    <a:pt x="803" y="544"/>
                  </a:cubicBezTo>
                  <a:cubicBezTo>
                    <a:pt x="830" y="516"/>
                    <a:pt x="853" y="483"/>
                    <a:pt x="862" y="437"/>
                  </a:cubicBezTo>
                  <a:cubicBezTo>
                    <a:pt x="879" y="439"/>
                    <a:pt x="864" y="410"/>
                    <a:pt x="883" y="415"/>
                  </a:cubicBezTo>
                  <a:cubicBezTo>
                    <a:pt x="869" y="437"/>
                    <a:pt x="867" y="462"/>
                    <a:pt x="856" y="485"/>
                  </a:cubicBezTo>
                  <a:cubicBezTo>
                    <a:pt x="846" y="506"/>
                    <a:pt x="825" y="523"/>
                    <a:pt x="824" y="549"/>
                  </a:cubicBezTo>
                  <a:cubicBezTo>
                    <a:pt x="810" y="545"/>
                    <a:pt x="813" y="560"/>
                    <a:pt x="803" y="560"/>
                  </a:cubicBezTo>
                  <a:cubicBezTo>
                    <a:pt x="806" y="564"/>
                    <a:pt x="808" y="569"/>
                    <a:pt x="808" y="576"/>
                  </a:cubicBezTo>
                  <a:cubicBezTo>
                    <a:pt x="839" y="573"/>
                    <a:pt x="849" y="549"/>
                    <a:pt x="872" y="538"/>
                  </a:cubicBezTo>
                  <a:cubicBezTo>
                    <a:pt x="886" y="530"/>
                    <a:pt x="854" y="556"/>
                    <a:pt x="851" y="565"/>
                  </a:cubicBezTo>
                  <a:cubicBezTo>
                    <a:pt x="878" y="562"/>
                    <a:pt x="893" y="547"/>
                    <a:pt x="910" y="533"/>
                  </a:cubicBezTo>
                  <a:cubicBezTo>
                    <a:pt x="923" y="521"/>
                    <a:pt x="902" y="543"/>
                    <a:pt x="899" y="549"/>
                  </a:cubicBezTo>
                  <a:cubicBezTo>
                    <a:pt x="974" y="521"/>
                    <a:pt x="1032" y="475"/>
                    <a:pt x="1087" y="426"/>
                  </a:cubicBezTo>
                  <a:cubicBezTo>
                    <a:pt x="1081" y="421"/>
                    <a:pt x="1076" y="415"/>
                    <a:pt x="1071" y="410"/>
                  </a:cubicBezTo>
                  <a:cubicBezTo>
                    <a:pt x="1074" y="399"/>
                    <a:pt x="1098" y="408"/>
                    <a:pt x="1092" y="389"/>
                  </a:cubicBezTo>
                  <a:cubicBezTo>
                    <a:pt x="1101" y="390"/>
                    <a:pt x="1104" y="398"/>
                    <a:pt x="1103" y="410"/>
                  </a:cubicBezTo>
                  <a:cubicBezTo>
                    <a:pt x="1117" y="404"/>
                    <a:pt x="1121" y="389"/>
                    <a:pt x="1135" y="383"/>
                  </a:cubicBezTo>
                  <a:cubicBezTo>
                    <a:pt x="1133" y="362"/>
                    <a:pt x="1129" y="364"/>
                    <a:pt x="1140" y="351"/>
                  </a:cubicBezTo>
                  <a:cubicBezTo>
                    <a:pt x="1175" y="358"/>
                    <a:pt x="1184" y="357"/>
                    <a:pt x="1210" y="372"/>
                  </a:cubicBezTo>
                  <a:cubicBezTo>
                    <a:pt x="1197" y="378"/>
                    <a:pt x="1194" y="392"/>
                    <a:pt x="1172" y="389"/>
                  </a:cubicBezTo>
                  <a:cubicBezTo>
                    <a:pt x="1172" y="380"/>
                    <a:pt x="1172" y="371"/>
                    <a:pt x="1172" y="362"/>
                  </a:cubicBezTo>
                  <a:cubicBezTo>
                    <a:pt x="1160" y="361"/>
                    <a:pt x="1144" y="368"/>
                    <a:pt x="1140" y="378"/>
                  </a:cubicBezTo>
                  <a:cubicBezTo>
                    <a:pt x="1133" y="394"/>
                    <a:pt x="1113" y="413"/>
                    <a:pt x="1103" y="431"/>
                  </a:cubicBezTo>
                  <a:cubicBezTo>
                    <a:pt x="1061" y="454"/>
                    <a:pt x="1037" y="494"/>
                    <a:pt x="990" y="512"/>
                  </a:cubicBezTo>
                  <a:cubicBezTo>
                    <a:pt x="987" y="516"/>
                    <a:pt x="984" y="521"/>
                    <a:pt x="990" y="522"/>
                  </a:cubicBezTo>
                  <a:cubicBezTo>
                    <a:pt x="973" y="529"/>
                    <a:pt x="959" y="537"/>
                    <a:pt x="942" y="544"/>
                  </a:cubicBezTo>
                  <a:cubicBezTo>
                    <a:pt x="942" y="549"/>
                    <a:pt x="949" y="548"/>
                    <a:pt x="953" y="549"/>
                  </a:cubicBezTo>
                  <a:cubicBezTo>
                    <a:pt x="913" y="555"/>
                    <a:pt x="888" y="574"/>
                    <a:pt x="851" y="581"/>
                  </a:cubicBezTo>
                  <a:cubicBezTo>
                    <a:pt x="845" y="582"/>
                    <a:pt x="848" y="587"/>
                    <a:pt x="851" y="587"/>
                  </a:cubicBezTo>
                  <a:cubicBezTo>
                    <a:pt x="827" y="597"/>
                    <a:pt x="787" y="591"/>
                    <a:pt x="765" y="603"/>
                  </a:cubicBezTo>
                  <a:cubicBezTo>
                    <a:pt x="767" y="626"/>
                    <a:pt x="795" y="623"/>
                    <a:pt x="808" y="635"/>
                  </a:cubicBezTo>
                  <a:cubicBezTo>
                    <a:pt x="807" y="649"/>
                    <a:pt x="799" y="627"/>
                    <a:pt x="787" y="635"/>
                  </a:cubicBezTo>
                  <a:cubicBezTo>
                    <a:pt x="768" y="635"/>
                    <a:pt x="798" y="653"/>
                    <a:pt x="781" y="651"/>
                  </a:cubicBezTo>
                  <a:cubicBezTo>
                    <a:pt x="764" y="666"/>
                    <a:pt x="771" y="630"/>
                    <a:pt x="749" y="646"/>
                  </a:cubicBezTo>
                  <a:cubicBezTo>
                    <a:pt x="749" y="640"/>
                    <a:pt x="749" y="635"/>
                    <a:pt x="749" y="629"/>
                  </a:cubicBezTo>
                  <a:cubicBezTo>
                    <a:pt x="723" y="628"/>
                    <a:pt x="742" y="672"/>
                    <a:pt x="712" y="667"/>
                  </a:cubicBezTo>
                  <a:cubicBezTo>
                    <a:pt x="717" y="682"/>
                    <a:pt x="735" y="666"/>
                    <a:pt x="744" y="667"/>
                  </a:cubicBezTo>
                  <a:cubicBezTo>
                    <a:pt x="737" y="720"/>
                    <a:pt x="744" y="741"/>
                    <a:pt x="739" y="785"/>
                  </a:cubicBezTo>
                  <a:cubicBezTo>
                    <a:pt x="742" y="763"/>
                    <a:pt x="819" y="802"/>
                    <a:pt x="808" y="753"/>
                  </a:cubicBezTo>
                  <a:cubicBezTo>
                    <a:pt x="818" y="757"/>
                    <a:pt x="824" y="766"/>
                    <a:pt x="835" y="769"/>
                  </a:cubicBezTo>
                  <a:cubicBezTo>
                    <a:pt x="847" y="765"/>
                    <a:pt x="848" y="750"/>
                    <a:pt x="856" y="742"/>
                  </a:cubicBezTo>
                  <a:cubicBezTo>
                    <a:pt x="859" y="719"/>
                    <a:pt x="847" y="712"/>
                    <a:pt x="846" y="694"/>
                  </a:cubicBezTo>
                  <a:cubicBezTo>
                    <a:pt x="866" y="697"/>
                    <a:pt x="877" y="679"/>
                    <a:pt x="878" y="704"/>
                  </a:cubicBezTo>
                  <a:cubicBezTo>
                    <a:pt x="897" y="692"/>
                    <a:pt x="889" y="684"/>
                    <a:pt x="894" y="662"/>
                  </a:cubicBezTo>
                  <a:cubicBezTo>
                    <a:pt x="914" y="662"/>
                    <a:pt x="909" y="668"/>
                    <a:pt x="926" y="662"/>
                  </a:cubicBezTo>
                  <a:cubicBezTo>
                    <a:pt x="932" y="669"/>
                    <a:pt x="932" y="675"/>
                    <a:pt x="921" y="678"/>
                  </a:cubicBezTo>
                  <a:cubicBezTo>
                    <a:pt x="927" y="686"/>
                    <a:pt x="927" y="691"/>
                    <a:pt x="921" y="699"/>
                  </a:cubicBezTo>
                  <a:cubicBezTo>
                    <a:pt x="909" y="701"/>
                    <a:pt x="906" y="695"/>
                    <a:pt x="899" y="694"/>
                  </a:cubicBezTo>
                  <a:cubicBezTo>
                    <a:pt x="888" y="695"/>
                    <a:pt x="894" y="714"/>
                    <a:pt x="883" y="715"/>
                  </a:cubicBezTo>
                  <a:cubicBezTo>
                    <a:pt x="906" y="715"/>
                    <a:pt x="865" y="746"/>
                    <a:pt x="856" y="763"/>
                  </a:cubicBezTo>
                  <a:cubicBezTo>
                    <a:pt x="888" y="761"/>
                    <a:pt x="910" y="749"/>
                    <a:pt x="926" y="731"/>
                  </a:cubicBezTo>
                  <a:cubicBezTo>
                    <a:pt x="923" y="748"/>
                    <a:pt x="947" y="738"/>
                    <a:pt x="958" y="726"/>
                  </a:cubicBezTo>
                  <a:cubicBezTo>
                    <a:pt x="960" y="715"/>
                    <a:pt x="943" y="727"/>
                    <a:pt x="942" y="731"/>
                  </a:cubicBezTo>
                  <a:cubicBezTo>
                    <a:pt x="941" y="723"/>
                    <a:pt x="930" y="717"/>
                    <a:pt x="931" y="694"/>
                  </a:cubicBezTo>
                  <a:cubicBezTo>
                    <a:pt x="950" y="698"/>
                    <a:pt x="944" y="694"/>
                    <a:pt x="963" y="699"/>
                  </a:cubicBezTo>
                  <a:cubicBezTo>
                    <a:pt x="970" y="707"/>
                    <a:pt x="970" y="713"/>
                    <a:pt x="963" y="721"/>
                  </a:cubicBezTo>
                  <a:cubicBezTo>
                    <a:pt x="1019" y="707"/>
                    <a:pt x="1050" y="667"/>
                    <a:pt x="1092" y="640"/>
                  </a:cubicBezTo>
                  <a:cubicBezTo>
                    <a:pt x="1123" y="614"/>
                    <a:pt x="1151" y="585"/>
                    <a:pt x="1178" y="555"/>
                  </a:cubicBezTo>
                  <a:cubicBezTo>
                    <a:pt x="1188" y="572"/>
                    <a:pt x="1152" y="590"/>
                    <a:pt x="1140" y="603"/>
                  </a:cubicBezTo>
                  <a:cubicBezTo>
                    <a:pt x="1137" y="611"/>
                    <a:pt x="1132" y="616"/>
                    <a:pt x="1129" y="624"/>
                  </a:cubicBezTo>
                  <a:cubicBezTo>
                    <a:pt x="1088" y="650"/>
                    <a:pt x="1061" y="691"/>
                    <a:pt x="1012" y="710"/>
                  </a:cubicBezTo>
                  <a:cubicBezTo>
                    <a:pt x="1008" y="715"/>
                    <a:pt x="1005" y="719"/>
                    <a:pt x="1012" y="721"/>
                  </a:cubicBezTo>
                  <a:cubicBezTo>
                    <a:pt x="995" y="727"/>
                    <a:pt x="976" y="732"/>
                    <a:pt x="963" y="742"/>
                  </a:cubicBezTo>
                  <a:cubicBezTo>
                    <a:pt x="969" y="749"/>
                    <a:pt x="969" y="762"/>
                    <a:pt x="980" y="763"/>
                  </a:cubicBezTo>
                  <a:cubicBezTo>
                    <a:pt x="971" y="778"/>
                    <a:pt x="965" y="769"/>
                    <a:pt x="947" y="779"/>
                  </a:cubicBezTo>
                  <a:cubicBezTo>
                    <a:pt x="943" y="773"/>
                    <a:pt x="940" y="765"/>
                    <a:pt x="942" y="753"/>
                  </a:cubicBezTo>
                  <a:cubicBezTo>
                    <a:pt x="921" y="766"/>
                    <a:pt x="891" y="769"/>
                    <a:pt x="867" y="779"/>
                  </a:cubicBezTo>
                  <a:cubicBezTo>
                    <a:pt x="863" y="781"/>
                    <a:pt x="862" y="785"/>
                    <a:pt x="862" y="790"/>
                  </a:cubicBezTo>
                  <a:cubicBezTo>
                    <a:pt x="835" y="785"/>
                    <a:pt x="825" y="797"/>
                    <a:pt x="814" y="806"/>
                  </a:cubicBezTo>
                  <a:cubicBezTo>
                    <a:pt x="816" y="811"/>
                    <a:pt x="818" y="816"/>
                    <a:pt x="824" y="817"/>
                  </a:cubicBezTo>
                  <a:cubicBezTo>
                    <a:pt x="817" y="825"/>
                    <a:pt x="797" y="802"/>
                    <a:pt x="792" y="828"/>
                  </a:cubicBezTo>
                  <a:cubicBezTo>
                    <a:pt x="793" y="839"/>
                    <a:pt x="806" y="839"/>
                    <a:pt x="819" y="838"/>
                  </a:cubicBezTo>
                  <a:cubicBezTo>
                    <a:pt x="809" y="864"/>
                    <a:pt x="798" y="828"/>
                    <a:pt x="776" y="833"/>
                  </a:cubicBezTo>
                  <a:cubicBezTo>
                    <a:pt x="775" y="845"/>
                    <a:pt x="780" y="850"/>
                    <a:pt x="792" y="849"/>
                  </a:cubicBezTo>
                  <a:cubicBezTo>
                    <a:pt x="786" y="859"/>
                    <a:pt x="764" y="853"/>
                    <a:pt x="771" y="876"/>
                  </a:cubicBezTo>
                  <a:cubicBezTo>
                    <a:pt x="758" y="877"/>
                    <a:pt x="751" y="875"/>
                    <a:pt x="749" y="865"/>
                  </a:cubicBezTo>
                  <a:cubicBezTo>
                    <a:pt x="740" y="870"/>
                    <a:pt x="733" y="877"/>
                    <a:pt x="728" y="887"/>
                  </a:cubicBezTo>
                  <a:cubicBezTo>
                    <a:pt x="728" y="892"/>
                    <a:pt x="734" y="891"/>
                    <a:pt x="739" y="892"/>
                  </a:cubicBezTo>
                  <a:cubicBezTo>
                    <a:pt x="738" y="896"/>
                    <a:pt x="721" y="908"/>
                    <a:pt x="722" y="897"/>
                  </a:cubicBezTo>
                  <a:cubicBezTo>
                    <a:pt x="709" y="907"/>
                    <a:pt x="709" y="930"/>
                    <a:pt x="696" y="940"/>
                  </a:cubicBezTo>
                  <a:cubicBezTo>
                    <a:pt x="693" y="960"/>
                    <a:pt x="719" y="964"/>
                    <a:pt x="706" y="978"/>
                  </a:cubicBezTo>
                  <a:cubicBezTo>
                    <a:pt x="716" y="977"/>
                    <a:pt x="718" y="984"/>
                    <a:pt x="728" y="983"/>
                  </a:cubicBezTo>
                  <a:cubicBezTo>
                    <a:pt x="745" y="985"/>
                    <a:pt x="743" y="969"/>
                    <a:pt x="749" y="962"/>
                  </a:cubicBezTo>
                  <a:cubicBezTo>
                    <a:pt x="763" y="972"/>
                    <a:pt x="778" y="949"/>
                    <a:pt x="776" y="978"/>
                  </a:cubicBezTo>
                  <a:cubicBezTo>
                    <a:pt x="791" y="973"/>
                    <a:pt x="798" y="961"/>
                    <a:pt x="803" y="945"/>
                  </a:cubicBezTo>
                  <a:cubicBezTo>
                    <a:pt x="852" y="988"/>
                    <a:pt x="876" y="899"/>
                    <a:pt x="915" y="870"/>
                  </a:cubicBezTo>
                  <a:cubicBezTo>
                    <a:pt x="923" y="874"/>
                    <a:pt x="905" y="896"/>
                    <a:pt x="894" y="897"/>
                  </a:cubicBezTo>
                  <a:cubicBezTo>
                    <a:pt x="887" y="919"/>
                    <a:pt x="866" y="927"/>
                    <a:pt x="862" y="951"/>
                  </a:cubicBezTo>
                  <a:cubicBezTo>
                    <a:pt x="873" y="958"/>
                    <a:pt x="913" y="949"/>
                    <a:pt x="905" y="919"/>
                  </a:cubicBezTo>
                  <a:cubicBezTo>
                    <a:pt x="932" y="924"/>
                    <a:pt x="932" y="903"/>
                    <a:pt x="947" y="897"/>
                  </a:cubicBezTo>
                  <a:cubicBezTo>
                    <a:pt x="961" y="888"/>
                    <a:pt x="929" y="915"/>
                    <a:pt x="926" y="924"/>
                  </a:cubicBezTo>
                  <a:cubicBezTo>
                    <a:pt x="983" y="919"/>
                    <a:pt x="1011" y="884"/>
                    <a:pt x="1055" y="865"/>
                  </a:cubicBezTo>
                  <a:cubicBezTo>
                    <a:pt x="1057" y="845"/>
                    <a:pt x="1055" y="829"/>
                    <a:pt x="1038" y="828"/>
                  </a:cubicBezTo>
                  <a:cubicBezTo>
                    <a:pt x="1046" y="815"/>
                    <a:pt x="1067" y="834"/>
                    <a:pt x="1071" y="844"/>
                  </a:cubicBezTo>
                  <a:cubicBezTo>
                    <a:pt x="1123" y="828"/>
                    <a:pt x="1150" y="788"/>
                    <a:pt x="1188" y="758"/>
                  </a:cubicBezTo>
                  <a:cubicBezTo>
                    <a:pt x="1181" y="744"/>
                    <a:pt x="1160" y="744"/>
                    <a:pt x="1151" y="731"/>
                  </a:cubicBezTo>
                  <a:cubicBezTo>
                    <a:pt x="1165" y="715"/>
                    <a:pt x="1181" y="744"/>
                    <a:pt x="1188" y="753"/>
                  </a:cubicBezTo>
                  <a:cubicBezTo>
                    <a:pt x="1207" y="746"/>
                    <a:pt x="1209" y="723"/>
                    <a:pt x="1231" y="721"/>
                  </a:cubicBezTo>
                  <a:cubicBezTo>
                    <a:pt x="1225" y="732"/>
                    <a:pt x="1216" y="741"/>
                    <a:pt x="1204" y="747"/>
                  </a:cubicBezTo>
                  <a:cubicBezTo>
                    <a:pt x="1205" y="753"/>
                    <a:pt x="1210" y="750"/>
                    <a:pt x="1210" y="747"/>
                  </a:cubicBezTo>
                  <a:cubicBezTo>
                    <a:pt x="1217" y="751"/>
                    <a:pt x="1213" y="789"/>
                    <a:pt x="1194" y="785"/>
                  </a:cubicBezTo>
                  <a:cubicBezTo>
                    <a:pt x="1194" y="778"/>
                    <a:pt x="1194" y="771"/>
                    <a:pt x="1194" y="763"/>
                  </a:cubicBezTo>
                  <a:cubicBezTo>
                    <a:pt x="1161" y="797"/>
                    <a:pt x="1128" y="830"/>
                    <a:pt x="1087" y="854"/>
                  </a:cubicBezTo>
                  <a:cubicBezTo>
                    <a:pt x="1089" y="866"/>
                    <a:pt x="1083" y="869"/>
                    <a:pt x="1081" y="876"/>
                  </a:cubicBezTo>
                  <a:cubicBezTo>
                    <a:pt x="1043" y="873"/>
                    <a:pt x="1033" y="899"/>
                    <a:pt x="1006" y="908"/>
                  </a:cubicBezTo>
                  <a:cubicBezTo>
                    <a:pt x="1008" y="915"/>
                    <a:pt x="1020" y="912"/>
                    <a:pt x="1028" y="913"/>
                  </a:cubicBezTo>
                  <a:cubicBezTo>
                    <a:pt x="1043" y="922"/>
                    <a:pt x="1000" y="918"/>
                    <a:pt x="990" y="919"/>
                  </a:cubicBezTo>
                  <a:cubicBezTo>
                    <a:pt x="980" y="921"/>
                    <a:pt x="977" y="930"/>
                    <a:pt x="963" y="929"/>
                  </a:cubicBezTo>
                  <a:cubicBezTo>
                    <a:pt x="963" y="941"/>
                    <a:pt x="982" y="932"/>
                    <a:pt x="990" y="935"/>
                  </a:cubicBezTo>
                  <a:cubicBezTo>
                    <a:pt x="1001" y="932"/>
                    <a:pt x="1010" y="938"/>
                    <a:pt x="1001" y="940"/>
                  </a:cubicBezTo>
                  <a:cubicBezTo>
                    <a:pt x="983" y="940"/>
                    <a:pt x="965" y="940"/>
                    <a:pt x="947" y="940"/>
                  </a:cubicBezTo>
                  <a:cubicBezTo>
                    <a:pt x="919" y="951"/>
                    <a:pt x="897" y="968"/>
                    <a:pt x="862" y="972"/>
                  </a:cubicBezTo>
                  <a:cubicBezTo>
                    <a:pt x="863" y="980"/>
                    <a:pt x="875" y="977"/>
                    <a:pt x="883" y="978"/>
                  </a:cubicBezTo>
                  <a:cubicBezTo>
                    <a:pt x="900" y="986"/>
                    <a:pt x="860" y="982"/>
                    <a:pt x="851" y="983"/>
                  </a:cubicBezTo>
                  <a:cubicBezTo>
                    <a:pt x="847" y="986"/>
                    <a:pt x="842" y="989"/>
                    <a:pt x="835" y="988"/>
                  </a:cubicBezTo>
                  <a:cubicBezTo>
                    <a:pt x="829" y="989"/>
                    <a:pt x="830" y="998"/>
                    <a:pt x="830" y="1004"/>
                  </a:cubicBezTo>
                  <a:cubicBezTo>
                    <a:pt x="816" y="1005"/>
                    <a:pt x="804" y="1005"/>
                    <a:pt x="797" y="999"/>
                  </a:cubicBezTo>
                  <a:cubicBezTo>
                    <a:pt x="794" y="1013"/>
                    <a:pt x="809" y="1009"/>
                    <a:pt x="814" y="1015"/>
                  </a:cubicBezTo>
                  <a:cubicBezTo>
                    <a:pt x="809" y="1023"/>
                    <a:pt x="800" y="1027"/>
                    <a:pt x="787" y="1026"/>
                  </a:cubicBezTo>
                  <a:cubicBezTo>
                    <a:pt x="785" y="1047"/>
                    <a:pt x="811" y="1040"/>
                    <a:pt x="814" y="1058"/>
                  </a:cubicBezTo>
                  <a:cubicBezTo>
                    <a:pt x="824" y="1058"/>
                    <a:pt x="820" y="1043"/>
                    <a:pt x="835" y="1047"/>
                  </a:cubicBezTo>
                  <a:cubicBezTo>
                    <a:pt x="834" y="1061"/>
                    <a:pt x="846" y="1072"/>
                    <a:pt x="840" y="1085"/>
                  </a:cubicBezTo>
                  <a:cubicBezTo>
                    <a:pt x="830" y="1087"/>
                    <a:pt x="817" y="1068"/>
                    <a:pt x="819" y="1090"/>
                  </a:cubicBezTo>
                  <a:cubicBezTo>
                    <a:pt x="805" y="1090"/>
                    <a:pt x="806" y="1070"/>
                    <a:pt x="814" y="1063"/>
                  </a:cubicBezTo>
                  <a:cubicBezTo>
                    <a:pt x="806" y="1048"/>
                    <a:pt x="788" y="1043"/>
                    <a:pt x="776" y="1031"/>
                  </a:cubicBezTo>
                  <a:cubicBezTo>
                    <a:pt x="763" y="1047"/>
                    <a:pt x="729" y="1041"/>
                    <a:pt x="728" y="1069"/>
                  </a:cubicBezTo>
                  <a:cubicBezTo>
                    <a:pt x="727" y="1080"/>
                    <a:pt x="747" y="1071"/>
                    <a:pt x="755" y="1074"/>
                  </a:cubicBezTo>
                  <a:cubicBezTo>
                    <a:pt x="735" y="1085"/>
                    <a:pt x="756" y="1086"/>
                    <a:pt x="771" y="1090"/>
                  </a:cubicBezTo>
                  <a:cubicBezTo>
                    <a:pt x="780" y="1094"/>
                    <a:pt x="767" y="1096"/>
                    <a:pt x="760" y="1095"/>
                  </a:cubicBezTo>
                  <a:cubicBezTo>
                    <a:pt x="752" y="1085"/>
                    <a:pt x="732" y="1087"/>
                    <a:pt x="722" y="1079"/>
                  </a:cubicBezTo>
                  <a:cubicBezTo>
                    <a:pt x="709" y="1097"/>
                    <a:pt x="744" y="1129"/>
                    <a:pt x="728" y="1149"/>
                  </a:cubicBezTo>
                  <a:cubicBezTo>
                    <a:pt x="791" y="1154"/>
                    <a:pt x="869" y="1193"/>
                    <a:pt x="883" y="1122"/>
                  </a:cubicBezTo>
                  <a:cubicBezTo>
                    <a:pt x="892" y="1138"/>
                    <a:pt x="907" y="1105"/>
                    <a:pt x="915" y="1122"/>
                  </a:cubicBezTo>
                  <a:cubicBezTo>
                    <a:pt x="919" y="1116"/>
                    <a:pt x="918" y="1108"/>
                    <a:pt x="931" y="1101"/>
                  </a:cubicBezTo>
                  <a:cubicBezTo>
                    <a:pt x="946" y="1101"/>
                    <a:pt x="919" y="1115"/>
                    <a:pt x="942" y="1111"/>
                  </a:cubicBezTo>
                  <a:cubicBezTo>
                    <a:pt x="936" y="1135"/>
                    <a:pt x="942" y="1129"/>
                    <a:pt x="947" y="1149"/>
                  </a:cubicBezTo>
                  <a:cubicBezTo>
                    <a:pt x="937" y="1151"/>
                    <a:pt x="924" y="1132"/>
                    <a:pt x="926" y="1154"/>
                  </a:cubicBezTo>
                  <a:cubicBezTo>
                    <a:pt x="919" y="1152"/>
                    <a:pt x="915" y="1147"/>
                    <a:pt x="915" y="1138"/>
                  </a:cubicBezTo>
                  <a:cubicBezTo>
                    <a:pt x="893" y="1137"/>
                    <a:pt x="893" y="1159"/>
                    <a:pt x="872" y="1160"/>
                  </a:cubicBezTo>
                  <a:cubicBezTo>
                    <a:pt x="874" y="1153"/>
                    <a:pt x="882" y="1151"/>
                    <a:pt x="883" y="1144"/>
                  </a:cubicBezTo>
                  <a:cubicBezTo>
                    <a:pt x="876" y="1146"/>
                    <a:pt x="875" y="1153"/>
                    <a:pt x="867" y="1154"/>
                  </a:cubicBezTo>
                  <a:cubicBezTo>
                    <a:pt x="891" y="1181"/>
                    <a:pt x="943" y="1155"/>
                    <a:pt x="969" y="1149"/>
                  </a:cubicBezTo>
                  <a:cubicBezTo>
                    <a:pt x="969" y="1136"/>
                    <a:pt x="960" y="1133"/>
                    <a:pt x="963" y="1117"/>
                  </a:cubicBezTo>
                  <a:cubicBezTo>
                    <a:pt x="975" y="1119"/>
                    <a:pt x="974" y="1109"/>
                    <a:pt x="974" y="1101"/>
                  </a:cubicBezTo>
                  <a:cubicBezTo>
                    <a:pt x="995" y="1100"/>
                    <a:pt x="1008" y="1100"/>
                    <a:pt x="1012" y="1095"/>
                  </a:cubicBezTo>
                  <a:cubicBezTo>
                    <a:pt x="1018" y="1096"/>
                    <a:pt x="1016" y="1105"/>
                    <a:pt x="1017" y="1111"/>
                  </a:cubicBezTo>
                  <a:cubicBezTo>
                    <a:pt x="1055" y="1116"/>
                    <a:pt x="1050" y="1076"/>
                    <a:pt x="1076" y="1069"/>
                  </a:cubicBezTo>
                  <a:cubicBezTo>
                    <a:pt x="1081" y="1054"/>
                    <a:pt x="1085" y="1038"/>
                    <a:pt x="1103" y="1037"/>
                  </a:cubicBezTo>
                  <a:cubicBezTo>
                    <a:pt x="1091" y="1070"/>
                    <a:pt x="1060" y="1083"/>
                    <a:pt x="1049" y="1117"/>
                  </a:cubicBezTo>
                  <a:cubicBezTo>
                    <a:pt x="1039" y="1117"/>
                    <a:pt x="1042" y="1131"/>
                    <a:pt x="1028" y="1128"/>
                  </a:cubicBezTo>
                  <a:cubicBezTo>
                    <a:pt x="1026" y="1138"/>
                    <a:pt x="1052" y="1135"/>
                    <a:pt x="1044" y="1122"/>
                  </a:cubicBezTo>
                  <a:cubicBezTo>
                    <a:pt x="1058" y="1128"/>
                    <a:pt x="1069" y="1126"/>
                    <a:pt x="1076" y="1111"/>
                  </a:cubicBezTo>
                  <a:cubicBezTo>
                    <a:pt x="1089" y="1115"/>
                    <a:pt x="1066" y="1126"/>
                    <a:pt x="1071" y="1138"/>
                  </a:cubicBezTo>
                  <a:cubicBezTo>
                    <a:pt x="1092" y="1135"/>
                    <a:pt x="1098" y="1116"/>
                    <a:pt x="1119" y="1111"/>
                  </a:cubicBezTo>
                  <a:cubicBezTo>
                    <a:pt x="1119" y="1104"/>
                    <a:pt x="1119" y="1097"/>
                    <a:pt x="1119" y="1090"/>
                  </a:cubicBezTo>
                  <a:cubicBezTo>
                    <a:pt x="1135" y="1085"/>
                    <a:pt x="1128" y="1102"/>
                    <a:pt x="1129" y="1111"/>
                  </a:cubicBezTo>
                  <a:cubicBezTo>
                    <a:pt x="1153" y="1114"/>
                    <a:pt x="1157" y="1096"/>
                    <a:pt x="1178" y="1095"/>
                  </a:cubicBezTo>
                  <a:cubicBezTo>
                    <a:pt x="1174" y="1081"/>
                    <a:pt x="1158" y="1063"/>
                    <a:pt x="1172" y="1047"/>
                  </a:cubicBezTo>
                  <a:cubicBezTo>
                    <a:pt x="1186" y="1050"/>
                    <a:pt x="1190" y="1061"/>
                    <a:pt x="1204" y="1063"/>
                  </a:cubicBezTo>
                  <a:cubicBezTo>
                    <a:pt x="1206" y="1076"/>
                    <a:pt x="1189" y="1069"/>
                    <a:pt x="1188" y="1079"/>
                  </a:cubicBezTo>
                  <a:cubicBezTo>
                    <a:pt x="1194" y="1091"/>
                    <a:pt x="1215" y="1075"/>
                    <a:pt x="1215" y="1063"/>
                  </a:cubicBezTo>
                  <a:cubicBezTo>
                    <a:pt x="1235" y="1067"/>
                    <a:pt x="1236" y="1052"/>
                    <a:pt x="1253" y="1053"/>
                  </a:cubicBezTo>
                  <a:cubicBezTo>
                    <a:pt x="1242" y="1072"/>
                    <a:pt x="1217" y="1078"/>
                    <a:pt x="1199" y="1090"/>
                  </a:cubicBezTo>
                  <a:cubicBezTo>
                    <a:pt x="1197" y="1108"/>
                    <a:pt x="1188" y="1118"/>
                    <a:pt x="1178" y="1128"/>
                  </a:cubicBezTo>
                  <a:cubicBezTo>
                    <a:pt x="1167" y="1125"/>
                    <a:pt x="1166" y="1119"/>
                    <a:pt x="1172" y="1111"/>
                  </a:cubicBezTo>
                  <a:cubicBezTo>
                    <a:pt x="1160" y="1117"/>
                    <a:pt x="1122" y="1125"/>
                    <a:pt x="1129" y="1133"/>
                  </a:cubicBezTo>
                  <a:cubicBezTo>
                    <a:pt x="1122" y="1143"/>
                    <a:pt x="1097" y="1136"/>
                    <a:pt x="1087" y="1144"/>
                  </a:cubicBezTo>
                  <a:cubicBezTo>
                    <a:pt x="1091" y="1161"/>
                    <a:pt x="1112" y="1162"/>
                    <a:pt x="1113" y="1181"/>
                  </a:cubicBezTo>
                  <a:cubicBezTo>
                    <a:pt x="1092" y="1192"/>
                    <a:pt x="1097" y="1171"/>
                    <a:pt x="1076" y="1181"/>
                  </a:cubicBezTo>
                  <a:cubicBezTo>
                    <a:pt x="1071" y="1175"/>
                    <a:pt x="1069" y="1167"/>
                    <a:pt x="1071" y="1154"/>
                  </a:cubicBezTo>
                  <a:cubicBezTo>
                    <a:pt x="1064" y="1155"/>
                    <a:pt x="1066" y="1164"/>
                    <a:pt x="1065" y="1170"/>
                  </a:cubicBezTo>
                  <a:cubicBezTo>
                    <a:pt x="1053" y="1174"/>
                    <a:pt x="1053" y="1161"/>
                    <a:pt x="1044" y="1160"/>
                  </a:cubicBezTo>
                  <a:cubicBezTo>
                    <a:pt x="1027" y="1158"/>
                    <a:pt x="1008" y="1174"/>
                    <a:pt x="990" y="1176"/>
                  </a:cubicBezTo>
                  <a:cubicBezTo>
                    <a:pt x="995" y="1190"/>
                    <a:pt x="1007" y="1168"/>
                    <a:pt x="1022" y="1176"/>
                  </a:cubicBezTo>
                  <a:cubicBezTo>
                    <a:pt x="1019" y="1194"/>
                    <a:pt x="1031" y="1195"/>
                    <a:pt x="1044" y="1197"/>
                  </a:cubicBezTo>
                  <a:cubicBezTo>
                    <a:pt x="1039" y="1213"/>
                    <a:pt x="1027" y="1194"/>
                    <a:pt x="1017" y="1197"/>
                  </a:cubicBezTo>
                  <a:cubicBezTo>
                    <a:pt x="1014" y="1216"/>
                    <a:pt x="1022" y="1225"/>
                    <a:pt x="1033" y="1229"/>
                  </a:cubicBezTo>
                  <a:cubicBezTo>
                    <a:pt x="1022" y="1237"/>
                    <a:pt x="1001" y="1208"/>
                    <a:pt x="996" y="1192"/>
                  </a:cubicBezTo>
                  <a:cubicBezTo>
                    <a:pt x="989" y="1193"/>
                    <a:pt x="986" y="1191"/>
                    <a:pt x="985" y="1186"/>
                  </a:cubicBezTo>
                  <a:cubicBezTo>
                    <a:pt x="950" y="1188"/>
                    <a:pt x="930" y="1203"/>
                    <a:pt x="905" y="1213"/>
                  </a:cubicBezTo>
                  <a:cubicBezTo>
                    <a:pt x="907" y="1229"/>
                    <a:pt x="916" y="1238"/>
                    <a:pt x="931" y="1240"/>
                  </a:cubicBezTo>
                  <a:cubicBezTo>
                    <a:pt x="931" y="1244"/>
                    <a:pt x="931" y="1247"/>
                    <a:pt x="931" y="1251"/>
                  </a:cubicBezTo>
                  <a:cubicBezTo>
                    <a:pt x="935" y="1263"/>
                    <a:pt x="949" y="1265"/>
                    <a:pt x="953" y="1277"/>
                  </a:cubicBezTo>
                  <a:cubicBezTo>
                    <a:pt x="958" y="1280"/>
                    <a:pt x="962" y="1282"/>
                    <a:pt x="963" y="1288"/>
                  </a:cubicBezTo>
                  <a:cubicBezTo>
                    <a:pt x="971" y="1292"/>
                    <a:pt x="963" y="1295"/>
                    <a:pt x="963" y="1288"/>
                  </a:cubicBezTo>
                  <a:cubicBezTo>
                    <a:pt x="954" y="1283"/>
                    <a:pt x="947" y="1276"/>
                    <a:pt x="942" y="1267"/>
                  </a:cubicBezTo>
                  <a:cubicBezTo>
                    <a:pt x="926" y="1261"/>
                    <a:pt x="926" y="1240"/>
                    <a:pt x="899" y="1245"/>
                  </a:cubicBezTo>
                  <a:cubicBezTo>
                    <a:pt x="920" y="1236"/>
                    <a:pt x="903" y="1213"/>
                    <a:pt x="878" y="1219"/>
                  </a:cubicBezTo>
                  <a:cubicBezTo>
                    <a:pt x="875" y="1232"/>
                    <a:pt x="880" y="1238"/>
                    <a:pt x="894" y="1235"/>
                  </a:cubicBezTo>
                  <a:cubicBezTo>
                    <a:pt x="880" y="1251"/>
                    <a:pt x="894" y="1263"/>
                    <a:pt x="878" y="1277"/>
                  </a:cubicBezTo>
                  <a:cubicBezTo>
                    <a:pt x="864" y="1261"/>
                    <a:pt x="863" y="1232"/>
                    <a:pt x="830" y="1235"/>
                  </a:cubicBezTo>
                  <a:cubicBezTo>
                    <a:pt x="832" y="1239"/>
                    <a:pt x="834" y="1244"/>
                    <a:pt x="840" y="1245"/>
                  </a:cubicBezTo>
                  <a:cubicBezTo>
                    <a:pt x="837" y="1257"/>
                    <a:pt x="822" y="1235"/>
                    <a:pt x="819" y="1229"/>
                  </a:cubicBezTo>
                  <a:cubicBezTo>
                    <a:pt x="799" y="1228"/>
                    <a:pt x="771" y="1234"/>
                    <a:pt x="760" y="1224"/>
                  </a:cubicBezTo>
                  <a:cubicBezTo>
                    <a:pt x="766" y="1252"/>
                    <a:pt x="784" y="1268"/>
                    <a:pt x="792" y="1294"/>
                  </a:cubicBezTo>
                  <a:cubicBezTo>
                    <a:pt x="798" y="1294"/>
                    <a:pt x="802" y="1292"/>
                    <a:pt x="803" y="1288"/>
                  </a:cubicBezTo>
                  <a:cubicBezTo>
                    <a:pt x="810" y="1290"/>
                    <a:pt x="807" y="1302"/>
                    <a:pt x="808" y="1310"/>
                  </a:cubicBezTo>
                  <a:cubicBezTo>
                    <a:pt x="816" y="1318"/>
                    <a:pt x="832" y="1318"/>
                    <a:pt x="830" y="1336"/>
                  </a:cubicBezTo>
                  <a:cubicBezTo>
                    <a:pt x="818" y="1348"/>
                    <a:pt x="811" y="1332"/>
                    <a:pt x="792" y="1336"/>
                  </a:cubicBezTo>
                  <a:cubicBezTo>
                    <a:pt x="779" y="1330"/>
                    <a:pt x="805" y="1314"/>
                    <a:pt x="781" y="1315"/>
                  </a:cubicBezTo>
                  <a:cubicBezTo>
                    <a:pt x="781" y="1305"/>
                    <a:pt x="788" y="1304"/>
                    <a:pt x="787" y="1294"/>
                  </a:cubicBezTo>
                  <a:cubicBezTo>
                    <a:pt x="772" y="1269"/>
                    <a:pt x="761" y="1241"/>
                    <a:pt x="744" y="1219"/>
                  </a:cubicBezTo>
                  <a:cubicBezTo>
                    <a:pt x="731" y="1220"/>
                    <a:pt x="744" y="1239"/>
                    <a:pt x="749" y="1240"/>
                  </a:cubicBezTo>
                  <a:cubicBezTo>
                    <a:pt x="747" y="1248"/>
                    <a:pt x="732" y="1245"/>
                    <a:pt x="739" y="1261"/>
                  </a:cubicBezTo>
                  <a:cubicBezTo>
                    <a:pt x="748" y="1268"/>
                    <a:pt x="760" y="1272"/>
                    <a:pt x="765" y="1283"/>
                  </a:cubicBezTo>
                  <a:cubicBezTo>
                    <a:pt x="737" y="1303"/>
                    <a:pt x="739" y="1311"/>
                    <a:pt x="744" y="1352"/>
                  </a:cubicBezTo>
                  <a:cubicBezTo>
                    <a:pt x="765" y="1371"/>
                    <a:pt x="798" y="1377"/>
                    <a:pt x="819" y="1395"/>
                  </a:cubicBezTo>
                  <a:cubicBezTo>
                    <a:pt x="898" y="1414"/>
                    <a:pt x="942" y="1369"/>
                    <a:pt x="1006" y="1358"/>
                  </a:cubicBezTo>
                  <a:cubicBezTo>
                    <a:pt x="991" y="1366"/>
                    <a:pt x="997" y="1374"/>
                    <a:pt x="1006" y="1385"/>
                  </a:cubicBezTo>
                  <a:cubicBezTo>
                    <a:pt x="1030" y="1381"/>
                    <a:pt x="1051" y="1376"/>
                    <a:pt x="1071" y="1369"/>
                  </a:cubicBezTo>
                  <a:cubicBezTo>
                    <a:pt x="1083" y="1364"/>
                    <a:pt x="1095" y="1376"/>
                    <a:pt x="1076" y="1374"/>
                  </a:cubicBezTo>
                  <a:cubicBezTo>
                    <a:pt x="1030" y="1383"/>
                    <a:pt x="990" y="1399"/>
                    <a:pt x="947" y="1411"/>
                  </a:cubicBezTo>
                  <a:cubicBezTo>
                    <a:pt x="987" y="1420"/>
                    <a:pt x="1053" y="1410"/>
                    <a:pt x="1097" y="1406"/>
                  </a:cubicBezTo>
                  <a:cubicBezTo>
                    <a:pt x="1120" y="1391"/>
                    <a:pt x="1126" y="1360"/>
                    <a:pt x="1146" y="1342"/>
                  </a:cubicBezTo>
                  <a:cubicBezTo>
                    <a:pt x="1152" y="1356"/>
                    <a:pt x="1122" y="1379"/>
                    <a:pt x="1113" y="1395"/>
                  </a:cubicBezTo>
                  <a:cubicBezTo>
                    <a:pt x="1135" y="1413"/>
                    <a:pt x="1161" y="1389"/>
                    <a:pt x="1172" y="1379"/>
                  </a:cubicBezTo>
                  <a:cubicBezTo>
                    <a:pt x="1163" y="1371"/>
                    <a:pt x="1144" y="1372"/>
                    <a:pt x="1151" y="1347"/>
                  </a:cubicBezTo>
                  <a:cubicBezTo>
                    <a:pt x="1164" y="1338"/>
                    <a:pt x="1186" y="1354"/>
                    <a:pt x="1194" y="1331"/>
                  </a:cubicBezTo>
                  <a:cubicBezTo>
                    <a:pt x="1201" y="1333"/>
                    <a:pt x="1198" y="1344"/>
                    <a:pt x="1199" y="1352"/>
                  </a:cubicBezTo>
                  <a:cubicBezTo>
                    <a:pt x="1209" y="1350"/>
                    <a:pt x="1213" y="1341"/>
                    <a:pt x="1226" y="1342"/>
                  </a:cubicBezTo>
                  <a:cubicBezTo>
                    <a:pt x="1218" y="1353"/>
                    <a:pt x="1199" y="1354"/>
                    <a:pt x="1199" y="1374"/>
                  </a:cubicBezTo>
                  <a:cubicBezTo>
                    <a:pt x="1240" y="1379"/>
                    <a:pt x="1286" y="1343"/>
                    <a:pt x="1322" y="1326"/>
                  </a:cubicBezTo>
                  <a:cubicBezTo>
                    <a:pt x="1322" y="1319"/>
                    <a:pt x="1322" y="1311"/>
                    <a:pt x="1322" y="1304"/>
                  </a:cubicBezTo>
                  <a:cubicBezTo>
                    <a:pt x="1345" y="1311"/>
                    <a:pt x="1344" y="1304"/>
                    <a:pt x="1365" y="1299"/>
                  </a:cubicBezTo>
                  <a:cubicBezTo>
                    <a:pt x="1357" y="1282"/>
                    <a:pt x="1363" y="1275"/>
                    <a:pt x="1365" y="1256"/>
                  </a:cubicBezTo>
                  <a:cubicBezTo>
                    <a:pt x="1377" y="1255"/>
                    <a:pt x="1368" y="1275"/>
                    <a:pt x="1370" y="1283"/>
                  </a:cubicBezTo>
                  <a:cubicBezTo>
                    <a:pt x="1387" y="1287"/>
                    <a:pt x="1390" y="1277"/>
                    <a:pt x="1403" y="1277"/>
                  </a:cubicBezTo>
                  <a:cubicBezTo>
                    <a:pt x="1393" y="1304"/>
                    <a:pt x="1349" y="1296"/>
                    <a:pt x="1354" y="1336"/>
                  </a:cubicBezTo>
                  <a:cubicBezTo>
                    <a:pt x="1315" y="1323"/>
                    <a:pt x="1312" y="1361"/>
                    <a:pt x="1274" y="1363"/>
                  </a:cubicBezTo>
                  <a:cubicBezTo>
                    <a:pt x="1276" y="1370"/>
                    <a:pt x="1287" y="1368"/>
                    <a:pt x="1295" y="1369"/>
                  </a:cubicBezTo>
                  <a:cubicBezTo>
                    <a:pt x="1288" y="1389"/>
                    <a:pt x="1310" y="1379"/>
                    <a:pt x="1306" y="1395"/>
                  </a:cubicBezTo>
                  <a:cubicBezTo>
                    <a:pt x="1295" y="1393"/>
                    <a:pt x="1289" y="1396"/>
                    <a:pt x="1290" y="1406"/>
                  </a:cubicBezTo>
                  <a:cubicBezTo>
                    <a:pt x="1278" y="1400"/>
                    <a:pt x="1271" y="1390"/>
                    <a:pt x="1269" y="1374"/>
                  </a:cubicBezTo>
                  <a:cubicBezTo>
                    <a:pt x="1259" y="1379"/>
                    <a:pt x="1240" y="1374"/>
                    <a:pt x="1242" y="1390"/>
                  </a:cubicBezTo>
                  <a:cubicBezTo>
                    <a:pt x="1235" y="1390"/>
                    <a:pt x="1228" y="1390"/>
                    <a:pt x="1221" y="1390"/>
                  </a:cubicBezTo>
                  <a:cubicBezTo>
                    <a:pt x="1188" y="1413"/>
                    <a:pt x="1132" y="1412"/>
                    <a:pt x="1092" y="1427"/>
                  </a:cubicBezTo>
                  <a:cubicBezTo>
                    <a:pt x="1092" y="1447"/>
                    <a:pt x="1107" y="1429"/>
                    <a:pt x="1113" y="1438"/>
                  </a:cubicBezTo>
                  <a:cubicBezTo>
                    <a:pt x="1114" y="1439"/>
                    <a:pt x="1088" y="1458"/>
                    <a:pt x="1113" y="1454"/>
                  </a:cubicBezTo>
                  <a:cubicBezTo>
                    <a:pt x="1106" y="1463"/>
                    <a:pt x="1100" y="1473"/>
                    <a:pt x="1087" y="1476"/>
                  </a:cubicBezTo>
                  <a:cubicBezTo>
                    <a:pt x="1091" y="1441"/>
                    <a:pt x="1049" y="1453"/>
                    <a:pt x="1028" y="1444"/>
                  </a:cubicBezTo>
                  <a:cubicBezTo>
                    <a:pt x="1018" y="1428"/>
                    <a:pt x="1063" y="1454"/>
                    <a:pt x="1071" y="1438"/>
                  </a:cubicBezTo>
                  <a:cubicBezTo>
                    <a:pt x="1063" y="1428"/>
                    <a:pt x="1025" y="1432"/>
                    <a:pt x="1017" y="1438"/>
                  </a:cubicBezTo>
                  <a:cubicBezTo>
                    <a:pt x="1013" y="1453"/>
                    <a:pt x="1025" y="1452"/>
                    <a:pt x="1022" y="1465"/>
                  </a:cubicBezTo>
                  <a:cubicBezTo>
                    <a:pt x="1009" y="1459"/>
                    <a:pt x="1001" y="1447"/>
                    <a:pt x="996" y="1433"/>
                  </a:cubicBezTo>
                  <a:cubicBezTo>
                    <a:pt x="931" y="1439"/>
                    <a:pt x="888" y="1423"/>
                    <a:pt x="830" y="1422"/>
                  </a:cubicBezTo>
                  <a:cubicBezTo>
                    <a:pt x="828" y="1438"/>
                    <a:pt x="842" y="1439"/>
                    <a:pt x="840" y="1454"/>
                  </a:cubicBezTo>
                  <a:cubicBezTo>
                    <a:pt x="859" y="1456"/>
                    <a:pt x="860" y="1438"/>
                    <a:pt x="878" y="1438"/>
                  </a:cubicBezTo>
                  <a:cubicBezTo>
                    <a:pt x="898" y="1436"/>
                    <a:pt x="889" y="1463"/>
                    <a:pt x="915" y="1454"/>
                  </a:cubicBezTo>
                  <a:cubicBezTo>
                    <a:pt x="908" y="1461"/>
                    <a:pt x="912" y="1479"/>
                    <a:pt x="905" y="1486"/>
                  </a:cubicBezTo>
                  <a:cubicBezTo>
                    <a:pt x="894" y="1486"/>
                    <a:pt x="883" y="1486"/>
                    <a:pt x="872" y="1486"/>
                  </a:cubicBezTo>
                  <a:cubicBezTo>
                    <a:pt x="877" y="1491"/>
                    <a:pt x="878" y="1498"/>
                    <a:pt x="878" y="1508"/>
                  </a:cubicBezTo>
                  <a:cubicBezTo>
                    <a:pt x="876" y="1522"/>
                    <a:pt x="899" y="1512"/>
                    <a:pt x="894" y="1529"/>
                  </a:cubicBezTo>
                  <a:cubicBezTo>
                    <a:pt x="884" y="1528"/>
                    <a:pt x="883" y="1534"/>
                    <a:pt x="888" y="1535"/>
                  </a:cubicBezTo>
                  <a:cubicBezTo>
                    <a:pt x="869" y="1554"/>
                    <a:pt x="866" y="1511"/>
                    <a:pt x="846" y="1513"/>
                  </a:cubicBezTo>
                  <a:cubicBezTo>
                    <a:pt x="853" y="1506"/>
                    <a:pt x="853" y="1493"/>
                    <a:pt x="846" y="1486"/>
                  </a:cubicBezTo>
                  <a:cubicBezTo>
                    <a:pt x="818" y="1498"/>
                    <a:pt x="805" y="1524"/>
                    <a:pt x="781" y="1540"/>
                  </a:cubicBezTo>
                  <a:cubicBezTo>
                    <a:pt x="767" y="1527"/>
                    <a:pt x="749" y="1519"/>
                    <a:pt x="744" y="1497"/>
                  </a:cubicBezTo>
                  <a:cubicBezTo>
                    <a:pt x="716" y="1653"/>
                    <a:pt x="698" y="1854"/>
                    <a:pt x="728" y="2022"/>
                  </a:cubicBezTo>
                  <a:cubicBezTo>
                    <a:pt x="690" y="2022"/>
                    <a:pt x="653" y="2022"/>
                    <a:pt x="615" y="2022"/>
                  </a:cubicBezTo>
                  <a:cubicBezTo>
                    <a:pt x="627" y="1934"/>
                    <a:pt x="638" y="1848"/>
                    <a:pt x="647" y="1759"/>
                  </a:cubicBezTo>
                  <a:cubicBezTo>
                    <a:pt x="656" y="1681"/>
                    <a:pt x="677" y="1600"/>
                    <a:pt x="680" y="1518"/>
                  </a:cubicBezTo>
                  <a:cubicBezTo>
                    <a:pt x="612" y="1568"/>
                    <a:pt x="488" y="1604"/>
                    <a:pt x="374" y="1583"/>
                  </a:cubicBezTo>
                  <a:cubicBezTo>
                    <a:pt x="333" y="1575"/>
                    <a:pt x="297" y="1554"/>
                    <a:pt x="262" y="1545"/>
                  </a:cubicBezTo>
                  <a:cubicBezTo>
                    <a:pt x="244" y="1541"/>
                    <a:pt x="255" y="1567"/>
                    <a:pt x="235" y="1561"/>
                  </a:cubicBezTo>
                  <a:cubicBezTo>
                    <a:pt x="243" y="1538"/>
                    <a:pt x="208" y="1546"/>
                    <a:pt x="224" y="1529"/>
                  </a:cubicBezTo>
                  <a:cubicBezTo>
                    <a:pt x="192" y="1524"/>
                    <a:pt x="181" y="1530"/>
                    <a:pt x="144" y="1529"/>
                  </a:cubicBezTo>
                  <a:cubicBezTo>
                    <a:pt x="138" y="1547"/>
                    <a:pt x="112" y="1547"/>
                    <a:pt x="107" y="1551"/>
                  </a:cubicBezTo>
                  <a:cubicBezTo>
                    <a:pt x="94" y="1549"/>
                    <a:pt x="113" y="1536"/>
                    <a:pt x="112" y="1529"/>
                  </a:cubicBezTo>
                  <a:cubicBezTo>
                    <a:pt x="95" y="1537"/>
                    <a:pt x="79" y="1531"/>
                    <a:pt x="69" y="1518"/>
                  </a:cubicBezTo>
                  <a:cubicBezTo>
                    <a:pt x="70" y="1508"/>
                    <a:pt x="89" y="1523"/>
                    <a:pt x="96" y="1524"/>
                  </a:cubicBezTo>
                  <a:cubicBezTo>
                    <a:pt x="121" y="1528"/>
                    <a:pt x="133" y="1518"/>
                    <a:pt x="155" y="1518"/>
                  </a:cubicBezTo>
                  <a:cubicBezTo>
                    <a:pt x="143" y="1505"/>
                    <a:pt x="116" y="1498"/>
                    <a:pt x="96" y="1508"/>
                  </a:cubicBezTo>
                  <a:cubicBezTo>
                    <a:pt x="95" y="1478"/>
                    <a:pt x="59" y="1481"/>
                    <a:pt x="37" y="1486"/>
                  </a:cubicBezTo>
                  <a:cubicBezTo>
                    <a:pt x="40" y="1461"/>
                    <a:pt x="16" y="1461"/>
                    <a:pt x="0" y="1454"/>
                  </a:cubicBezTo>
                  <a:cubicBezTo>
                    <a:pt x="14" y="1440"/>
                    <a:pt x="39" y="1461"/>
                    <a:pt x="53" y="1465"/>
                  </a:cubicBezTo>
                  <a:cubicBezTo>
                    <a:pt x="64" y="1451"/>
                    <a:pt x="53" y="1429"/>
                    <a:pt x="42" y="1411"/>
                  </a:cubicBezTo>
                  <a:cubicBezTo>
                    <a:pt x="64" y="1419"/>
                    <a:pt x="59" y="1400"/>
                    <a:pt x="74" y="1401"/>
                  </a:cubicBezTo>
                  <a:cubicBezTo>
                    <a:pt x="86" y="1414"/>
                    <a:pt x="71" y="1432"/>
                    <a:pt x="64" y="1444"/>
                  </a:cubicBezTo>
                  <a:cubicBezTo>
                    <a:pt x="58" y="1460"/>
                    <a:pt x="86" y="1449"/>
                    <a:pt x="91" y="1454"/>
                  </a:cubicBezTo>
                  <a:cubicBezTo>
                    <a:pt x="95" y="1460"/>
                    <a:pt x="86" y="1472"/>
                    <a:pt x="85" y="1470"/>
                  </a:cubicBezTo>
                  <a:cubicBezTo>
                    <a:pt x="93" y="1487"/>
                    <a:pt x="100" y="1480"/>
                    <a:pt x="123" y="1486"/>
                  </a:cubicBezTo>
                  <a:cubicBezTo>
                    <a:pt x="126" y="1487"/>
                    <a:pt x="131" y="1496"/>
                    <a:pt x="133" y="1497"/>
                  </a:cubicBezTo>
                  <a:cubicBezTo>
                    <a:pt x="157" y="1504"/>
                    <a:pt x="186" y="1504"/>
                    <a:pt x="208" y="1513"/>
                  </a:cubicBezTo>
                  <a:cubicBezTo>
                    <a:pt x="203" y="1506"/>
                    <a:pt x="194" y="1502"/>
                    <a:pt x="187" y="1497"/>
                  </a:cubicBezTo>
                  <a:cubicBezTo>
                    <a:pt x="191" y="1488"/>
                    <a:pt x="197" y="1496"/>
                    <a:pt x="203" y="1497"/>
                  </a:cubicBezTo>
                  <a:cubicBezTo>
                    <a:pt x="208" y="1480"/>
                    <a:pt x="189" y="1486"/>
                    <a:pt x="187" y="1476"/>
                  </a:cubicBezTo>
                  <a:cubicBezTo>
                    <a:pt x="171" y="1460"/>
                    <a:pt x="218" y="1501"/>
                    <a:pt x="208" y="1465"/>
                  </a:cubicBezTo>
                  <a:cubicBezTo>
                    <a:pt x="224" y="1469"/>
                    <a:pt x="239" y="1474"/>
                    <a:pt x="235" y="1497"/>
                  </a:cubicBezTo>
                  <a:cubicBezTo>
                    <a:pt x="243" y="1520"/>
                    <a:pt x="277" y="1515"/>
                    <a:pt x="299" y="1524"/>
                  </a:cubicBezTo>
                  <a:cubicBezTo>
                    <a:pt x="301" y="1510"/>
                    <a:pt x="292" y="1506"/>
                    <a:pt x="278" y="1508"/>
                  </a:cubicBezTo>
                  <a:cubicBezTo>
                    <a:pt x="269" y="1492"/>
                    <a:pt x="253" y="1482"/>
                    <a:pt x="240" y="1470"/>
                  </a:cubicBezTo>
                  <a:cubicBezTo>
                    <a:pt x="231" y="1458"/>
                    <a:pt x="263" y="1484"/>
                    <a:pt x="273" y="1486"/>
                  </a:cubicBezTo>
                  <a:cubicBezTo>
                    <a:pt x="279" y="1485"/>
                    <a:pt x="277" y="1477"/>
                    <a:pt x="278" y="1470"/>
                  </a:cubicBezTo>
                  <a:cubicBezTo>
                    <a:pt x="291" y="1473"/>
                    <a:pt x="298" y="1483"/>
                    <a:pt x="305" y="1492"/>
                  </a:cubicBezTo>
                  <a:cubicBezTo>
                    <a:pt x="307" y="1501"/>
                    <a:pt x="301" y="1502"/>
                    <a:pt x="294" y="1502"/>
                  </a:cubicBezTo>
                  <a:cubicBezTo>
                    <a:pt x="331" y="1548"/>
                    <a:pt x="428" y="1507"/>
                    <a:pt x="487" y="1508"/>
                  </a:cubicBezTo>
                  <a:cubicBezTo>
                    <a:pt x="481" y="1493"/>
                    <a:pt x="464" y="1509"/>
                    <a:pt x="455" y="1508"/>
                  </a:cubicBezTo>
                  <a:cubicBezTo>
                    <a:pt x="455" y="1503"/>
                    <a:pt x="461" y="1504"/>
                    <a:pt x="465" y="1502"/>
                  </a:cubicBezTo>
                  <a:cubicBezTo>
                    <a:pt x="465" y="1489"/>
                    <a:pt x="441" y="1482"/>
                    <a:pt x="428" y="1476"/>
                  </a:cubicBezTo>
                  <a:cubicBezTo>
                    <a:pt x="412" y="1468"/>
                    <a:pt x="379" y="1462"/>
                    <a:pt x="358" y="1449"/>
                  </a:cubicBezTo>
                  <a:cubicBezTo>
                    <a:pt x="349" y="1450"/>
                    <a:pt x="347" y="1444"/>
                    <a:pt x="353" y="1444"/>
                  </a:cubicBezTo>
                  <a:cubicBezTo>
                    <a:pt x="404" y="1461"/>
                    <a:pt x="452" y="1480"/>
                    <a:pt x="498" y="1502"/>
                  </a:cubicBezTo>
                  <a:cubicBezTo>
                    <a:pt x="490" y="1478"/>
                    <a:pt x="450" y="1471"/>
                    <a:pt x="423" y="1460"/>
                  </a:cubicBezTo>
                  <a:cubicBezTo>
                    <a:pt x="445" y="1451"/>
                    <a:pt x="475" y="1482"/>
                    <a:pt x="503" y="1486"/>
                  </a:cubicBezTo>
                  <a:cubicBezTo>
                    <a:pt x="516" y="1482"/>
                    <a:pt x="498" y="1463"/>
                    <a:pt x="498" y="1454"/>
                  </a:cubicBezTo>
                  <a:cubicBezTo>
                    <a:pt x="485" y="1452"/>
                    <a:pt x="486" y="1464"/>
                    <a:pt x="471" y="1460"/>
                  </a:cubicBezTo>
                  <a:cubicBezTo>
                    <a:pt x="472" y="1436"/>
                    <a:pt x="457" y="1431"/>
                    <a:pt x="439" y="1417"/>
                  </a:cubicBezTo>
                  <a:cubicBezTo>
                    <a:pt x="423" y="1408"/>
                    <a:pt x="459" y="1420"/>
                    <a:pt x="460" y="1427"/>
                  </a:cubicBezTo>
                  <a:cubicBezTo>
                    <a:pt x="468" y="1412"/>
                    <a:pt x="485" y="1439"/>
                    <a:pt x="492" y="1422"/>
                  </a:cubicBezTo>
                  <a:cubicBezTo>
                    <a:pt x="501" y="1427"/>
                    <a:pt x="506" y="1441"/>
                    <a:pt x="498" y="1449"/>
                  </a:cubicBezTo>
                  <a:cubicBezTo>
                    <a:pt x="497" y="1464"/>
                    <a:pt x="531" y="1444"/>
                    <a:pt x="530" y="1460"/>
                  </a:cubicBezTo>
                  <a:cubicBezTo>
                    <a:pt x="541" y="1459"/>
                    <a:pt x="541" y="1446"/>
                    <a:pt x="540" y="1433"/>
                  </a:cubicBezTo>
                  <a:cubicBezTo>
                    <a:pt x="551" y="1431"/>
                    <a:pt x="557" y="1434"/>
                    <a:pt x="556" y="1444"/>
                  </a:cubicBezTo>
                  <a:cubicBezTo>
                    <a:pt x="580" y="1440"/>
                    <a:pt x="589" y="1423"/>
                    <a:pt x="610" y="1417"/>
                  </a:cubicBezTo>
                  <a:cubicBezTo>
                    <a:pt x="606" y="1412"/>
                    <a:pt x="600" y="1409"/>
                    <a:pt x="594" y="1406"/>
                  </a:cubicBezTo>
                  <a:cubicBezTo>
                    <a:pt x="581" y="1405"/>
                    <a:pt x="577" y="1414"/>
                    <a:pt x="573" y="1422"/>
                  </a:cubicBezTo>
                  <a:cubicBezTo>
                    <a:pt x="562" y="1422"/>
                    <a:pt x="584" y="1399"/>
                    <a:pt x="556" y="1406"/>
                  </a:cubicBezTo>
                  <a:cubicBezTo>
                    <a:pt x="556" y="1400"/>
                    <a:pt x="558" y="1396"/>
                    <a:pt x="562" y="1395"/>
                  </a:cubicBezTo>
                  <a:cubicBezTo>
                    <a:pt x="542" y="1383"/>
                    <a:pt x="536" y="1357"/>
                    <a:pt x="503" y="1358"/>
                  </a:cubicBezTo>
                  <a:cubicBezTo>
                    <a:pt x="521" y="1349"/>
                    <a:pt x="505" y="1342"/>
                    <a:pt x="492" y="1336"/>
                  </a:cubicBezTo>
                  <a:cubicBezTo>
                    <a:pt x="470" y="1334"/>
                    <a:pt x="471" y="1354"/>
                    <a:pt x="444" y="1347"/>
                  </a:cubicBezTo>
                  <a:cubicBezTo>
                    <a:pt x="438" y="1340"/>
                    <a:pt x="442" y="1339"/>
                    <a:pt x="444" y="1331"/>
                  </a:cubicBezTo>
                  <a:cubicBezTo>
                    <a:pt x="394" y="1340"/>
                    <a:pt x="347" y="1352"/>
                    <a:pt x="315" y="1379"/>
                  </a:cubicBezTo>
                  <a:cubicBezTo>
                    <a:pt x="308" y="1377"/>
                    <a:pt x="315" y="1370"/>
                    <a:pt x="321" y="1369"/>
                  </a:cubicBezTo>
                  <a:cubicBezTo>
                    <a:pt x="336" y="1352"/>
                    <a:pt x="360" y="1344"/>
                    <a:pt x="380" y="1331"/>
                  </a:cubicBezTo>
                  <a:cubicBezTo>
                    <a:pt x="379" y="1316"/>
                    <a:pt x="357" y="1321"/>
                    <a:pt x="342" y="1320"/>
                  </a:cubicBezTo>
                  <a:cubicBezTo>
                    <a:pt x="304" y="1303"/>
                    <a:pt x="250" y="1302"/>
                    <a:pt x="214" y="1283"/>
                  </a:cubicBezTo>
                  <a:cubicBezTo>
                    <a:pt x="204" y="1284"/>
                    <a:pt x="210" y="1301"/>
                    <a:pt x="203" y="1304"/>
                  </a:cubicBezTo>
                  <a:cubicBezTo>
                    <a:pt x="197" y="1298"/>
                    <a:pt x="184" y="1298"/>
                    <a:pt x="171" y="1299"/>
                  </a:cubicBezTo>
                  <a:cubicBezTo>
                    <a:pt x="181" y="1289"/>
                    <a:pt x="189" y="1272"/>
                    <a:pt x="160" y="1277"/>
                  </a:cubicBezTo>
                  <a:cubicBezTo>
                    <a:pt x="143" y="1271"/>
                    <a:pt x="175" y="1271"/>
                    <a:pt x="182" y="1272"/>
                  </a:cubicBezTo>
                  <a:cubicBezTo>
                    <a:pt x="180" y="1266"/>
                    <a:pt x="158" y="1254"/>
                    <a:pt x="155" y="1267"/>
                  </a:cubicBezTo>
                  <a:cubicBezTo>
                    <a:pt x="141" y="1268"/>
                    <a:pt x="151" y="1246"/>
                    <a:pt x="133" y="1251"/>
                  </a:cubicBezTo>
                  <a:cubicBezTo>
                    <a:pt x="121" y="1251"/>
                    <a:pt x="140" y="1264"/>
                    <a:pt x="133" y="1277"/>
                  </a:cubicBezTo>
                  <a:cubicBezTo>
                    <a:pt x="115" y="1286"/>
                    <a:pt x="117" y="1277"/>
                    <a:pt x="107" y="1267"/>
                  </a:cubicBezTo>
                  <a:cubicBezTo>
                    <a:pt x="94" y="1278"/>
                    <a:pt x="113" y="1289"/>
                    <a:pt x="96" y="1299"/>
                  </a:cubicBezTo>
                  <a:cubicBezTo>
                    <a:pt x="81" y="1300"/>
                    <a:pt x="85" y="1281"/>
                    <a:pt x="64" y="1288"/>
                  </a:cubicBezTo>
                  <a:cubicBezTo>
                    <a:pt x="75" y="1273"/>
                    <a:pt x="84" y="1255"/>
                    <a:pt x="112" y="1256"/>
                  </a:cubicBezTo>
                  <a:cubicBezTo>
                    <a:pt x="118" y="1225"/>
                    <a:pt x="87" y="1231"/>
                    <a:pt x="74" y="1219"/>
                  </a:cubicBezTo>
                  <a:cubicBezTo>
                    <a:pt x="63" y="1207"/>
                    <a:pt x="43" y="1203"/>
                    <a:pt x="32" y="1192"/>
                  </a:cubicBezTo>
                  <a:cubicBezTo>
                    <a:pt x="41" y="1176"/>
                    <a:pt x="51" y="1204"/>
                    <a:pt x="69" y="1197"/>
                  </a:cubicBezTo>
                  <a:cubicBezTo>
                    <a:pt x="88" y="1221"/>
                    <a:pt x="122" y="1230"/>
                    <a:pt x="149" y="1245"/>
                  </a:cubicBezTo>
                  <a:cubicBezTo>
                    <a:pt x="177" y="1249"/>
                    <a:pt x="183" y="1226"/>
                    <a:pt x="198" y="1245"/>
                  </a:cubicBezTo>
                  <a:cubicBezTo>
                    <a:pt x="196" y="1251"/>
                    <a:pt x="187" y="1249"/>
                    <a:pt x="187" y="1256"/>
                  </a:cubicBezTo>
                  <a:cubicBezTo>
                    <a:pt x="191" y="1268"/>
                    <a:pt x="215" y="1261"/>
                    <a:pt x="219" y="1272"/>
                  </a:cubicBezTo>
                  <a:cubicBezTo>
                    <a:pt x="224" y="1245"/>
                    <a:pt x="251" y="1298"/>
                    <a:pt x="289" y="1288"/>
                  </a:cubicBezTo>
                  <a:cubicBezTo>
                    <a:pt x="283" y="1268"/>
                    <a:pt x="265" y="1262"/>
                    <a:pt x="257" y="1245"/>
                  </a:cubicBezTo>
                  <a:cubicBezTo>
                    <a:pt x="249" y="1242"/>
                    <a:pt x="257" y="1239"/>
                    <a:pt x="257" y="1245"/>
                  </a:cubicBezTo>
                  <a:cubicBezTo>
                    <a:pt x="269" y="1249"/>
                    <a:pt x="271" y="1263"/>
                    <a:pt x="283" y="1267"/>
                  </a:cubicBezTo>
                  <a:cubicBezTo>
                    <a:pt x="286" y="1278"/>
                    <a:pt x="295" y="1284"/>
                    <a:pt x="299" y="1294"/>
                  </a:cubicBezTo>
                  <a:cubicBezTo>
                    <a:pt x="348" y="1301"/>
                    <a:pt x="391" y="1313"/>
                    <a:pt x="449" y="1310"/>
                  </a:cubicBezTo>
                  <a:cubicBezTo>
                    <a:pt x="437" y="1296"/>
                    <a:pt x="409" y="1296"/>
                    <a:pt x="390" y="1288"/>
                  </a:cubicBezTo>
                  <a:cubicBezTo>
                    <a:pt x="419" y="1276"/>
                    <a:pt x="449" y="1308"/>
                    <a:pt x="481" y="1310"/>
                  </a:cubicBezTo>
                  <a:cubicBezTo>
                    <a:pt x="497" y="1305"/>
                    <a:pt x="469" y="1302"/>
                    <a:pt x="476" y="1288"/>
                  </a:cubicBezTo>
                  <a:cubicBezTo>
                    <a:pt x="460" y="1272"/>
                    <a:pt x="431" y="1269"/>
                    <a:pt x="412" y="1256"/>
                  </a:cubicBezTo>
                  <a:cubicBezTo>
                    <a:pt x="400" y="1253"/>
                    <a:pt x="395" y="1271"/>
                    <a:pt x="396" y="1251"/>
                  </a:cubicBezTo>
                  <a:cubicBezTo>
                    <a:pt x="415" y="1248"/>
                    <a:pt x="422" y="1257"/>
                    <a:pt x="433" y="1261"/>
                  </a:cubicBezTo>
                  <a:cubicBezTo>
                    <a:pt x="447" y="1261"/>
                    <a:pt x="444" y="1243"/>
                    <a:pt x="444" y="1229"/>
                  </a:cubicBezTo>
                  <a:cubicBezTo>
                    <a:pt x="466" y="1228"/>
                    <a:pt x="465" y="1236"/>
                    <a:pt x="481" y="1229"/>
                  </a:cubicBezTo>
                  <a:cubicBezTo>
                    <a:pt x="480" y="1253"/>
                    <a:pt x="463" y="1270"/>
                    <a:pt x="444" y="1261"/>
                  </a:cubicBezTo>
                  <a:cubicBezTo>
                    <a:pt x="467" y="1278"/>
                    <a:pt x="499" y="1285"/>
                    <a:pt x="524" y="1299"/>
                  </a:cubicBezTo>
                  <a:cubicBezTo>
                    <a:pt x="529" y="1295"/>
                    <a:pt x="532" y="1289"/>
                    <a:pt x="535" y="1283"/>
                  </a:cubicBezTo>
                  <a:cubicBezTo>
                    <a:pt x="527" y="1271"/>
                    <a:pt x="503" y="1275"/>
                    <a:pt x="492" y="1267"/>
                  </a:cubicBezTo>
                  <a:cubicBezTo>
                    <a:pt x="496" y="1262"/>
                    <a:pt x="498" y="1255"/>
                    <a:pt x="498" y="1245"/>
                  </a:cubicBezTo>
                  <a:cubicBezTo>
                    <a:pt x="515" y="1247"/>
                    <a:pt x="521" y="1261"/>
                    <a:pt x="535" y="1267"/>
                  </a:cubicBezTo>
                  <a:cubicBezTo>
                    <a:pt x="540" y="1263"/>
                    <a:pt x="543" y="1257"/>
                    <a:pt x="546" y="1251"/>
                  </a:cubicBezTo>
                  <a:cubicBezTo>
                    <a:pt x="538" y="1242"/>
                    <a:pt x="522" y="1256"/>
                    <a:pt x="508" y="1245"/>
                  </a:cubicBezTo>
                  <a:cubicBezTo>
                    <a:pt x="508" y="1234"/>
                    <a:pt x="532" y="1220"/>
                    <a:pt x="519" y="1213"/>
                  </a:cubicBezTo>
                  <a:cubicBezTo>
                    <a:pt x="532" y="1192"/>
                    <a:pt x="529" y="1246"/>
                    <a:pt x="546" y="1224"/>
                  </a:cubicBezTo>
                  <a:cubicBezTo>
                    <a:pt x="531" y="1219"/>
                    <a:pt x="538" y="1193"/>
                    <a:pt x="514" y="1197"/>
                  </a:cubicBezTo>
                  <a:cubicBezTo>
                    <a:pt x="514" y="1187"/>
                    <a:pt x="531" y="1193"/>
                    <a:pt x="530" y="1181"/>
                  </a:cubicBezTo>
                  <a:cubicBezTo>
                    <a:pt x="547" y="1183"/>
                    <a:pt x="547" y="1203"/>
                    <a:pt x="562" y="1208"/>
                  </a:cubicBezTo>
                  <a:cubicBezTo>
                    <a:pt x="564" y="1199"/>
                    <a:pt x="558" y="1198"/>
                    <a:pt x="551" y="1197"/>
                  </a:cubicBezTo>
                  <a:cubicBezTo>
                    <a:pt x="568" y="1191"/>
                    <a:pt x="569" y="1169"/>
                    <a:pt x="578" y="1154"/>
                  </a:cubicBezTo>
                  <a:cubicBezTo>
                    <a:pt x="580" y="1142"/>
                    <a:pt x="562" y="1148"/>
                    <a:pt x="562" y="1138"/>
                  </a:cubicBezTo>
                  <a:cubicBezTo>
                    <a:pt x="549" y="1140"/>
                    <a:pt x="539" y="1144"/>
                    <a:pt x="535" y="1154"/>
                  </a:cubicBezTo>
                  <a:cubicBezTo>
                    <a:pt x="528" y="1152"/>
                    <a:pt x="535" y="1145"/>
                    <a:pt x="540" y="1144"/>
                  </a:cubicBezTo>
                  <a:cubicBezTo>
                    <a:pt x="515" y="1129"/>
                    <a:pt x="482" y="1143"/>
                    <a:pt x="455" y="1144"/>
                  </a:cubicBezTo>
                  <a:cubicBezTo>
                    <a:pt x="445" y="1144"/>
                    <a:pt x="443" y="1137"/>
                    <a:pt x="433" y="1138"/>
                  </a:cubicBezTo>
                  <a:cubicBezTo>
                    <a:pt x="393" y="1143"/>
                    <a:pt x="359" y="1155"/>
                    <a:pt x="342" y="1186"/>
                  </a:cubicBezTo>
                  <a:cubicBezTo>
                    <a:pt x="328" y="1182"/>
                    <a:pt x="354" y="1174"/>
                    <a:pt x="353" y="1165"/>
                  </a:cubicBezTo>
                  <a:cubicBezTo>
                    <a:pt x="340" y="1166"/>
                    <a:pt x="336" y="1175"/>
                    <a:pt x="326" y="1165"/>
                  </a:cubicBezTo>
                  <a:cubicBezTo>
                    <a:pt x="332" y="1158"/>
                    <a:pt x="341" y="1155"/>
                    <a:pt x="342" y="1144"/>
                  </a:cubicBezTo>
                  <a:cubicBezTo>
                    <a:pt x="361" y="1139"/>
                    <a:pt x="365" y="1154"/>
                    <a:pt x="374" y="1144"/>
                  </a:cubicBezTo>
                  <a:cubicBezTo>
                    <a:pt x="327" y="1124"/>
                    <a:pt x="281" y="1129"/>
                    <a:pt x="235" y="1111"/>
                  </a:cubicBezTo>
                  <a:cubicBezTo>
                    <a:pt x="228" y="1109"/>
                    <a:pt x="221" y="1104"/>
                    <a:pt x="214" y="1101"/>
                  </a:cubicBezTo>
                  <a:cubicBezTo>
                    <a:pt x="205" y="1097"/>
                    <a:pt x="199" y="1092"/>
                    <a:pt x="192" y="1090"/>
                  </a:cubicBezTo>
                  <a:cubicBezTo>
                    <a:pt x="186" y="1088"/>
                    <a:pt x="177" y="1093"/>
                    <a:pt x="171" y="1090"/>
                  </a:cubicBezTo>
                  <a:cubicBezTo>
                    <a:pt x="146" y="1080"/>
                    <a:pt x="128" y="1056"/>
                    <a:pt x="101" y="1053"/>
                  </a:cubicBezTo>
                  <a:cubicBezTo>
                    <a:pt x="97" y="1055"/>
                    <a:pt x="93" y="1058"/>
                    <a:pt x="85" y="1058"/>
                  </a:cubicBezTo>
                  <a:cubicBezTo>
                    <a:pt x="94" y="1081"/>
                    <a:pt x="92" y="1052"/>
                    <a:pt x="112" y="1058"/>
                  </a:cubicBezTo>
                  <a:cubicBezTo>
                    <a:pt x="119" y="1073"/>
                    <a:pt x="116" y="1089"/>
                    <a:pt x="101" y="1095"/>
                  </a:cubicBezTo>
                  <a:cubicBezTo>
                    <a:pt x="84" y="1096"/>
                    <a:pt x="93" y="1072"/>
                    <a:pt x="74" y="1074"/>
                  </a:cubicBezTo>
                  <a:cubicBezTo>
                    <a:pt x="82" y="1051"/>
                    <a:pt x="77" y="1044"/>
                    <a:pt x="69" y="1026"/>
                  </a:cubicBezTo>
                  <a:cubicBezTo>
                    <a:pt x="85" y="1030"/>
                    <a:pt x="89" y="1020"/>
                    <a:pt x="101" y="1020"/>
                  </a:cubicBezTo>
                  <a:cubicBezTo>
                    <a:pt x="100" y="1034"/>
                    <a:pt x="110" y="1037"/>
                    <a:pt x="112" y="1047"/>
                  </a:cubicBezTo>
                  <a:cubicBezTo>
                    <a:pt x="161" y="1070"/>
                    <a:pt x="210" y="1092"/>
                    <a:pt x="267" y="1106"/>
                  </a:cubicBezTo>
                  <a:cubicBezTo>
                    <a:pt x="273" y="1105"/>
                    <a:pt x="270" y="1101"/>
                    <a:pt x="267" y="1101"/>
                  </a:cubicBezTo>
                  <a:cubicBezTo>
                    <a:pt x="269" y="1088"/>
                    <a:pt x="282" y="1107"/>
                    <a:pt x="283" y="1111"/>
                  </a:cubicBezTo>
                  <a:cubicBezTo>
                    <a:pt x="340" y="1117"/>
                    <a:pt x="394" y="1126"/>
                    <a:pt x="460" y="1122"/>
                  </a:cubicBezTo>
                  <a:cubicBezTo>
                    <a:pt x="443" y="1112"/>
                    <a:pt x="422" y="1092"/>
                    <a:pt x="401" y="1101"/>
                  </a:cubicBezTo>
                  <a:cubicBezTo>
                    <a:pt x="403" y="1087"/>
                    <a:pt x="390" y="1087"/>
                    <a:pt x="380" y="1085"/>
                  </a:cubicBezTo>
                  <a:cubicBezTo>
                    <a:pt x="384" y="1075"/>
                    <a:pt x="389" y="1084"/>
                    <a:pt x="396" y="1085"/>
                  </a:cubicBezTo>
                  <a:cubicBezTo>
                    <a:pt x="406" y="1084"/>
                    <a:pt x="399" y="1067"/>
                    <a:pt x="407" y="1063"/>
                  </a:cubicBezTo>
                  <a:cubicBezTo>
                    <a:pt x="414" y="1065"/>
                    <a:pt x="411" y="1077"/>
                    <a:pt x="412" y="1085"/>
                  </a:cubicBezTo>
                  <a:cubicBezTo>
                    <a:pt x="437" y="1105"/>
                    <a:pt x="466" y="1128"/>
                    <a:pt x="508" y="1117"/>
                  </a:cubicBezTo>
                  <a:cubicBezTo>
                    <a:pt x="491" y="1101"/>
                    <a:pt x="464" y="1080"/>
                    <a:pt x="439" y="1090"/>
                  </a:cubicBezTo>
                  <a:cubicBezTo>
                    <a:pt x="444" y="1074"/>
                    <a:pt x="427" y="1081"/>
                    <a:pt x="417" y="1079"/>
                  </a:cubicBezTo>
                  <a:cubicBezTo>
                    <a:pt x="420" y="1066"/>
                    <a:pt x="440" y="1070"/>
                    <a:pt x="444" y="1058"/>
                  </a:cubicBezTo>
                  <a:cubicBezTo>
                    <a:pt x="460" y="1056"/>
                    <a:pt x="455" y="1075"/>
                    <a:pt x="460" y="1085"/>
                  </a:cubicBezTo>
                  <a:cubicBezTo>
                    <a:pt x="481" y="1085"/>
                    <a:pt x="493" y="1094"/>
                    <a:pt x="508" y="1101"/>
                  </a:cubicBezTo>
                  <a:cubicBezTo>
                    <a:pt x="512" y="1093"/>
                    <a:pt x="495" y="1060"/>
                    <a:pt x="471" y="1063"/>
                  </a:cubicBezTo>
                  <a:cubicBezTo>
                    <a:pt x="496" y="1048"/>
                    <a:pt x="452" y="1035"/>
                    <a:pt x="439" y="1026"/>
                  </a:cubicBezTo>
                  <a:cubicBezTo>
                    <a:pt x="435" y="1005"/>
                    <a:pt x="457" y="1026"/>
                    <a:pt x="465" y="1026"/>
                  </a:cubicBezTo>
                  <a:cubicBezTo>
                    <a:pt x="461" y="1012"/>
                    <a:pt x="451" y="1005"/>
                    <a:pt x="449" y="988"/>
                  </a:cubicBezTo>
                  <a:cubicBezTo>
                    <a:pt x="464" y="984"/>
                    <a:pt x="462" y="1004"/>
                    <a:pt x="465" y="1010"/>
                  </a:cubicBezTo>
                  <a:cubicBezTo>
                    <a:pt x="476" y="1028"/>
                    <a:pt x="491" y="1058"/>
                    <a:pt x="514" y="1074"/>
                  </a:cubicBezTo>
                  <a:cubicBezTo>
                    <a:pt x="523" y="1073"/>
                    <a:pt x="526" y="1065"/>
                    <a:pt x="524" y="1053"/>
                  </a:cubicBezTo>
                  <a:cubicBezTo>
                    <a:pt x="535" y="1059"/>
                    <a:pt x="539" y="1074"/>
                    <a:pt x="551" y="1079"/>
                  </a:cubicBezTo>
                  <a:cubicBezTo>
                    <a:pt x="550" y="1090"/>
                    <a:pt x="531" y="1084"/>
                    <a:pt x="530" y="1095"/>
                  </a:cubicBezTo>
                  <a:cubicBezTo>
                    <a:pt x="553" y="1121"/>
                    <a:pt x="610" y="1096"/>
                    <a:pt x="626" y="1079"/>
                  </a:cubicBezTo>
                  <a:cubicBezTo>
                    <a:pt x="645" y="1083"/>
                    <a:pt x="652" y="1073"/>
                    <a:pt x="664" y="1069"/>
                  </a:cubicBezTo>
                  <a:cubicBezTo>
                    <a:pt x="658" y="1058"/>
                    <a:pt x="657" y="1043"/>
                    <a:pt x="642" y="1042"/>
                  </a:cubicBezTo>
                  <a:cubicBezTo>
                    <a:pt x="645" y="1034"/>
                    <a:pt x="647" y="1042"/>
                    <a:pt x="653" y="1042"/>
                  </a:cubicBezTo>
                  <a:cubicBezTo>
                    <a:pt x="659" y="1030"/>
                    <a:pt x="649" y="989"/>
                    <a:pt x="653" y="962"/>
                  </a:cubicBezTo>
                  <a:cubicBezTo>
                    <a:pt x="647" y="957"/>
                    <a:pt x="651" y="942"/>
                    <a:pt x="637" y="945"/>
                  </a:cubicBezTo>
                  <a:cubicBezTo>
                    <a:pt x="620" y="941"/>
                    <a:pt x="629" y="963"/>
                    <a:pt x="621" y="967"/>
                  </a:cubicBezTo>
                  <a:cubicBezTo>
                    <a:pt x="596" y="938"/>
                    <a:pt x="578" y="976"/>
                    <a:pt x="562" y="988"/>
                  </a:cubicBezTo>
                  <a:cubicBezTo>
                    <a:pt x="552" y="1003"/>
                    <a:pt x="563" y="976"/>
                    <a:pt x="573" y="978"/>
                  </a:cubicBezTo>
                  <a:cubicBezTo>
                    <a:pt x="570" y="961"/>
                    <a:pt x="587" y="963"/>
                    <a:pt x="589" y="951"/>
                  </a:cubicBezTo>
                  <a:cubicBezTo>
                    <a:pt x="570" y="953"/>
                    <a:pt x="555" y="960"/>
                    <a:pt x="546" y="972"/>
                  </a:cubicBezTo>
                  <a:cubicBezTo>
                    <a:pt x="535" y="956"/>
                    <a:pt x="575" y="944"/>
                    <a:pt x="578" y="924"/>
                  </a:cubicBezTo>
                  <a:cubicBezTo>
                    <a:pt x="565" y="910"/>
                    <a:pt x="509" y="926"/>
                    <a:pt x="524" y="940"/>
                  </a:cubicBezTo>
                  <a:cubicBezTo>
                    <a:pt x="519" y="950"/>
                    <a:pt x="492" y="937"/>
                    <a:pt x="492" y="924"/>
                  </a:cubicBezTo>
                  <a:cubicBezTo>
                    <a:pt x="508" y="922"/>
                    <a:pt x="534" y="930"/>
                    <a:pt x="535" y="913"/>
                  </a:cubicBezTo>
                  <a:cubicBezTo>
                    <a:pt x="479" y="898"/>
                    <a:pt x="437" y="869"/>
                    <a:pt x="364" y="870"/>
                  </a:cubicBezTo>
                  <a:cubicBezTo>
                    <a:pt x="353" y="873"/>
                    <a:pt x="359" y="891"/>
                    <a:pt x="342" y="887"/>
                  </a:cubicBezTo>
                  <a:cubicBezTo>
                    <a:pt x="320" y="887"/>
                    <a:pt x="342" y="878"/>
                    <a:pt x="342" y="870"/>
                  </a:cubicBezTo>
                  <a:cubicBezTo>
                    <a:pt x="319" y="867"/>
                    <a:pt x="313" y="880"/>
                    <a:pt x="305" y="892"/>
                  </a:cubicBezTo>
                  <a:cubicBezTo>
                    <a:pt x="288" y="887"/>
                    <a:pt x="311" y="878"/>
                    <a:pt x="310" y="870"/>
                  </a:cubicBezTo>
                  <a:cubicBezTo>
                    <a:pt x="298" y="870"/>
                    <a:pt x="285" y="870"/>
                    <a:pt x="273" y="870"/>
                  </a:cubicBezTo>
                  <a:cubicBezTo>
                    <a:pt x="282" y="865"/>
                    <a:pt x="289" y="853"/>
                    <a:pt x="273" y="849"/>
                  </a:cubicBezTo>
                  <a:cubicBezTo>
                    <a:pt x="276" y="836"/>
                    <a:pt x="300" y="846"/>
                    <a:pt x="294" y="860"/>
                  </a:cubicBezTo>
                  <a:cubicBezTo>
                    <a:pt x="328" y="863"/>
                    <a:pt x="351" y="856"/>
                    <a:pt x="380" y="854"/>
                  </a:cubicBezTo>
                  <a:cubicBezTo>
                    <a:pt x="358" y="837"/>
                    <a:pt x="328" y="827"/>
                    <a:pt x="294" y="822"/>
                  </a:cubicBezTo>
                  <a:cubicBezTo>
                    <a:pt x="290" y="816"/>
                    <a:pt x="310" y="817"/>
                    <a:pt x="310" y="817"/>
                  </a:cubicBezTo>
                  <a:cubicBezTo>
                    <a:pt x="310" y="816"/>
                    <a:pt x="297" y="801"/>
                    <a:pt x="289" y="796"/>
                  </a:cubicBezTo>
                  <a:cubicBezTo>
                    <a:pt x="284" y="792"/>
                    <a:pt x="268" y="789"/>
                    <a:pt x="262" y="785"/>
                  </a:cubicBezTo>
                  <a:cubicBezTo>
                    <a:pt x="251" y="777"/>
                    <a:pt x="234" y="752"/>
                    <a:pt x="214" y="753"/>
                  </a:cubicBezTo>
                  <a:cubicBezTo>
                    <a:pt x="212" y="731"/>
                    <a:pt x="189" y="727"/>
                    <a:pt x="176" y="715"/>
                  </a:cubicBezTo>
                  <a:cubicBezTo>
                    <a:pt x="167" y="707"/>
                    <a:pt x="165" y="690"/>
                    <a:pt x="149" y="688"/>
                  </a:cubicBezTo>
                  <a:cubicBezTo>
                    <a:pt x="144" y="668"/>
                    <a:pt x="163" y="673"/>
                    <a:pt x="160" y="656"/>
                  </a:cubicBezTo>
                  <a:cubicBezTo>
                    <a:pt x="172" y="671"/>
                    <a:pt x="182" y="671"/>
                    <a:pt x="203" y="667"/>
                  </a:cubicBezTo>
                  <a:cubicBezTo>
                    <a:pt x="190" y="697"/>
                    <a:pt x="212" y="707"/>
                    <a:pt x="224" y="726"/>
                  </a:cubicBezTo>
                  <a:cubicBezTo>
                    <a:pt x="240" y="729"/>
                    <a:pt x="255" y="709"/>
                    <a:pt x="251" y="737"/>
                  </a:cubicBezTo>
                  <a:cubicBezTo>
                    <a:pt x="256" y="733"/>
                    <a:pt x="259" y="727"/>
                    <a:pt x="262" y="721"/>
                  </a:cubicBezTo>
                  <a:cubicBezTo>
                    <a:pt x="268" y="721"/>
                    <a:pt x="266" y="730"/>
                    <a:pt x="267" y="737"/>
                  </a:cubicBezTo>
                  <a:cubicBezTo>
                    <a:pt x="277" y="735"/>
                    <a:pt x="279" y="727"/>
                    <a:pt x="278" y="715"/>
                  </a:cubicBezTo>
                  <a:cubicBezTo>
                    <a:pt x="294" y="715"/>
                    <a:pt x="309" y="738"/>
                    <a:pt x="315" y="715"/>
                  </a:cubicBezTo>
                  <a:cubicBezTo>
                    <a:pt x="323" y="727"/>
                    <a:pt x="321" y="743"/>
                    <a:pt x="315" y="758"/>
                  </a:cubicBezTo>
                  <a:cubicBezTo>
                    <a:pt x="298" y="763"/>
                    <a:pt x="304" y="744"/>
                    <a:pt x="294" y="742"/>
                  </a:cubicBezTo>
                  <a:cubicBezTo>
                    <a:pt x="279" y="743"/>
                    <a:pt x="277" y="768"/>
                    <a:pt x="262" y="753"/>
                  </a:cubicBezTo>
                  <a:cubicBezTo>
                    <a:pt x="268" y="775"/>
                    <a:pt x="294" y="778"/>
                    <a:pt x="305" y="796"/>
                  </a:cubicBezTo>
                  <a:cubicBezTo>
                    <a:pt x="312" y="794"/>
                    <a:pt x="312" y="780"/>
                    <a:pt x="305" y="779"/>
                  </a:cubicBezTo>
                  <a:cubicBezTo>
                    <a:pt x="305" y="767"/>
                    <a:pt x="319" y="781"/>
                    <a:pt x="315" y="790"/>
                  </a:cubicBezTo>
                  <a:cubicBezTo>
                    <a:pt x="319" y="796"/>
                    <a:pt x="328" y="796"/>
                    <a:pt x="326" y="806"/>
                  </a:cubicBezTo>
                  <a:cubicBezTo>
                    <a:pt x="332" y="806"/>
                    <a:pt x="337" y="806"/>
                    <a:pt x="342" y="806"/>
                  </a:cubicBezTo>
                  <a:cubicBezTo>
                    <a:pt x="351" y="836"/>
                    <a:pt x="394" y="833"/>
                    <a:pt x="412" y="854"/>
                  </a:cubicBezTo>
                  <a:cubicBezTo>
                    <a:pt x="439" y="857"/>
                    <a:pt x="444" y="853"/>
                    <a:pt x="460" y="860"/>
                  </a:cubicBezTo>
                  <a:cubicBezTo>
                    <a:pt x="449" y="846"/>
                    <a:pt x="436" y="833"/>
                    <a:pt x="423" y="822"/>
                  </a:cubicBezTo>
                  <a:cubicBezTo>
                    <a:pt x="424" y="815"/>
                    <a:pt x="432" y="822"/>
                    <a:pt x="433" y="828"/>
                  </a:cubicBezTo>
                  <a:cubicBezTo>
                    <a:pt x="451" y="823"/>
                    <a:pt x="434" y="816"/>
                    <a:pt x="444" y="806"/>
                  </a:cubicBezTo>
                  <a:cubicBezTo>
                    <a:pt x="469" y="815"/>
                    <a:pt x="445" y="840"/>
                    <a:pt x="465" y="854"/>
                  </a:cubicBezTo>
                  <a:cubicBezTo>
                    <a:pt x="480" y="849"/>
                    <a:pt x="464" y="832"/>
                    <a:pt x="465" y="822"/>
                  </a:cubicBezTo>
                  <a:cubicBezTo>
                    <a:pt x="474" y="835"/>
                    <a:pt x="479" y="842"/>
                    <a:pt x="498" y="833"/>
                  </a:cubicBezTo>
                  <a:cubicBezTo>
                    <a:pt x="503" y="896"/>
                    <a:pt x="604" y="875"/>
                    <a:pt x="653" y="865"/>
                  </a:cubicBezTo>
                  <a:cubicBezTo>
                    <a:pt x="638" y="840"/>
                    <a:pt x="654" y="846"/>
                    <a:pt x="647" y="817"/>
                  </a:cubicBezTo>
                  <a:cubicBezTo>
                    <a:pt x="651" y="817"/>
                    <a:pt x="655" y="817"/>
                    <a:pt x="658" y="817"/>
                  </a:cubicBezTo>
                  <a:cubicBezTo>
                    <a:pt x="653" y="795"/>
                    <a:pt x="660" y="792"/>
                    <a:pt x="658" y="763"/>
                  </a:cubicBezTo>
                  <a:cubicBezTo>
                    <a:pt x="646" y="750"/>
                    <a:pt x="639" y="757"/>
                    <a:pt x="621" y="758"/>
                  </a:cubicBezTo>
                  <a:cubicBezTo>
                    <a:pt x="619" y="749"/>
                    <a:pt x="626" y="749"/>
                    <a:pt x="626" y="742"/>
                  </a:cubicBezTo>
                  <a:cubicBezTo>
                    <a:pt x="606" y="737"/>
                    <a:pt x="586" y="733"/>
                    <a:pt x="578" y="753"/>
                  </a:cubicBezTo>
                  <a:cubicBezTo>
                    <a:pt x="567" y="740"/>
                    <a:pt x="601" y="726"/>
                    <a:pt x="615" y="721"/>
                  </a:cubicBezTo>
                  <a:cubicBezTo>
                    <a:pt x="614" y="725"/>
                    <a:pt x="610" y="726"/>
                    <a:pt x="610" y="731"/>
                  </a:cubicBezTo>
                  <a:cubicBezTo>
                    <a:pt x="614" y="728"/>
                    <a:pt x="619" y="726"/>
                    <a:pt x="626" y="726"/>
                  </a:cubicBezTo>
                  <a:cubicBezTo>
                    <a:pt x="604" y="712"/>
                    <a:pt x="579" y="702"/>
                    <a:pt x="540" y="704"/>
                  </a:cubicBezTo>
                  <a:cubicBezTo>
                    <a:pt x="541" y="698"/>
                    <a:pt x="550" y="700"/>
                    <a:pt x="556" y="699"/>
                  </a:cubicBezTo>
                  <a:cubicBezTo>
                    <a:pt x="512" y="674"/>
                    <a:pt x="453" y="663"/>
                    <a:pt x="417" y="629"/>
                  </a:cubicBezTo>
                  <a:cubicBezTo>
                    <a:pt x="410" y="629"/>
                    <a:pt x="403" y="629"/>
                    <a:pt x="396" y="629"/>
                  </a:cubicBezTo>
                  <a:cubicBezTo>
                    <a:pt x="409" y="615"/>
                    <a:pt x="379" y="615"/>
                    <a:pt x="374" y="603"/>
                  </a:cubicBezTo>
                  <a:cubicBezTo>
                    <a:pt x="359" y="604"/>
                    <a:pt x="368" y="628"/>
                    <a:pt x="348" y="624"/>
                  </a:cubicBezTo>
                  <a:cubicBezTo>
                    <a:pt x="350" y="615"/>
                    <a:pt x="343" y="614"/>
                    <a:pt x="337" y="613"/>
                  </a:cubicBezTo>
                  <a:cubicBezTo>
                    <a:pt x="333" y="599"/>
                    <a:pt x="348" y="603"/>
                    <a:pt x="348" y="592"/>
                  </a:cubicBezTo>
                  <a:cubicBezTo>
                    <a:pt x="318" y="547"/>
                    <a:pt x="271" y="519"/>
                    <a:pt x="246" y="469"/>
                  </a:cubicBezTo>
                  <a:cubicBezTo>
                    <a:pt x="253" y="474"/>
                    <a:pt x="262" y="478"/>
                    <a:pt x="267" y="485"/>
                  </a:cubicBezTo>
                  <a:cubicBezTo>
                    <a:pt x="274" y="492"/>
                    <a:pt x="274" y="502"/>
                    <a:pt x="278" y="506"/>
                  </a:cubicBezTo>
                  <a:cubicBezTo>
                    <a:pt x="279" y="508"/>
                    <a:pt x="287" y="505"/>
                    <a:pt x="289" y="506"/>
                  </a:cubicBezTo>
                  <a:cubicBezTo>
                    <a:pt x="290" y="508"/>
                    <a:pt x="287" y="515"/>
                    <a:pt x="289" y="517"/>
                  </a:cubicBezTo>
                  <a:cubicBezTo>
                    <a:pt x="293" y="521"/>
                    <a:pt x="302" y="520"/>
                    <a:pt x="299" y="517"/>
                  </a:cubicBezTo>
                  <a:cubicBezTo>
                    <a:pt x="305" y="523"/>
                    <a:pt x="295" y="522"/>
                    <a:pt x="299" y="528"/>
                  </a:cubicBezTo>
                  <a:cubicBezTo>
                    <a:pt x="301" y="530"/>
                    <a:pt x="308" y="530"/>
                    <a:pt x="310" y="533"/>
                  </a:cubicBezTo>
                  <a:cubicBezTo>
                    <a:pt x="320" y="547"/>
                    <a:pt x="335" y="559"/>
                    <a:pt x="353" y="576"/>
                  </a:cubicBezTo>
                  <a:cubicBezTo>
                    <a:pt x="369" y="580"/>
                    <a:pt x="359" y="557"/>
                    <a:pt x="380" y="565"/>
                  </a:cubicBezTo>
                  <a:cubicBezTo>
                    <a:pt x="383" y="586"/>
                    <a:pt x="380" y="584"/>
                    <a:pt x="385" y="597"/>
                  </a:cubicBezTo>
                  <a:cubicBezTo>
                    <a:pt x="404" y="612"/>
                    <a:pt x="423" y="627"/>
                    <a:pt x="449" y="635"/>
                  </a:cubicBezTo>
                  <a:cubicBezTo>
                    <a:pt x="455" y="635"/>
                    <a:pt x="454" y="628"/>
                    <a:pt x="455" y="624"/>
                  </a:cubicBezTo>
                  <a:cubicBezTo>
                    <a:pt x="461" y="625"/>
                    <a:pt x="460" y="635"/>
                    <a:pt x="455" y="635"/>
                  </a:cubicBezTo>
                  <a:cubicBezTo>
                    <a:pt x="456" y="651"/>
                    <a:pt x="483" y="642"/>
                    <a:pt x="487" y="656"/>
                  </a:cubicBezTo>
                  <a:cubicBezTo>
                    <a:pt x="501" y="655"/>
                    <a:pt x="479" y="647"/>
                    <a:pt x="487" y="635"/>
                  </a:cubicBezTo>
                  <a:cubicBezTo>
                    <a:pt x="503" y="656"/>
                    <a:pt x="525" y="672"/>
                    <a:pt x="556" y="678"/>
                  </a:cubicBezTo>
                  <a:cubicBezTo>
                    <a:pt x="561" y="675"/>
                    <a:pt x="566" y="673"/>
                    <a:pt x="567" y="667"/>
                  </a:cubicBezTo>
                  <a:cubicBezTo>
                    <a:pt x="563" y="650"/>
                    <a:pt x="544" y="647"/>
                    <a:pt x="530" y="640"/>
                  </a:cubicBezTo>
                  <a:cubicBezTo>
                    <a:pt x="523" y="625"/>
                    <a:pt x="502" y="625"/>
                    <a:pt x="492" y="613"/>
                  </a:cubicBezTo>
                  <a:cubicBezTo>
                    <a:pt x="467" y="618"/>
                    <a:pt x="453" y="611"/>
                    <a:pt x="439" y="619"/>
                  </a:cubicBezTo>
                  <a:cubicBezTo>
                    <a:pt x="432" y="618"/>
                    <a:pt x="432" y="603"/>
                    <a:pt x="439" y="603"/>
                  </a:cubicBezTo>
                  <a:cubicBezTo>
                    <a:pt x="430" y="593"/>
                    <a:pt x="415" y="591"/>
                    <a:pt x="396" y="592"/>
                  </a:cubicBezTo>
                  <a:cubicBezTo>
                    <a:pt x="397" y="576"/>
                    <a:pt x="384" y="576"/>
                    <a:pt x="385" y="560"/>
                  </a:cubicBezTo>
                  <a:cubicBezTo>
                    <a:pt x="404" y="573"/>
                    <a:pt x="421" y="604"/>
                    <a:pt x="455" y="587"/>
                  </a:cubicBezTo>
                  <a:cubicBezTo>
                    <a:pt x="419" y="541"/>
                    <a:pt x="374" y="503"/>
                    <a:pt x="348" y="447"/>
                  </a:cubicBezTo>
                  <a:cubicBezTo>
                    <a:pt x="380" y="470"/>
                    <a:pt x="387" y="518"/>
                    <a:pt x="433" y="528"/>
                  </a:cubicBezTo>
                  <a:cubicBezTo>
                    <a:pt x="434" y="534"/>
                    <a:pt x="432" y="537"/>
                    <a:pt x="428" y="538"/>
                  </a:cubicBezTo>
                  <a:cubicBezTo>
                    <a:pt x="443" y="556"/>
                    <a:pt x="454" y="576"/>
                    <a:pt x="481" y="581"/>
                  </a:cubicBezTo>
                  <a:cubicBezTo>
                    <a:pt x="487" y="599"/>
                    <a:pt x="504" y="605"/>
                    <a:pt x="519" y="613"/>
                  </a:cubicBezTo>
                  <a:cubicBezTo>
                    <a:pt x="528" y="604"/>
                    <a:pt x="496" y="590"/>
                    <a:pt x="498" y="571"/>
                  </a:cubicBezTo>
                  <a:cubicBezTo>
                    <a:pt x="507" y="569"/>
                    <a:pt x="524" y="576"/>
                    <a:pt x="519" y="560"/>
                  </a:cubicBezTo>
                  <a:cubicBezTo>
                    <a:pt x="541" y="565"/>
                    <a:pt x="533" y="587"/>
                    <a:pt x="524" y="603"/>
                  </a:cubicBezTo>
                  <a:cubicBezTo>
                    <a:pt x="529" y="612"/>
                    <a:pt x="537" y="618"/>
                    <a:pt x="540" y="629"/>
                  </a:cubicBezTo>
                  <a:cubicBezTo>
                    <a:pt x="556" y="625"/>
                    <a:pt x="533" y="616"/>
                    <a:pt x="540" y="603"/>
                  </a:cubicBezTo>
                  <a:cubicBezTo>
                    <a:pt x="559" y="605"/>
                    <a:pt x="554" y="617"/>
                    <a:pt x="573" y="608"/>
                  </a:cubicBezTo>
                  <a:cubicBezTo>
                    <a:pt x="573" y="621"/>
                    <a:pt x="574" y="634"/>
                    <a:pt x="562" y="635"/>
                  </a:cubicBezTo>
                  <a:cubicBezTo>
                    <a:pt x="579" y="641"/>
                    <a:pt x="613" y="667"/>
                    <a:pt x="658" y="662"/>
                  </a:cubicBezTo>
                  <a:cubicBezTo>
                    <a:pt x="655" y="617"/>
                    <a:pt x="667" y="580"/>
                    <a:pt x="664" y="517"/>
                  </a:cubicBezTo>
                  <a:cubicBezTo>
                    <a:pt x="656" y="506"/>
                    <a:pt x="632" y="484"/>
                    <a:pt x="626" y="490"/>
                  </a:cubicBezTo>
                  <a:cubicBezTo>
                    <a:pt x="617" y="483"/>
                    <a:pt x="619" y="465"/>
                    <a:pt x="605" y="463"/>
                  </a:cubicBezTo>
                  <a:cubicBezTo>
                    <a:pt x="592" y="471"/>
                    <a:pt x="588" y="487"/>
                    <a:pt x="573" y="490"/>
                  </a:cubicBezTo>
                  <a:cubicBezTo>
                    <a:pt x="574" y="481"/>
                    <a:pt x="568" y="480"/>
                    <a:pt x="562" y="480"/>
                  </a:cubicBezTo>
                  <a:cubicBezTo>
                    <a:pt x="563" y="467"/>
                    <a:pt x="573" y="456"/>
                    <a:pt x="556" y="453"/>
                  </a:cubicBezTo>
                  <a:cubicBezTo>
                    <a:pt x="557" y="446"/>
                    <a:pt x="566" y="448"/>
                    <a:pt x="573" y="447"/>
                  </a:cubicBezTo>
                  <a:cubicBezTo>
                    <a:pt x="549" y="423"/>
                    <a:pt x="530" y="393"/>
                    <a:pt x="498" y="378"/>
                  </a:cubicBezTo>
                  <a:cubicBezTo>
                    <a:pt x="499" y="369"/>
                    <a:pt x="492" y="369"/>
                    <a:pt x="492" y="362"/>
                  </a:cubicBezTo>
                  <a:cubicBezTo>
                    <a:pt x="479" y="352"/>
                    <a:pt x="475" y="333"/>
                    <a:pt x="455" y="330"/>
                  </a:cubicBezTo>
                  <a:cubicBezTo>
                    <a:pt x="456" y="325"/>
                    <a:pt x="460" y="324"/>
                    <a:pt x="460" y="319"/>
                  </a:cubicBezTo>
                  <a:cubicBezTo>
                    <a:pt x="454" y="305"/>
                    <a:pt x="431" y="308"/>
                    <a:pt x="412" y="308"/>
                  </a:cubicBezTo>
                  <a:cubicBezTo>
                    <a:pt x="413" y="299"/>
                    <a:pt x="405" y="297"/>
                    <a:pt x="407" y="287"/>
                  </a:cubicBezTo>
                  <a:cubicBezTo>
                    <a:pt x="419" y="288"/>
                    <a:pt x="427" y="286"/>
                    <a:pt x="433" y="281"/>
                  </a:cubicBezTo>
                  <a:cubicBezTo>
                    <a:pt x="428" y="270"/>
                    <a:pt x="422" y="260"/>
                    <a:pt x="417" y="249"/>
                  </a:cubicBezTo>
                  <a:cubicBezTo>
                    <a:pt x="407" y="252"/>
                    <a:pt x="408" y="265"/>
                    <a:pt x="390" y="260"/>
                  </a:cubicBezTo>
                  <a:cubicBezTo>
                    <a:pt x="396" y="252"/>
                    <a:pt x="396" y="247"/>
                    <a:pt x="385" y="244"/>
                  </a:cubicBezTo>
                  <a:cubicBezTo>
                    <a:pt x="404" y="236"/>
                    <a:pt x="409" y="231"/>
                    <a:pt x="401" y="206"/>
                  </a:cubicBezTo>
                  <a:cubicBezTo>
                    <a:pt x="423" y="238"/>
                    <a:pt x="442" y="273"/>
                    <a:pt x="460" y="308"/>
                  </a:cubicBezTo>
                  <a:cubicBezTo>
                    <a:pt x="466" y="309"/>
                    <a:pt x="470" y="307"/>
                    <a:pt x="471" y="303"/>
                  </a:cubicBezTo>
                  <a:cubicBezTo>
                    <a:pt x="479" y="308"/>
                    <a:pt x="483" y="317"/>
                    <a:pt x="476" y="324"/>
                  </a:cubicBezTo>
                  <a:cubicBezTo>
                    <a:pt x="502" y="356"/>
                    <a:pt x="533" y="381"/>
                    <a:pt x="556" y="415"/>
                  </a:cubicBezTo>
                  <a:cubicBezTo>
                    <a:pt x="569" y="414"/>
                    <a:pt x="550" y="401"/>
                    <a:pt x="546" y="399"/>
                  </a:cubicBezTo>
                  <a:cubicBezTo>
                    <a:pt x="547" y="386"/>
                    <a:pt x="538" y="382"/>
                    <a:pt x="530" y="378"/>
                  </a:cubicBezTo>
                  <a:cubicBezTo>
                    <a:pt x="531" y="364"/>
                    <a:pt x="521" y="361"/>
                    <a:pt x="519" y="351"/>
                  </a:cubicBezTo>
                  <a:cubicBezTo>
                    <a:pt x="511" y="341"/>
                    <a:pt x="502" y="332"/>
                    <a:pt x="492" y="324"/>
                  </a:cubicBezTo>
                  <a:cubicBezTo>
                    <a:pt x="502" y="307"/>
                    <a:pt x="476" y="270"/>
                    <a:pt x="465" y="244"/>
                  </a:cubicBezTo>
                  <a:cubicBezTo>
                    <a:pt x="455" y="218"/>
                    <a:pt x="446" y="194"/>
                    <a:pt x="439" y="169"/>
                  </a:cubicBezTo>
                  <a:cubicBezTo>
                    <a:pt x="477" y="218"/>
                    <a:pt x="480" y="303"/>
                    <a:pt x="535" y="335"/>
                  </a:cubicBezTo>
                  <a:cubicBezTo>
                    <a:pt x="528" y="342"/>
                    <a:pt x="534" y="363"/>
                    <a:pt x="546" y="367"/>
                  </a:cubicBezTo>
                  <a:cubicBezTo>
                    <a:pt x="554" y="371"/>
                    <a:pt x="554" y="342"/>
                    <a:pt x="546" y="346"/>
                  </a:cubicBezTo>
                  <a:cubicBezTo>
                    <a:pt x="554" y="333"/>
                    <a:pt x="557" y="336"/>
                    <a:pt x="551" y="319"/>
                  </a:cubicBezTo>
                  <a:cubicBezTo>
                    <a:pt x="564" y="305"/>
                    <a:pt x="563" y="330"/>
                    <a:pt x="583" y="324"/>
                  </a:cubicBezTo>
                  <a:cubicBezTo>
                    <a:pt x="588" y="345"/>
                    <a:pt x="570" y="343"/>
                    <a:pt x="567" y="356"/>
                  </a:cubicBezTo>
                  <a:cubicBezTo>
                    <a:pt x="566" y="370"/>
                    <a:pt x="588" y="361"/>
                    <a:pt x="583" y="378"/>
                  </a:cubicBezTo>
                  <a:cubicBezTo>
                    <a:pt x="578" y="383"/>
                    <a:pt x="572" y="388"/>
                    <a:pt x="567" y="394"/>
                  </a:cubicBezTo>
                  <a:cubicBezTo>
                    <a:pt x="568" y="400"/>
                    <a:pt x="573" y="397"/>
                    <a:pt x="573" y="394"/>
                  </a:cubicBezTo>
                  <a:cubicBezTo>
                    <a:pt x="581" y="427"/>
                    <a:pt x="608" y="462"/>
                    <a:pt x="647" y="447"/>
                  </a:cubicBezTo>
                  <a:cubicBezTo>
                    <a:pt x="650" y="455"/>
                    <a:pt x="656" y="460"/>
                    <a:pt x="664" y="463"/>
                  </a:cubicBezTo>
                  <a:cubicBezTo>
                    <a:pt x="671" y="438"/>
                    <a:pt x="678" y="367"/>
                    <a:pt x="653" y="356"/>
                  </a:cubicBezTo>
                  <a:cubicBezTo>
                    <a:pt x="655" y="349"/>
                    <a:pt x="662" y="356"/>
                    <a:pt x="664" y="362"/>
                  </a:cubicBezTo>
                  <a:cubicBezTo>
                    <a:pt x="676" y="356"/>
                    <a:pt x="667" y="326"/>
                    <a:pt x="658" y="324"/>
                  </a:cubicBezTo>
                  <a:cubicBezTo>
                    <a:pt x="666" y="316"/>
                    <a:pt x="663" y="297"/>
                    <a:pt x="664" y="281"/>
                  </a:cubicBezTo>
                  <a:cubicBezTo>
                    <a:pt x="656" y="265"/>
                    <a:pt x="649" y="250"/>
                    <a:pt x="637" y="239"/>
                  </a:cubicBezTo>
                  <a:close/>
                  <a:moveTo>
                    <a:pt x="744" y="860"/>
                  </a:moveTo>
                  <a:cubicBezTo>
                    <a:pt x="732" y="858"/>
                    <a:pt x="714" y="876"/>
                    <a:pt x="728" y="881"/>
                  </a:cubicBezTo>
                  <a:cubicBezTo>
                    <a:pt x="729" y="870"/>
                    <a:pt x="742" y="871"/>
                    <a:pt x="744" y="860"/>
                  </a:cubicBezTo>
                  <a:close/>
                  <a:moveTo>
                    <a:pt x="963" y="1374"/>
                  </a:moveTo>
                  <a:cubicBezTo>
                    <a:pt x="944" y="1388"/>
                    <a:pt x="911" y="1389"/>
                    <a:pt x="894" y="1406"/>
                  </a:cubicBezTo>
                  <a:cubicBezTo>
                    <a:pt x="932" y="1418"/>
                    <a:pt x="969" y="1400"/>
                    <a:pt x="996" y="1385"/>
                  </a:cubicBezTo>
                  <a:cubicBezTo>
                    <a:pt x="977" y="1389"/>
                    <a:pt x="973" y="1379"/>
                    <a:pt x="963" y="1374"/>
                  </a:cubicBezTo>
                  <a:close/>
                  <a:moveTo>
                    <a:pt x="567" y="1444"/>
                  </a:moveTo>
                  <a:cubicBezTo>
                    <a:pt x="569" y="1464"/>
                    <a:pt x="546" y="1476"/>
                    <a:pt x="540" y="1460"/>
                  </a:cubicBezTo>
                  <a:cubicBezTo>
                    <a:pt x="542" y="1470"/>
                    <a:pt x="534" y="1471"/>
                    <a:pt x="535" y="1481"/>
                  </a:cubicBezTo>
                  <a:cubicBezTo>
                    <a:pt x="578" y="1488"/>
                    <a:pt x="622" y="1451"/>
                    <a:pt x="669" y="1444"/>
                  </a:cubicBezTo>
                  <a:cubicBezTo>
                    <a:pt x="673" y="1438"/>
                    <a:pt x="697" y="1426"/>
                    <a:pt x="680" y="1417"/>
                  </a:cubicBezTo>
                  <a:cubicBezTo>
                    <a:pt x="680" y="1426"/>
                    <a:pt x="676" y="1430"/>
                    <a:pt x="669" y="1433"/>
                  </a:cubicBezTo>
                  <a:cubicBezTo>
                    <a:pt x="669" y="1426"/>
                    <a:pt x="669" y="1419"/>
                    <a:pt x="669" y="1411"/>
                  </a:cubicBezTo>
                  <a:cubicBezTo>
                    <a:pt x="624" y="1393"/>
                    <a:pt x="602" y="1436"/>
                    <a:pt x="567" y="1444"/>
                  </a:cubicBezTo>
                  <a:close/>
                  <a:moveTo>
                    <a:pt x="417" y="1326"/>
                  </a:moveTo>
                  <a:cubicBezTo>
                    <a:pt x="394" y="1321"/>
                    <a:pt x="365" y="1337"/>
                    <a:pt x="374" y="1347"/>
                  </a:cubicBezTo>
                  <a:cubicBezTo>
                    <a:pt x="383" y="1335"/>
                    <a:pt x="410" y="1340"/>
                    <a:pt x="417" y="1326"/>
                  </a:cubicBezTo>
                  <a:close/>
                  <a:moveTo>
                    <a:pt x="487" y="1288"/>
                  </a:moveTo>
                  <a:cubicBezTo>
                    <a:pt x="484" y="1304"/>
                    <a:pt x="509" y="1319"/>
                    <a:pt x="519" y="1304"/>
                  </a:cubicBezTo>
                  <a:cubicBezTo>
                    <a:pt x="508" y="1299"/>
                    <a:pt x="498" y="1293"/>
                    <a:pt x="487" y="1288"/>
                  </a:cubicBezTo>
                  <a:close/>
                  <a:moveTo>
                    <a:pt x="573" y="1235"/>
                  </a:moveTo>
                  <a:cubicBezTo>
                    <a:pt x="550" y="1237"/>
                    <a:pt x="547" y="1259"/>
                    <a:pt x="540" y="1277"/>
                  </a:cubicBezTo>
                  <a:cubicBezTo>
                    <a:pt x="545" y="1293"/>
                    <a:pt x="548" y="1265"/>
                    <a:pt x="562" y="1272"/>
                  </a:cubicBezTo>
                  <a:cubicBezTo>
                    <a:pt x="573" y="1283"/>
                    <a:pt x="559" y="1283"/>
                    <a:pt x="556" y="1294"/>
                  </a:cubicBezTo>
                  <a:cubicBezTo>
                    <a:pt x="575" y="1300"/>
                    <a:pt x="576" y="1306"/>
                    <a:pt x="599" y="1299"/>
                  </a:cubicBezTo>
                  <a:cubicBezTo>
                    <a:pt x="599" y="1279"/>
                    <a:pt x="568" y="1291"/>
                    <a:pt x="573" y="1267"/>
                  </a:cubicBezTo>
                  <a:cubicBezTo>
                    <a:pt x="575" y="1260"/>
                    <a:pt x="579" y="1256"/>
                    <a:pt x="589" y="1256"/>
                  </a:cubicBezTo>
                  <a:cubicBezTo>
                    <a:pt x="596" y="1277"/>
                    <a:pt x="614" y="1287"/>
                    <a:pt x="642" y="1288"/>
                  </a:cubicBezTo>
                  <a:cubicBezTo>
                    <a:pt x="648" y="1282"/>
                    <a:pt x="657" y="1278"/>
                    <a:pt x="653" y="1261"/>
                  </a:cubicBezTo>
                  <a:cubicBezTo>
                    <a:pt x="631" y="1274"/>
                    <a:pt x="626" y="1252"/>
                    <a:pt x="599" y="1256"/>
                  </a:cubicBezTo>
                  <a:cubicBezTo>
                    <a:pt x="596" y="1236"/>
                    <a:pt x="591" y="1225"/>
                    <a:pt x="610" y="1219"/>
                  </a:cubicBezTo>
                  <a:cubicBezTo>
                    <a:pt x="611" y="1244"/>
                    <a:pt x="618" y="1213"/>
                    <a:pt x="631" y="1219"/>
                  </a:cubicBezTo>
                  <a:cubicBezTo>
                    <a:pt x="630" y="1233"/>
                    <a:pt x="639" y="1236"/>
                    <a:pt x="653" y="1235"/>
                  </a:cubicBezTo>
                  <a:cubicBezTo>
                    <a:pt x="651" y="1205"/>
                    <a:pt x="666" y="1180"/>
                    <a:pt x="653" y="1154"/>
                  </a:cubicBezTo>
                  <a:cubicBezTo>
                    <a:pt x="615" y="1158"/>
                    <a:pt x="597" y="1181"/>
                    <a:pt x="578" y="1203"/>
                  </a:cubicBezTo>
                  <a:cubicBezTo>
                    <a:pt x="578" y="1196"/>
                    <a:pt x="585" y="1195"/>
                    <a:pt x="583" y="1186"/>
                  </a:cubicBezTo>
                  <a:cubicBezTo>
                    <a:pt x="570" y="1183"/>
                    <a:pt x="561" y="1209"/>
                    <a:pt x="573" y="1213"/>
                  </a:cubicBezTo>
                  <a:cubicBezTo>
                    <a:pt x="573" y="1210"/>
                    <a:pt x="577" y="1207"/>
                    <a:pt x="578" y="1213"/>
                  </a:cubicBezTo>
                  <a:cubicBezTo>
                    <a:pt x="570" y="1214"/>
                    <a:pt x="573" y="1226"/>
                    <a:pt x="573" y="1235"/>
                  </a:cubicBezTo>
                  <a:close/>
                  <a:moveTo>
                    <a:pt x="573" y="1181"/>
                  </a:moveTo>
                  <a:cubicBezTo>
                    <a:pt x="590" y="1183"/>
                    <a:pt x="603" y="1158"/>
                    <a:pt x="578" y="1160"/>
                  </a:cubicBezTo>
                  <a:cubicBezTo>
                    <a:pt x="578" y="1169"/>
                    <a:pt x="577" y="1176"/>
                    <a:pt x="573" y="1181"/>
                  </a:cubicBezTo>
                  <a:close/>
                  <a:moveTo>
                    <a:pt x="578" y="940"/>
                  </a:moveTo>
                  <a:cubicBezTo>
                    <a:pt x="596" y="944"/>
                    <a:pt x="601" y="935"/>
                    <a:pt x="605" y="924"/>
                  </a:cubicBezTo>
                  <a:cubicBezTo>
                    <a:pt x="588" y="921"/>
                    <a:pt x="583" y="931"/>
                    <a:pt x="578" y="940"/>
                  </a:cubicBezTo>
                  <a:close/>
                  <a:moveTo>
                    <a:pt x="176" y="704"/>
                  </a:moveTo>
                  <a:cubicBezTo>
                    <a:pt x="193" y="706"/>
                    <a:pt x="208" y="737"/>
                    <a:pt x="219" y="726"/>
                  </a:cubicBezTo>
                  <a:cubicBezTo>
                    <a:pt x="204" y="723"/>
                    <a:pt x="198" y="683"/>
                    <a:pt x="176" y="704"/>
                  </a:cubicBezTo>
                  <a:close/>
                  <a:moveTo>
                    <a:pt x="514" y="865"/>
                  </a:moveTo>
                  <a:cubicBezTo>
                    <a:pt x="485" y="854"/>
                    <a:pt x="496" y="884"/>
                    <a:pt x="514" y="865"/>
                  </a:cubicBezTo>
                  <a:close/>
                  <a:moveTo>
                    <a:pt x="653" y="490"/>
                  </a:moveTo>
                  <a:cubicBezTo>
                    <a:pt x="656" y="490"/>
                    <a:pt x="660" y="490"/>
                    <a:pt x="664" y="490"/>
                  </a:cubicBezTo>
                  <a:cubicBezTo>
                    <a:pt x="672" y="477"/>
                    <a:pt x="645" y="475"/>
                    <a:pt x="647" y="485"/>
                  </a:cubicBezTo>
                  <a:cubicBezTo>
                    <a:pt x="651" y="485"/>
                    <a:pt x="654" y="486"/>
                    <a:pt x="653" y="490"/>
                  </a:cubicBezTo>
                  <a:close/>
                  <a:moveTo>
                    <a:pt x="701" y="587"/>
                  </a:moveTo>
                  <a:cubicBezTo>
                    <a:pt x="726" y="586"/>
                    <a:pt x="749" y="584"/>
                    <a:pt x="765" y="576"/>
                  </a:cubicBezTo>
                  <a:cubicBezTo>
                    <a:pt x="755" y="565"/>
                    <a:pt x="746" y="574"/>
                    <a:pt x="733" y="576"/>
                  </a:cubicBezTo>
                  <a:cubicBezTo>
                    <a:pt x="729" y="553"/>
                    <a:pt x="709" y="581"/>
                    <a:pt x="706" y="560"/>
                  </a:cubicBezTo>
                  <a:cubicBezTo>
                    <a:pt x="714" y="551"/>
                    <a:pt x="724" y="539"/>
                    <a:pt x="701" y="538"/>
                  </a:cubicBezTo>
                  <a:cubicBezTo>
                    <a:pt x="701" y="555"/>
                    <a:pt x="701" y="571"/>
                    <a:pt x="701" y="587"/>
                  </a:cubicBezTo>
                  <a:close/>
                  <a:moveTo>
                    <a:pt x="476" y="603"/>
                  </a:moveTo>
                  <a:cubicBezTo>
                    <a:pt x="492" y="617"/>
                    <a:pt x="462" y="586"/>
                    <a:pt x="476" y="603"/>
                  </a:cubicBezTo>
                  <a:close/>
                  <a:moveTo>
                    <a:pt x="701" y="624"/>
                  </a:moveTo>
                  <a:cubicBezTo>
                    <a:pt x="721" y="623"/>
                    <a:pt x="735" y="616"/>
                    <a:pt x="744" y="603"/>
                  </a:cubicBezTo>
                  <a:cubicBezTo>
                    <a:pt x="730" y="603"/>
                    <a:pt x="715" y="603"/>
                    <a:pt x="701" y="603"/>
                  </a:cubicBezTo>
                  <a:cubicBezTo>
                    <a:pt x="701" y="610"/>
                    <a:pt x="701" y="617"/>
                    <a:pt x="701" y="624"/>
                  </a:cubicBezTo>
                  <a:close/>
                  <a:moveTo>
                    <a:pt x="696" y="656"/>
                  </a:moveTo>
                  <a:cubicBezTo>
                    <a:pt x="696" y="660"/>
                    <a:pt x="696" y="663"/>
                    <a:pt x="696" y="667"/>
                  </a:cubicBezTo>
                  <a:cubicBezTo>
                    <a:pt x="709" y="675"/>
                    <a:pt x="711" y="649"/>
                    <a:pt x="701" y="651"/>
                  </a:cubicBezTo>
                  <a:cubicBezTo>
                    <a:pt x="701" y="654"/>
                    <a:pt x="700" y="657"/>
                    <a:pt x="696" y="656"/>
                  </a:cubicBezTo>
                  <a:close/>
                  <a:moveTo>
                    <a:pt x="621" y="699"/>
                  </a:moveTo>
                  <a:cubicBezTo>
                    <a:pt x="635" y="699"/>
                    <a:pt x="651" y="697"/>
                    <a:pt x="658" y="704"/>
                  </a:cubicBezTo>
                  <a:cubicBezTo>
                    <a:pt x="658" y="697"/>
                    <a:pt x="658" y="690"/>
                    <a:pt x="658" y="683"/>
                  </a:cubicBezTo>
                  <a:cubicBezTo>
                    <a:pt x="635" y="676"/>
                    <a:pt x="631" y="683"/>
                    <a:pt x="621" y="699"/>
                  </a:cubicBezTo>
                  <a:close/>
                  <a:moveTo>
                    <a:pt x="631" y="678"/>
                  </a:moveTo>
                  <a:cubicBezTo>
                    <a:pt x="615" y="682"/>
                    <a:pt x="612" y="672"/>
                    <a:pt x="599" y="672"/>
                  </a:cubicBezTo>
                  <a:cubicBezTo>
                    <a:pt x="592" y="689"/>
                    <a:pt x="631" y="686"/>
                    <a:pt x="631" y="678"/>
                  </a:cubicBezTo>
                  <a:close/>
                  <a:moveTo>
                    <a:pt x="706" y="737"/>
                  </a:moveTo>
                  <a:cubicBezTo>
                    <a:pt x="709" y="730"/>
                    <a:pt x="712" y="724"/>
                    <a:pt x="717" y="721"/>
                  </a:cubicBezTo>
                  <a:cubicBezTo>
                    <a:pt x="713" y="737"/>
                    <a:pt x="726" y="736"/>
                    <a:pt x="722" y="753"/>
                  </a:cubicBezTo>
                  <a:cubicBezTo>
                    <a:pt x="716" y="760"/>
                    <a:pt x="694" y="753"/>
                    <a:pt x="701" y="774"/>
                  </a:cubicBezTo>
                  <a:cubicBezTo>
                    <a:pt x="702" y="785"/>
                    <a:pt x="725" y="776"/>
                    <a:pt x="728" y="785"/>
                  </a:cubicBezTo>
                  <a:cubicBezTo>
                    <a:pt x="724" y="743"/>
                    <a:pt x="735" y="717"/>
                    <a:pt x="733" y="678"/>
                  </a:cubicBezTo>
                  <a:cubicBezTo>
                    <a:pt x="722" y="678"/>
                    <a:pt x="712" y="678"/>
                    <a:pt x="701" y="678"/>
                  </a:cubicBezTo>
                  <a:cubicBezTo>
                    <a:pt x="704" y="696"/>
                    <a:pt x="694" y="727"/>
                    <a:pt x="706" y="737"/>
                  </a:cubicBezTo>
                  <a:close/>
                  <a:moveTo>
                    <a:pt x="658" y="726"/>
                  </a:moveTo>
                  <a:cubicBezTo>
                    <a:pt x="658" y="720"/>
                    <a:pt x="649" y="719"/>
                    <a:pt x="647" y="726"/>
                  </a:cubicBezTo>
                  <a:cubicBezTo>
                    <a:pt x="654" y="725"/>
                    <a:pt x="656" y="734"/>
                    <a:pt x="658" y="726"/>
                  </a:cubicBezTo>
                  <a:close/>
                  <a:moveTo>
                    <a:pt x="781" y="806"/>
                  </a:moveTo>
                  <a:cubicBezTo>
                    <a:pt x="785" y="798"/>
                    <a:pt x="756" y="798"/>
                    <a:pt x="760" y="806"/>
                  </a:cubicBezTo>
                  <a:cubicBezTo>
                    <a:pt x="773" y="809"/>
                    <a:pt x="793" y="815"/>
                    <a:pt x="803" y="796"/>
                  </a:cubicBezTo>
                  <a:cubicBezTo>
                    <a:pt x="788" y="792"/>
                    <a:pt x="792" y="806"/>
                    <a:pt x="781" y="806"/>
                  </a:cubicBezTo>
                  <a:close/>
                  <a:moveTo>
                    <a:pt x="717" y="806"/>
                  </a:moveTo>
                  <a:cubicBezTo>
                    <a:pt x="704" y="824"/>
                    <a:pt x="735" y="793"/>
                    <a:pt x="717" y="806"/>
                  </a:cubicBezTo>
                  <a:close/>
                  <a:moveTo>
                    <a:pt x="749" y="817"/>
                  </a:moveTo>
                  <a:cubicBezTo>
                    <a:pt x="745" y="818"/>
                    <a:pt x="739" y="817"/>
                    <a:pt x="739" y="822"/>
                  </a:cubicBezTo>
                  <a:cubicBezTo>
                    <a:pt x="743" y="821"/>
                    <a:pt x="749" y="822"/>
                    <a:pt x="749" y="817"/>
                  </a:cubicBezTo>
                  <a:close/>
                  <a:moveTo>
                    <a:pt x="696" y="908"/>
                  </a:moveTo>
                  <a:cubicBezTo>
                    <a:pt x="700" y="898"/>
                    <a:pt x="705" y="888"/>
                    <a:pt x="706" y="876"/>
                  </a:cubicBezTo>
                  <a:cubicBezTo>
                    <a:pt x="688" y="869"/>
                    <a:pt x="684" y="903"/>
                    <a:pt x="696" y="908"/>
                  </a:cubicBezTo>
                  <a:close/>
                  <a:moveTo>
                    <a:pt x="562" y="892"/>
                  </a:moveTo>
                  <a:cubicBezTo>
                    <a:pt x="558" y="893"/>
                    <a:pt x="551" y="892"/>
                    <a:pt x="551" y="897"/>
                  </a:cubicBezTo>
                  <a:cubicBezTo>
                    <a:pt x="555" y="896"/>
                    <a:pt x="562" y="897"/>
                    <a:pt x="562" y="892"/>
                  </a:cubicBezTo>
                  <a:close/>
                  <a:moveTo>
                    <a:pt x="573" y="903"/>
                  </a:moveTo>
                  <a:cubicBezTo>
                    <a:pt x="584" y="899"/>
                    <a:pt x="610" y="911"/>
                    <a:pt x="605" y="892"/>
                  </a:cubicBezTo>
                  <a:cubicBezTo>
                    <a:pt x="595" y="897"/>
                    <a:pt x="578" y="894"/>
                    <a:pt x="573" y="903"/>
                  </a:cubicBezTo>
                  <a:close/>
                  <a:moveTo>
                    <a:pt x="610" y="903"/>
                  </a:moveTo>
                  <a:cubicBezTo>
                    <a:pt x="623" y="898"/>
                    <a:pt x="656" y="913"/>
                    <a:pt x="653" y="892"/>
                  </a:cubicBezTo>
                  <a:cubicBezTo>
                    <a:pt x="637" y="894"/>
                    <a:pt x="611" y="886"/>
                    <a:pt x="610" y="903"/>
                  </a:cubicBezTo>
                  <a:close/>
                  <a:moveTo>
                    <a:pt x="647" y="929"/>
                  </a:moveTo>
                  <a:cubicBezTo>
                    <a:pt x="648" y="921"/>
                    <a:pt x="614" y="921"/>
                    <a:pt x="615" y="929"/>
                  </a:cubicBezTo>
                  <a:cubicBezTo>
                    <a:pt x="620" y="934"/>
                    <a:pt x="648" y="953"/>
                    <a:pt x="647" y="929"/>
                  </a:cubicBezTo>
                  <a:close/>
                  <a:moveTo>
                    <a:pt x="701" y="978"/>
                  </a:moveTo>
                  <a:cubicBezTo>
                    <a:pt x="701" y="975"/>
                    <a:pt x="697" y="972"/>
                    <a:pt x="696" y="978"/>
                  </a:cubicBezTo>
                  <a:cubicBezTo>
                    <a:pt x="696" y="981"/>
                    <a:pt x="700" y="984"/>
                    <a:pt x="701" y="978"/>
                  </a:cubicBezTo>
                  <a:close/>
                  <a:moveTo>
                    <a:pt x="717" y="1015"/>
                  </a:moveTo>
                  <a:cubicBezTo>
                    <a:pt x="720" y="1012"/>
                    <a:pt x="717" y="1004"/>
                    <a:pt x="712" y="1010"/>
                  </a:cubicBezTo>
                  <a:cubicBezTo>
                    <a:pt x="709" y="1013"/>
                    <a:pt x="712" y="1021"/>
                    <a:pt x="717" y="1015"/>
                  </a:cubicBezTo>
                  <a:close/>
                  <a:moveTo>
                    <a:pt x="728" y="1020"/>
                  </a:moveTo>
                  <a:cubicBezTo>
                    <a:pt x="740" y="1022"/>
                    <a:pt x="748" y="1019"/>
                    <a:pt x="749" y="1010"/>
                  </a:cubicBezTo>
                  <a:cubicBezTo>
                    <a:pt x="742" y="1008"/>
                    <a:pt x="739" y="1002"/>
                    <a:pt x="728" y="1004"/>
                  </a:cubicBezTo>
                  <a:cubicBezTo>
                    <a:pt x="728" y="1010"/>
                    <a:pt x="728" y="1015"/>
                    <a:pt x="728" y="1020"/>
                  </a:cubicBezTo>
                  <a:close/>
                  <a:moveTo>
                    <a:pt x="642" y="1133"/>
                  </a:moveTo>
                  <a:cubicBezTo>
                    <a:pt x="659" y="1137"/>
                    <a:pt x="652" y="1118"/>
                    <a:pt x="669" y="1122"/>
                  </a:cubicBezTo>
                  <a:cubicBezTo>
                    <a:pt x="667" y="1104"/>
                    <a:pt x="654" y="1115"/>
                    <a:pt x="664" y="1095"/>
                  </a:cubicBezTo>
                  <a:cubicBezTo>
                    <a:pt x="652" y="1093"/>
                    <a:pt x="634" y="1111"/>
                    <a:pt x="647" y="1117"/>
                  </a:cubicBezTo>
                  <a:cubicBezTo>
                    <a:pt x="657" y="1102"/>
                    <a:pt x="645" y="1128"/>
                    <a:pt x="642" y="1133"/>
                  </a:cubicBezTo>
                  <a:close/>
                  <a:moveTo>
                    <a:pt x="594" y="1128"/>
                  </a:moveTo>
                  <a:cubicBezTo>
                    <a:pt x="608" y="1133"/>
                    <a:pt x="624" y="1116"/>
                    <a:pt x="610" y="1111"/>
                  </a:cubicBezTo>
                  <a:cubicBezTo>
                    <a:pt x="612" y="1124"/>
                    <a:pt x="586" y="1109"/>
                    <a:pt x="594" y="1128"/>
                  </a:cubicBezTo>
                  <a:close/>
                  <a:moveTo>
                    <a:pt x="589" y="1128"/>
                  </a:moveTo>
                  <a:cubicBezTo>
                    <a:pt x="579" y="1133"/>
                    <a:pt x="571" y="1112"/>
                    <a:pt x="567" y="1128"/>
                  </a:cubicBezTo>
                  <a:cubicBezTo>
                    <a:pt x="570" y="1129"/>
                    <a:pt x="588" y="1141"/>
                    <a:pt x="589" y="1128"/>
                  </a:cubicBezTo>
                  <a:close/>
                  <a:moveTo>
                    <a:pt x="631" y="1133"/>
                  </a:moveTo>
                  <a:cubicBezTo>
                    <a:pt x="631" y="1130"/>
                    <a:pt x="627" y="1127"/>
                    <a:pt x="626" y="1133"/>
                  </a:cubicBezTo>
                  <a:cubicBezTo>
                    <a:pt x="626" y="1136"/>
                    <a:pt x="630" y="1139"/>
                    <a:pt x="631" y="1133"/>
                  </a:cubicBezTo>
                  <a:close/>
                  <a:moveTo>
                    <a:pt x="1012" y="1149"/>
                  </a:moveTo>
                  <a:cubicBezTo>
                    <a:pt x="1022" y="1147"/>
                    <a:pt x="1044" y="1156"/>
                    <a:pt x="1038" y="1138"/>
                  </a:cubicBezTo>
                  <a:cubicBezTo>
                    <a:pt x="1025" y="1137"/>
                    <a:pt x="1016" y="1141"/>
                    <a:pt x="1012" y="1149"/>
                  </a:cubicBezTo>
                  <a:close/>
                  <a:moveTo>
                    <a:pt x="669" y="1149"/>
                  </a:moveTo>
                  <a:cubicBezTo>
                    <a:pt x="665" y="1150"/>
                    <a:pt x="658" y="1149"/>
                    <a:pt x="658" y="1154"/>
                  </a:cubicBezTo>
                  <a:cubicBezTo>
                    <a:pt x="662" y="1153"/>
                    <a:pt x="669" y="1154"/>
                    <a:pt x="669" y="1149"/>
                  </a:cubicBezTo>
                  <a:close/>
                  <a:moveTo>
                    <a:pt x="974" y="1154"/>
                  </a:moveTo>
                  <a:cubicBezTo>
                    <a:pt x="970" y="1156"/>
                    <a:pt x="964" y="1154"/>
                    <a:pt x="963" y="1160"/>
                  </a:cubicBezTo>
                  <a:cubicBezTo>
                    <a:pt x="968" y="1158"/>
                    <a:pt x="974" y="1160"/>
                    <a:pt x="974" y="1154"/>
                  </a:cubicBezTo>
                  <a:close/>
                  <a:moveTo>
                    <a:pt x="685" y="1256"/>
                  </a:moveTo>
                  <a:cubicBezTo>
                    <a:pt x="689" y="1252"/>
                    <a:pt x="698" y="1230"/>
                    <a:pt x="680" y="1235"/>
                  </a:cubicBezTo>
                  <a:cubicBezTo>
                    <a:pt x="681" y="1243"/>
                    <a:pt x="678" y="1254"/>
                    <a:pt x="685" y="1256"/>
                  </a:cubicBezTo>
                  <a:close/>
                  <a:moveTo>
                    <a:pt x="685" y="1224"/>
                  </a:moveTo>
                  <a:cubicBezTo>
                    <a:pt x="689" y="1209"/>
                    <a:pt x="677" y="1210"/>
                    <a:pt x="680" y="1197"/>
                  </a:cubicBezTo>
                  <a:cubicBezTo>
                    <a:pt x="680" y="1189"/>
                    <a:pt x="682" y="1153"/>
                    <a:pt x="674" y="1170"/>
                  </a:cubicBezTo>
                  <a:cubicBezTo>
                    <a:pt x="682" y="1200"/>
                    <a:pt x="659" y="1226"/>
                    <a:pt x="674" y="1245"/>
                  </a:cubicBezTo>
                  <a:cubicBezTo>
                    <a:pt x="675" y="1235"/>
                    <a:pt x="678" y="1227"/>
                    <a:pt x="685" y="1224"/>
                  </a:cubicBezTo>
                  <a:close/>
                  <a:moveTo>
                    <a:pt x="824" y="1186"/>
                  </a:moveTo>
                  <a:cubicBezTo>
                    <a:pt x="811" y="1183"/>
                    <a:pt x="800" y="1179"/>
                    <a:pt x="781" y="1181"/>
                  </a:cubicBezTo>
                  <a:cubicBezTo>
                    <a:pt x="781" y="1207"/>
                    <a:pt x="823" y="1220"/>
                    <a:pt x="824" y="1186"/>
                  </a:cubicBezTo>
                  <a:close/>
                  <a:moveTo>
                    <a:pt x="728" y="1170"/>
                  </a:moveTo>
                  <a:cubicBezTo>
                    <a:pt x="723" y="1204"/>
                    <a:pt x="774" y="1210"/>
                    <a:pt x="792" y="1203"/>
                  </a:cubicBezTo>
                  <a:cubicBezTo>
                    <a:pt x="776" y="1187"/>
                    <a:pt x="758" y="1172"/>
                    <a:pt x="728" y="1170"/>
                  </a:cubicBezTo>
                  <a:close/>
                  <a:moveTo>
                    <a:pt x="840" y="1186"/>
                  </a:moveTo>
                  <a:cubicBezTo>
                    <a:pt x="840" y="1201"/>
                    <a:pt x="849" y="1197"/>
                    <a:pt x="840" y="1208"/>
                  </a:cubicBezTo>
                  <a:cubicBezTo>
                    <a:pt x="868" y="1198"/>
                    <a:pt x="911" y="1203"/>
                    <a:pt x="926" y="1181"/>
                  </a:cubicBezTo>
                  <a:cubicBezTo>
                    <a:pt x="902" y="1188"/>
                    <a:pt x="871" y="1187"/>
                    <a:pt x="840" y="1186"/>
                  </a:cubicBezTo>
                  <a:close/>
                  <a:moveTo>
                    <a:pt x="674" y="1358"/>
                  </a:moveTo>
                  <a:cubicBezTo>
                    <a:pt x="680" y="1351"/>
                    <a:pt x="683" y="1342"/>
                    <a:pt x="690" y="1336"/>
                  </a:cubicBezTo>
                  <a:cubicBezTo>
                    <a:pt x="686" y="1324"/>
                    <a:pt x="700" y="1295"/>
                    <a:pt x="680" y="1299"/>
                  </a:cubicBezTo>
                  <a:cubicBezTo>
                    <a:pt x="663" y="1311"/>
                    <a:pt x="669" y="1350"/>
                    <a:pt x="674" y="1358"/>
                  </a:cubicBezTo>
                  <a:close/>
                  <a:moveTo>
                    <a:pt x="647" y="1320"/>
                  </a:moveTo>
                  <a:cubicBezTo>
                    <a:pt x="645" y="1324"/>
                    <a:pt x="635" y="1322"/>
                    <a:pt x="631" y="1326"/>
                  </a:cubicBezTo>
                  <a:cubicBezTo>
                    <a:pt x="627" y="1330"/>
                    <a:pt x="625" y="1340"/>
                    <a:pt x="621" y="1347"/>
                  </a:cubicBezTo>
                  <a:cubicBezTo>
                    <a:pt x="616" y="1354"/>
                    <a:pt x="614" y="1362"/>
                    <a:pt x="610" y="1369"/>
                  </a:cubicBezTo>
                  <a:cubicBezTo>
                    <a:pt x="627" y="1365"/>
                    <a:pt x="635" y="1372"/>
                    <a:pt x="647" y="1374"/>
                  </a:cubicBezTo>
                  <a:cubicBezTo>
                    <a:pt x="654" y="1351"/>
                    <a:pt x="639" y="1350"/>
                    <a:pt x="637" y="1336"/>
                  </a:cubicBezTo>
                  <a:cubicBezTo>
                    <a:pt x="643" y="1328"/>
                    <a:pt x="652" y="1323"/>
                    <a:pt x="658" y="1315"/>
                  </a:cubicBezTo>
                  <a:cubicBezTo>
                    <a:pt x="635" y="1319"/>
                    <a:pt x="663" y="1304"/>
                    <a:pt x="647" y="1304"/>
                  </a:cubicBezTo>
                  <a:cubicBezTo>
                    <a:pt x="639" y="1308"/>
                    <a:pt x="649" y="1318"/>
                    <a:pt x="647" y="1320"/>
                  </a:cubicBezTo>
                  <a:close/>
                  <a:moveTo>
                    <a:pt x="631" y="1315"/>
                  </a:moveTo>
                  <a:cubicBezTo>
                    <a:pt x="597" y="1318"/>
                    <a:pt x="563" y="1322"/>
                    <a:pt x="562" y="1358"/>
                  </a:cubicBezTo>
                  <a:cubicBezTo>
                    <a:pt x="568" y="1359"/>
                    <a:pt x="580" y="1351"/>
                    <a:pt x="578" y="1358"/>
                  </a:cubicBezTo>
                  <a:cubicBezTo>
                    <a:pt x="574" y="1368"/>
                    <a:pt x="581" y="1361"/>
                    <a:pt x="610" y="1363"/>
                  </a:cubicBezTo>
                  <a:cubicBezTo>
                    <a:pt x="609" y="1350"/>
                    <a:pt x="618" y="1347"/>
                    <a:pt x="621" y="1336"/>
                  </a:cubicBezTo>
                  <a:cubicBezTo>
                    <a:pt x="605" y="1334"/>
                    <a:pt x="590" y="1359"/>
                    <a:pt x="583" y="1347"/>
                  </a:cubicBezTo>
                  <a:cubicBezTo>
                    <a:pt x="599" y="1336"/>
                    <a:pt x="623" y="1334"/>
                    <a:pt x="631" y="1315"/>
                  </a:cubicBezTo>
                  <a:close/>
                  <a:moveTo>
                    <a:pt x="562" y="1363"/>
                  </a:moveTo>
                  <a:cubicBezTo>
                    <a:pt x="562" y="1371"/>
                    <a:pt x="564" y="1375"/>
                    <a:pt x="567" y="1379"/>
                  </a:cubicBezTo>
                  <a:cubicBezTo>
                    <a:pt x="581" y="1379"/>
                    <a:pt x="593" y="1376"/>
                    <a:pt x="599" y="1369"/>
                  </a:cubicBezTo>
                  <a:cubicBezTo>
                    <a:pt x="582" y="1372"/>
                    <a:pt x="574" y="1365"/>
                    <a:pt x="562" y="1363"/>
                  </a:cubicBezTo>
                  <a:close/>
                  <a:moveTo>
                    <a:pt x="599" y="1390"/>
                  </a:moveTo>
                  <a:cubicBezTo>
                    <a:pt x="615" y="1388"/>
                    <a:pt x="641" y="1396"/>
                    <a:pt x="642" y="1379"/>
                  </a:cubicBezTo>
                  <a:cubicBezTo>
                    <a:pt x="633" y="1372"/>
                    <a:pt x="594" y="1367"/>
                    <a:pt x="599" y="1390"/>
                  </a:cubicBezTo>
                  <a:close/>
                  <a:moveTo>
                    <a:pt x="540" y="1352"/>
                  </a:moveTo>
                  <a:cubicBezTo>
                    <a:pt x="547" y="1341"/>
                    <a:pt x="561" y="1338"/>
                    <a:pt x="567" y="1326"/>
                  </a:cubicBezTo>
                  <a:cubicBezTo>
                    <a:pt x="542" y="1333"/>
                    <a:pt x="538" y="1338"/>
                    <a:pt x="514" y="1326"/>
                  </a:cubicBezTo>
                  <a:cubicBezTo>
                    <a:pt x="512" y="1345"/>
                    <a:pt x="527" y="1348"/>
                    <a:pt x="540" y="1352"/>
                  </a:cubicBezTo>
                  <a:close/>
                  <a:moveTo>
                    <a:pt x="653" y="1369"/>
                  </a:moveTo>
                  <a:cubicBezTo>
                    <a:pt x="668" y="1376"/>
                    <a:pt x="668" y="1345"/>
                    <a:pt x="653" y="1352"/>
                  </a:cubicBezTo>
                  <a:cubicBezTo>
                    <a:pt x="653" y="1358"/>
                    <a:pt x="653" y="1363"/>
                    <a:pt x="653" y="1369"/>
                  </a:cubicBezTo>
                  <a:close/>
                  <a:moveTo>
                    <a:pt x="1172" y="1395"/>
                  </a:moveTo>
                  <a:cubicBezTo>
                    <a:pt x="1172" y="1386"/>
                    <a:pt x="1187" y="1392"/>
                    <a:pt x="1188" y="1385"/>
                  </a:cubicBezTo>
                  <a:cubicBezTo>
                    <a:pt x="1182" y="1372"/>
                    <a:pt x="1161" y="1393"/>
                    <a:pt x="1172" y="1395"/>
                  </a:cubicBezTo>
                  <a:close/>
                  <a:moveTo>
                    <a:pt x="792" y="1508"/>
                  </a:moveTo>
                  <a:cubicBezTo>
                    <a:pt x="768" y="1518"/>
                    <a:pt x="785" y="1486"/>
                    <a:pt x="765" y="1492"/>
                  </a:cubicBezTo>
                  <a:cubicBezTo>
                    <a:pt x="768" y="1505"/>
                    <a:pt x="770" y="1519"/>
                    <a:pt x="787" y="1518"/>
                  </a:cubicBezTo>
                  <a:cubicBezTo>
                    <a:pt x="799" y="1503"/>
                    <a:pt x="829" y="1504"/>
                    <a:pt x="824" y="1470"/>
                  </a:cubicBezTo>
                  <a:cubicBezTo>
                    <a:pt x="790" y="1469"/>
                    <a:pt x="808" y="1502"/>
                    <a:pt x="792" y="1508"/>
                  </a:cubicBezTo>
                  <a:close/>
                  <a:moveTo>
                    <a:pt x="830" y="1465"/>
                  </a:moveTo>
                  <a:cubicBezTo>
                    <a:pt x="838" y="1402"/>
                    <a:pt x="777" y="1406"/>
                    <a:pt x="744" y="1385"/>
                  </a:cubicBezTo>
                  <a:cubicBezTo>
                    <a:pt x="744" y="1401"/>
                    <a:pt x="744" y="1417"/>
                    <a:pt x="744" y="1433"/>
                  </a:cubicBezTo>
                  <a:cubicBezTo>
                    <a:pt x="776" y="1424"/>
                    <a:pt x="808" y="1437"/>
                    <a:pt x="792" y="1470"/>
                  </a:cubicBezTo>
                  <a:cubicBezTo>
                    <a:pt x="811" y="1475"/>
                    <a:pt x="813" y="1462"/>
                    <a:pt x="830" y="1465"/>
                  </a:cubicBezTo>
                  <a:close/>
                  <a:moveTo>
                    <a:pt x="1071" y="1449"/>
                  </a:moveTo>
                  <a:cubicBezTo>
                    <a:pt x="1083" y="1450"/>
                    <a:pt x="1091" y="1448"/>
                    <a:pt x="1092" y="1438"/>
                  </a:cubicBezTo>
                  <a:cubicBezTo>
                    <a:pt x="1080" y="1437"/>
                    <a:pt x="1072" y="1439"/>
                    <a:pt x="1071" y="1449"/>
                  </a:cubicBezTo>
                  <a:close/>
                  <a:moveTo>
                    <a:pt x="765" y="1449"/>
                  </a:moveTo>
                  <a:cubicBezTo>
                    <a:pt x="763" y="1445"/>
                    <a:pt x="751" y="1442"/>
                    <a:pt x="749" y="1449"/>
                  </a:cubicBezTo>
                  <a:cubicBezTo>
                    <a:pt x="746" y="1461"/>
                    <a:pt x="770" y="1460"/>
                    <a:pt x="765" y="1449"/>
                  </a:cubicBezTo>
                  <a:close/>
                  <a:moveTo>
                    <a:pt x="862" y="1470"/>
                  </a:moveTo>
                  <a:cubicBezTo>
                    <a:pt x="873" y="1481"/>
                    <a:pt x="876" y="1472"/>
                    <a:pt x="883" y="1465"/>
                  </a:cubicBezTo>
                  <a:cubicBezTo>
                    <a:pt x="891" y="1465"/>
                    <a:pt x="904" y="1464"/>
                    <a:pt x="894" y="1460"/>
                  </a:cubicBezTo>
                  <a:cubicBezTo>
                    <a:pt x="880" y="1460"/>
                    <a:pt x="868" y="1463"/>
                    <a:pt x="862" y="1470"/>
                  </a:cubicBezTo>
                  <a:close/>
                  <a:moveTo>
                    <a:pt x="594" y="1535"/>
                  </a:moveTo>
                  <a:cubicBezTo>
                    <a:pt x="627" y="1532"/>
                    <a:pt x="642" y="1511"/>
                    <a:pt x="664" y="1497"/>
                  </a:cubicBezTo>
                  <a:cubicBezTo>
                    <a:pt x="677" y="1490"/>
                    <a:pt x="654" y="1481"/>
                    <a:pt x="669" y="1476"/>
                  </a:cubicBezTo>
                  <a:cubicBezTo>
                    <a:pt x="675" y="1473"/>
                    <a:pt x="681" y="1470"/>
                    <a:pt x="685" y="1465"/>
                  </a:cubicBezTo>
                  <a:cubicBezTo>
                    <a:pt x="592" y="1493"/>
                    <a:pt x="499" y="1533"/>
                    <a:pt x="385" y="1540"/>
                  </a:cubicBezTo>
                  <a:cubicBezTo>
                    <a:pt x="354" y="1542"/>
                    <a:pt x="326" y="1534"/>
                    <a:pt x="294" y="1545"/>
                  </a:cubicBezTo>
                  <a:cubicBezTo>
                    <a:pt x="377" y="1574"/>
                    <a:pt x="510" y="1584"/>
                    <a:pt x="583" y="1540"/>
                  </a:cubicBezTo>
                  <a:cubicBezTo>
                    <a:pt x="577" y="1530"/>
                    <a:pt x="540" y="1523"/>
                    <a:pt x="551" y="1513"/>
                  </a:cubicBezTo>
                  <a:cubicBezTo>
                    <a:pt x="568" y="1518"/>
                    <a:pt x="574" y="1533"/>
                    <a:pt x="594" y="1535"/>
                  </a:cubicBezTo>
                  <a:close/>
                  <a:moveTo>
                    <a:pt x="535" y="1486"/>
                  </a:moveTo>
                  <a:cubicBezTo>
                    <a:pt x="517" y="1470"/>
                    <a:pt x="519" y="1506"/>
                    <a:pt x="535" y="1486"/>
                  </a:cubicBezTo>
                  <a:close/>
                  <a:moveTo>
                    <a:pt x="219" y="1502"/>
                  </a:moveTo>
                  <a:cubicBezTo>
                    <a:pt x="215" y="1506"/>
                    <a:pt x="229" y="1507"/>
                    <a:pt x="230" y="1508"/>
                  </a:cubicBezTo>
                  <a:cubicBezTo>
                    <a:pt x="245" y="1515"/>
                    <a:pt x="224" y="1498"/>
                    <a:pt x="219" y="1502"/>
                  </a:cubicBezTo>
                  <a:close/>
                  <a:moveTo>
                    <a:pt x="182" y="1518"/>
                  </a:moveTo>
                  <a:cubicBezTo>
                    <a:pt x="147" y="1512"/>
                    <a:pt x="170" y="1535"/>
                    <a:pt x="182" y="1518"/>
                  </a:cubicBezTo>
                  <a:close/>
                  <a:moveTo>
                    <a:pt x="910" y="1128"/>
                  </a:moveTo>
                  <a:cubicBezTo>
                    <a:pt x="899" y="1125"/>
                    <a:pt x="883" y="1142"/>
                    <a:pt x="894" y="1144"/>
                  </a:cubicBezTo>
                  <a:cubicBezTo>
                    <a:pt x="894" y="1134"/>
                    <a:pt x="912" y="1140"/>
                    <a:pt x="910" y="11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76"/>
            <p:cNvSpPr>
              <a:spLocks/>
            </p:cNvSpPr>
            <p:nvPr/>
          </p:nvSpPr>
          <p:spPr bwMode="auto">
            <a:xfrm>
              <a:off x="8183563" y="4749801"/>
              <a:ext cx="42863" cy="23813"/>
            </a:xfrm>
            <a:custGeom>
              <a:avLst/>
              <a:gdLst>
                <a:gd name="T0" fmla="*/ 38 w 46"/>
                <a:gd name="T1" fmla="*/ 0 h 27"/>
                <a:gd name="T2" fmla="*/ 43 w 46"/>
                <a:gd name="T3" fmla="*/ 11 h 27"/>
                <a:gd name="T4" fmla="*/ 11 w 46"/>
                <a:gd name="T5" fmla="*/ 27 h 27"/>
                <a:gd name="T6" fmla="*/ 38 w 46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7">
                  <a:moveTo>
                    <a:pt x="38" y="0"/>
                  </a:moveTo>
                  <a:cubicBezTo>
                    <a:pt x="46" y="2"/>
                    <a:pt x="33" y="10"/>
                    <a:pt x="43" y="11"/>
                  </a:cubicBezTo>
                  <a:cubicBezTo>
                    <a:pt x="36" y="20"/>
                    <a:pt x="20" y="19"/>
                    <a:pt x="11" y="27"/>
                  </a:cubicBezTo>
                  <a:cubicBezTo>
                    <a:pt x="0" y="19"/>
                    <a:pt x="39" y="16"/>
                    <a:pt x="3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77"/>
            <p:cNvSpPr>
              <a:spLocks/>
            </p:cNvSpPr>
            <p:nvPr/>
          </p:nvSpPr>
          <p:spPr bwMode="auto">
            <a:xfrm>
              <a:off x="8767764" y="4773613"/>
              <a:ext cx="44450" cy="63500"/>
            </a:xfrm>
            <a:custGeom>
              <a:avLst/>
              <a:gdLst>
                <a:gd name="T0" fmla="*/ 38 w 47"/>
                <a:gd name="T1" fmla="*/ 0 h 69"/>
                <a:gd name="T2" fmla="*/ 38 w 47"/>
                <a:gd name="T3" fmla="*/ 43 h 69"/>
                <a:gd name="T4" fmla="*/ 27 w 47"/>
                <a:gd name="T5" fmla="*/ 64 h 69"/>
                <a:gd name="T6" fmla="*/ 0 w 47"/>
                <a:gd name="T7" fmla="*/ 32 h 69"/>
                <a:gd name="T8" fmla="*/ 22 w 47"/>
                <a:gd name="T9" fmla="*/ 32 h 69"/>
                <a:gd name="T10" fmla="*/ 38 w 47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69">
                  <a:moveTo>
                    <a:pt x="38" y="0"/>
                  </a:moveTo>
                  <a:cubicBezTo>
                    <a:pt x="47" y="7"/>
                    <a:pt x="25" y="28"/>
                    <a:pt x="38" y="43"/>
                  </a:cubicBezTo>
                  <a:cubicBezTo>
                    <a:pt x="22" y="37"/>
                    <a:pt x="28" y="55"/>
                    <a:pt x="27" y="64"/>
                  </a:cubicBezTo>
                  <a:cubicBezTo>
                    <a:pt x="3" y="69"/>
                    <a:pt x="6" y="47"/>
                    <a:pt x="0" y="32"/>
                  </a:cubicBezTo>
                  <a:cubicBezTo>
                    <a:pt x="8" y="26"/>
                    <a:pt x="14" y="26"/>
                    <a:pt x="22" y="32"/>
                  </a:cubicBezTo>
                  <a:cubicBezTo>
                    <a:pt x="19" y="13"/>
                    <a:pt x="31" y="9"/>
                    <a:pt x="3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378"/>
            <p:cNvSpPr>
              <a:spLocks/>
            </p:cNvSpPr>
            <p:nvPr/>
          </p:nvSpPr>
          <p:spPr bwMode="auto">
            <a:xfrm>
              <a:off x="8347076" y="4905376"/>
              <a:ext cx="39688" cy="55563"/>
            </a:xfrm>
            <a:custGeom>
              <a:avLst/>
              <a:gdLst>
                <a:gd name="T0" fmla="*/ 0 w 43"/>
                <a:gd name="T1" fmla="*/ 34 h 59"/>
                <a:gd name="T2" fmla="*/ 16 w 43"/>
                <a:gd name="T3" fmla="*/ 2 h 59"/>
                <a:gd name="T4" fmla="*/ 43 w 43"/>
                <a:gd name="T5" fmla="*/ 23 h 59"/>
                <a:gd name="T6" fmla="*/ 16 w 43"/>
                <a:gd name="T7" fmla="*/ 39 h 59"/>
                <a:gd name="T8" fmla="*/ 22 w 43"/>
                <a:gd name="T9" fmla="*/ 44 h 59"/>
                <a:gd name="T10" fmla="*/ 0 w 43"/>
                <a:gd name="T11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9">
                  <a:moveTo>
                    <a:pt x="0" y="34"/>
                  </a:moveTo>
                  <a:cubicBezTo>
                    <a:pt x="4" y="22"/>
                    <a:pt x="3" y="5"/>
                    <a:pt x="16" y="2"/>
                  </a:cubicBezTo>
                  <a:cubicBezTo>
                    <a:pt x="34" y="0"/>
                    <a:pt x="28" y="22"/>
                    <a:pt x="43" y="23"/>
                  </a:cubicBezTo>
                  <a:cubicBezTo>
                    <a:pt x="41" y="35"/>
                    <a:pt x="14" y="22"/>
                    <a:pt x="16" y="39"/>
                  </a:cubicBezTo>
                  <a:cubicBezTo>
                    <a:pt x="15" y="44"/>
                    <a:pt x="18" y="44"/>
                    <a:pt x="22" y="44"/>
                  </a:cubicBezTo>
                  <a:cubicBezTo>
                    <a:pt x="17" y="59"/>
                    <a:pt x="10" y="32"/>
                    <a:pt x="0" y="3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379"/>
            <p:cNvSpPr>
              <a:spLocks/>
            </p:cNvSpPr>
            <p:nvPr/>
          </p:nvSpPr>
          <p:spPr bwMode="auto">
            <a:xfrm>
              <a:off x="7994651" y="5011738"/>
              <a:ext cx="65088" cy="46038"/>
            </a:xfrm>
            <a:custGeom>
              <a:avLst/>
              <a:gdLst>
                <a:gd name="T0" fmla="*/ 0 w 70"/>
                <a:gd name="T1" fmla="*/ 32 h 50"/>
                <a:gd name="T2" fmla="*/ 38 w 70"/>
                <a:gd name="T3" fmla="*/ 0 h 50"/>
                <a:gd name="T4" fmla="*/ 70 w 70"/>
                <a:gd name="T5" fmla="*/ 16 h 50"/>
                <a:gd name="T6" fmla="*/ 38 w 70"/>
                <a:gd name="T7" fmla="*/ 27 h 50"/>
                <a:gd name="T8" fmla="*/ 38 w 70"/>
                <a:gd name="T9" fmla="*/ 32 h 50"/>
                <a:gd name="T10" fmla="*/ 0 w 70"/>
                <a:gd name="T11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50">
                  <a:moveTo>
                    <a:pt x="0" y="32"/>
                  </a:moveTo>
                  <a:cubicBezTo>
                    <a:pt x="3" y="12"/>
                    <a:pt x="40" y="25"/>
                    <a:pt x="38" y="0"/>
                  </a:cubicBezTo>
                  <a:cubicBezTo>
                    <a:pt x="51" y="3"/>
                    <a:pt x="60" y="10"/>
                    <a:pt x="70" y="16"/>
                  </a:cubicBezTo>
                  <a:cubicBezTo>
                    <a:pt x="66" y="38"/>
                    <a:pt x="55" y="27"/>
                    <a:pt x="38" y="27"/>
                  </a:cubicBezTo>
                  <a:cubicBezTo>
                    <a:pt x="48" y="37"/>
                    <a:pt x="48" y="50"/>
                    <a:pt x="38" y="32"/>
                  </a:cubicBezTo>
                  <a:cubicBezTo>
                    <a:pt x="25" y="35"/>
                    <a:pt x="10" y="43"/>
                    <a:pt x="0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380"/>
            <p:cNvSpPr>
              <a:spLocks/>
            </p:cNvSpPr>
            <p:nvPr/>
          </p:nvSpPr>
          <p:spPr bwMode="auto">
            <a:xfrm>
              <a:off x="7999413" y="5208588"/>
              <a:ext cx="17463" cy="26988"/>
            </a:xfrm>
            <a:custGeom>
              <a:avLst/>
              <a:gdLst>
                <a:gd name="T0" fmla="*/ 0 w 19"/>
                <a:gd name="T1" fmla="*/ 11 h 29"/>
                <a:gd name="T2" fmla="*/ 16 w 19"/>
                <a:gd name="T3" fmla="*/ 27 h 29"/>
                <a:gd name="T4" fmla="*/ 0 w 19"/>
                <a:gd name="T5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9">
                  <a:moveTo>
                    <a:pt x="0" y="11"/>
                  </a:moveTo>
                  <a:cubicBezTo>
                    <a:pt x="2" y="0"/>
                    <a:pt x="19" y="17"/>
                    <a:pt x="16" y="27"/>
                  </a:cubicBezTo>
                  <a:cubicBezTo>
                    <a:pt x="4" y="29"/>
                    <a:pt x="10" y="12"/>
                    <a:pt x="0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381"/>
            <p:cNvSpPr>
              <a:spLocks/>
            </p:cNvSpPr>
            <p:nvPr/>
          </p:nvSpPr>
          <p:spPr bwMode="auto">
            <a:xfrm>
              <a:off x="7845426" y="5235576"/>
              <a:ext cx="50800" cy="42863"/>
            </a:xfrm>
            <a:custGeom>
              <a:avLst/>
              <a:gdLst>
                <a:gd name="T0" fmla="*/ 54 w 54"/>
                <a:gd name="T1" fmla="*/ 37 h 47"/>
                <a:gd name="T2" fmla="*/ 16 w 54"/>
                <a:gd name="T3" fmla="*/ 37 h 47"/>
                <a:gd name="T4" fmla="*/ 16 w 54"/>
                <a:gd name="T5" fmla="*/ 47 h 47"/>
                <a:gd name="T6" fmla="*/ 16 w 54"/>
                <a:gd name="T7" fmla="*/ 26 h 47"/>
                <a:gd name="T8" fmla="*/ 54 w 54"/>
                <a:gd name="T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7">
                  <a:moveTo>
                    <a:pt x="54" y="37"/>
                  </a:moveTo>
                  <a:cubicBezTo>
                    <a:pt x="41" y="37"/>
                    <a:pt x="29" y="37"/>
                    <a:pt x="16" y="37"/>
                  </a:cubicBezTo>
                  <a:cubicBezTo>
                    <a:pt x="16" y="40"/>
                    <a:pt x="16" y="44"/>
                    <a:pt x="16" y="47"/>
                  </a:cubicBezTo>
                  <a:cubicBezTo>
                    <a:pt x="0" y="44"/>
                    <a:pt x="22" y="36"/>
                    <a:pt x="16" y="26"/>
                  </a:cubicBezTo>
                  <a:cubicBezTo>
                    <a:pt x="36" y="26"/>
                    <a:pt x="54" y="0"/>
                    <a:pt x="54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382"/>
            <p:cNvSpPr>
              <a:spLocks/>
            </p:cNvSpPr>
            <p:nvPr/>
          </p:nvSpPr>
          <p:spPr bwMode="auto">
            <a:xfrm>
              <a:off x="7823201" y="5243513"/>
              <a:ext cx="30163" cy="41275"/>
            </a:xfrm>
            <a:custGeom>
              <a:avLst/>
              <a:gdLst>
                <a:gd name="T0" fmla="*/ 9 w 33"/>
                <a:gd name="T1" fmla="*/ 17 h 45"/>
                <a:gd name="T2" fmla="*/ 9 w 33"/>
                <a:gd name="T3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45">
                  <a:moveTo>
                    <a:pt x="9" y="17"/>
                  </a:moveTo>
                  <a:cubicBezTo>
                    <a:pt x="0" y="0"/>
                    <a:pt x="33" y="45"/>
                    <a:pt x="9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383"/>
            <p:cNvSpPr>
              <a:spLocks/>
            </p:cNvSpPr>
            <p:nvPr/>
          </p:nvSpPr>
          <p:spPr bwMode="auto">
            <a:xfrm>
              <a:off x="8553451" y="5284788"/>
              <a:ext cx="15875" cy="26988"/>
            </a:xfrm>
            <a:custGeom>
              <a:avLst/>
              <a:gdLst>
                <a:gd name="T0" fmla="*/ 8 w 17"/>
                <a:gd name="T1" fmla="*/ 15 h 30"/>
                <a:gd name="T2" fmla="*/ 13 w 17"/>
                <a:gd name="T3" fmla="*/ 4 h 30"/>
                <a:gd name="T4" fmla="*/ 8 w 17"/>
                <a:gd name="T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0">
                  <a:moveTo>
                    <a:pt x="8" y="15"/>
                  </a:moveTo>
                  <a:cubicBezTo>
                    <a:pt x="8" y="14"/>
                    <a:pt x="9" y="0"/>
                    <a:pt x="13" y="4"/>
                  </a:cubicBezTo>
                  <a:cubicBezTo>
                    <a:pt x="17" y="9"/>
                    <a:pt x="0" y="30"/>
                    <a:pt x="8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384"/>
            <p:cNvSpPr>
              <a:spLocks/>
            </p:cNvSpPr>
            <p:nvPr/>
          </p:nvSpPr>
          <p:spPr bwMode="auto">
            <a:xfrm>
              <a:off x="8664576" y="5294313"/>
              <a:ext cx="17463" cy="12700"/>
            </a:xfrm>
            <a:custGeom>
              <a:avLst/>
              <a:gdLst>
                <a:gd name="T0" fmla="*/ 12 w 20"/>
                <a:gd name="T1" fmla="*/ 4 h 13"/>
                <a:gd name="T2" fmla="*/ 12 w 20"/>
                <a:gd name="T3" fmla="*/ 9 h 13"/>
                <a:gd name="T4" fmla="*/ 6 w 20"/>
                <a:gd name="T5" fmla="*/ 4 h 13"/>
                <a:gd name="T6" fmla="*/ 12 w 20"/>
                <a:gd name="T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3">
                  <a:moveTo>
                    <a:pt x="12" y="4"/>
                  </a:moveTo>
                  <a:cubicBezTo>
                    <a:pt x="20" y="0"/>
                    <a:pt x="16" y="7"/>
                    <a:pt x="12" y="9"/>
                  </a:cubicBezTo>
                  <a:cubicBezTo>
                    <a:pt x="5" y="13"/>
                    <a:pt x="0" y="5"/>
                    <a:pt x="6" y="4"/>
                  </a:cubicBezTo>
                  <a:cubicBezTo>
                    <a:pt x="8" y="3"/>
                    <a:pt x="10" y="4"/>
                    <a:pt x="1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385"/>
            <p:cNvSpPr>
              <a:spLocks/>
            </p:cNvSpPr>
            <p:nvPr/>
          </p:nvSpPr>
          <p:spPr bwMode="auto">
            <a:xfrm>
              <a:off x="8343901" y="5507038"/>
              <a:ext cx="26988" cy="15875"/>
            </a:xfrm>
            <a:custGeom>
              <a:avLst/>
              <a:gdLst>
                <a:gd name="T0" fmla="*/ 15 w 30"/>
                <a:gd name="T1" fmla="*/ 9 h 17"/>
                <a:gd name="T2" fmla="*/ 4 w 30"/>
                <a:gd name="T3" fmla="*/ 4 h 17"/>
                <a:gd name="T4" fmla="*/ 15 w 30"/>
                <a:gd name="T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7">
                  <a:moveTo>
                    <a:pt x="15" y="9"/>
                  </a:moveTo>
                  <a:cubicBezTo>
                    <a:pt x="14" y="9"/>
                    <a:pt x="0" y="8"/>
                    <a:pt x="4" y="4"/>
                  </a:cubicBezTo>
                  <a:cubicBezTo>
                    <a:pt x="10" y="0"/>
                    <a:pt x="30" y="17"/>
                    <a:pt x="15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386"/>
            <p:cNvSpPr>
              <a:spLocks/>
            </p:cNvSpPr>
            <p:nvPr/>
          </p:nvSpPr>
          <p:spPr bwMode="auto">
            <a:xfrm>
              <a:off x="8081963" y="5546726"/>
              <a:ext cx="61913" cy="58738"/>
            </a:xfrm>
            <a:custGeom>
              <a:avLst/>
              <a:gdLst>
                <a:gd name="T0" fmla="*/ 18 w 67"/>
                <a:gd name="T1" fmla="*/ 15 h 64"/>
                <a:gd name="T2" fmla="*/ 51 w 67"/>
                <a:gd name="T3" fmla="*/ 25 h 64"/>
                <a:gd name="T4" fmla="*/ 67 w 67"/>
                <a:gd name="T5" fmla="*/ 47 h 64"/>
                <a:gd name="T6" fmla="*/ 35 w 67"/>
                <a:gd name="T7" fmla="*/ 31 h 64"/>
                <a:gd name="T8" fmla="*/ 2 w 67"/>
                <a:gd name="T9" fmla="*/ 15 h 64"/>
                <a:gd name="T10" fmla="*/ 18 w 67"/>
                <a:gd name="T11" fmla="*/ 1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4">
                  <a:moveTo>
                    <a:pt x="18" y="15"/>
                  </a:moveTo>
                  <a:cubicBezTo>
                    <a:pt x="27" y="0"/>
                    <a:pt x="38" y="26"/>
                    <a:pt x="51" y="25"/>
                  </a:cubicBezTo>
                  <a:cubicBezTo>
                    <a:pt x="49" y="39"/>
                    <a:pt x="53" y="48"/>
                    <a:pt x="67" y="47"/>
                  </a:cubicBezTo>
                  <a:cubicBezTo>
                    <a:pt x="54" y="64"/>
                    <a:pt x="45" y="33"/>
                    <a:pt x="35" y="31"/>
                  </a:cubicBezTo>
                  <a:cubicBezTo>
                    <a:pt x="22" y="34"/>
                    <a:pt x="0" y="39"/>
                    <a:pt x="2" y="15"/>
                  </a:cubicBezTo>
                  <a:cubicBezTo>
                    <a:pt x="13" y="11"/>
                    <a:pt x="32" y="25"/>
                    <a:pt x="18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387"/>
            <p:cNvSpPr>
              <a:spLocks/>
            </p:cNvSpPr>
            <p:nvPr/>
          </p:nvSpPr>
          <p:spPr bwMode="auto">
            <a:xfrm>
              <a:off x="7781926" y="5602288"/>
              <a:ext cx="39688" cy="47625"/>
            </a:xfrm>
            <a:custGeom>
              <a:avLst/>
              <a:gdLst>
                <a:gd name="T0" fmla="*/ 0 w 42"/>
                <a:gd name="T1" fmla="*/ 19 h 51"/>
                <a:gd name="T2" fmla="*/ 5 w 42"/>
                <a:gd name="T3" fmla="*/ 19 h 51"/>
                <a:gd name="T4" fmla="*/ 32 w 42"/>
                <a:gd name="T5" fmla="*/ 8 h 51"/>
                <a:gd name="T6" fmla="*/ 37 w 42"/>
                <a:gd name="T7" fmla="*/ 40 h 51"/>
                <a:gd name="T8" fmla="*/ 21 w 42"/>
                <a:gd name="T9" fmla="*/ 51 h 51"/>
                <a:gd name="T10" fmla="*/ 0 w 42"/>
                <a:gd name="T11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1">
                  <a:moveTo>
                    <a:pt x="0" y="19"/>
                  </a:moveTo>
                  <a:cubicBezTo>
                    <a:pt x="1" y="13"/>
                    <a:pt x="5" y="16"/>
                    <a:pt x="5" y="19"/>
                  </a:cubicBezTo>
                  <a:cubicBezTo>
                    <a:pt x="22" y="23"/>
                    <a:pt x="12" y="0"/>
                    <a:pt x="32" y="8"/>
                  </a:cubicBezTo>
                  <a:cubicBezTo>
                    <a:pt x="42" y="22"/>
                    <a:pt x="30" y="24"/>
                    <a:pt x="37" y="40"/>
                  </a:cubicBezTo>
                  <a:cubicBezTo>
                    <a:pt x="33" y="45"/>
                    <a:pt x="23" y="43"/>
                    <a:pt x="21" y="51"/>
                  </a:cubicBezTo>
                  <a:cubicBezTo>
                    <a:pt x="3" y="46"/>
                    <a:pt x="4" y="23"/>
                    <a:pt x="0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1" name="Freeform 5"/>
          <p:cNvSpPr>
            <a:spLocks noEditPoints="1"/>
          </p:cNvSpPr>
          <p:nvPr/>
        </p:nvSpPr>
        <p:spPr bwMode="auto">
          <a:xfrm>
            <a:off x="562910" y="5517088"/>
            <a:ext cx="492125" cy="463549"/>
          </a:xfrm>
          <a:custGeom>
            <a:avLst/>
            <a:gdLst>
              <a:gd name="T0" fmla="*/ 928 w 1839"/>
              <a:gd name="T1" fmla="*/ 738 h 1731"/>
              <a:gd name="T2" fmla="*/ 1059 w 1839"/>
              <a:gd name="T3" fmla="*/ 413 h 1731"/>
              <a:gd name="T4" fmla="*/ 1382 w 1839"/>
              <a:gd name="T5" fmla="*/ 120 h 1731"/>
              <a:gd name="T6" fmla="*/ 1013 w 1839"/>
              <a:gd name="T7" fmla="*/ 363 h 1731"/>
              <a:gd name="T8" fmla="*/ 325 w 1839"/>
              <a:gd name="T9" fmla="*/ 36 h 1731"/>
              <a:gd name="T10" fmla="*/ 458 w 1839"/>
              <a:gd name="T11" fmla="*/ 332 h 1731"/>
              <a:gd name="T12" fmla="*/ 860 w 1839"/>
              <a:gd name="T13" fmla="*/ 738 h 1731"/>
              <a:gd name="T14" fmla="*/ 1 w 1839"/>
              <a:gd name="T15" fmla="*/ 780 h 1731"/>
              <a:gd name="T16" fmla="*/ 860 w 1839"/>
              <a:gd name="T17" fmla="*/ 816 h 1731"/>
              <a:gd name="T18" fmla="*/ 738 w 1839"/>
              <a:gd name="T19" fmla="*/ 1066 h 1731"/>
              <a:gd name="T20" fmla="*/ 429 w 1839"/>
              <a:gd name="T21" fmla="*/ 1115 h 1731"/>
              <a:gd name="T22" fmla="*/ 555 w 1839"/>
              <a:gd name="T23" fmla="*/ 1232 h 1731"/>
              <a:gd name="T24" fmla="*/ 71 w 1839"/>
              <a:gd name="T25" fmla="*/ 1623 h 1731"/>
              <a:gd name="T26" fmla="*/ 239 w 1839"/>
              <a:gd name="T27" fmla="*/ 1480 h 1731"/>
              <a:gd name="T28" fmla="*/ 213 w 1839"/>
              <a:gd name="T29" fmla="*/ 1686 h 1731"/>
              <a:gd name="T30" fmla="*/ 279 w 1839"/>
              <a:gd name="T31" fmla="*/ 1701 h 1731"/>
              <a:gd name="T32" fmla="*/ 579 w 1839"/>
              <a:gd name="T33" fmla="*/ 1586 h 1731"/>
              <a:gd name="T34" fmla="*/ 633 w 1839"/>
              <a:gd name="T35" fmla="*/ 1544 h 1731"/>
              <a:gd name="T36" fmla="*/ 826 w 1839"/>
              <a:gd name="T37" fmla="*/ 1156 h 1731"/>
              <a:gd name="T38" fmla="*/ 866 w 1839"/>
              <a:gd name="T39" fmla="*/ 1411 h 1731"/>
              <a:gd name="T40" fmla="*/ 790 w 1839"/>
              <a:gd name="T41" fmla="*/ 1546 h 1731"/>
              <a:gd name="T42" fmla="*/ 836 w 1839"/>
              <a:gd name="T43" fmla="*/ 1633 h 1731"/>
              <a:gd name="T44" fmla="*/ 887 w 1839"/>
              <a:gd name="T45" fmla="*/ 1678 h 1731"/>
              <a:gd name="T46" fmla="*/ 917 w 1839"/>
              <a:gd name="T47" fmla="*/ 1240 h 1731"/>
              <a:gd name="T48" fmla="*/ 960 w 1839"/>
              <a:gd name="T49" fmla="*/ 1199 h 1731"/>
              <a:gd name="T50" fmla="*/ 1081 w 1839"/>
              <a:gd name="T51" fmla="*/ 1576 h 1731"/>
              <a:gd name="T52" fmla="*/ 1131 w 1839"/>
              <a:gd name="T53" fmla="*/ 1340 h 1731"/>
              <a:gd name="T54" fmla="*/ 1290 w 1839"/>
              <a:gd name="T55" fmla="*/ 1374 h 1731"/>
              <a:gd name="T56" fmla="*/ 1432 w 1839"/>
              <a:gd name="T57" fmla="*/ 1713 h 1731"/>
              <a:gd name="T58" fmla="*/ 1492 w 1839"/>
              <a:gd name="T59" fmla="*/ 1680 h 1731"/>
              <a:gd name="T60" fmla="*/ 1597 w 1839"/>
              <a:gd name="T61" fmla="*/ 1646 h 1731"/>
              <a:gd name="T62" fmla="*/ 1615 w 1839"/>
              <a:gd name="T63" fmla="*/ 1581 h 1731"/>
              <a:gd name="T64" fmla="*/ 1377 w 1839"/>
              <a:gd name="T65" fmla="*/ 1385 h 1731"/>
              <a:gd name="T66" fmla="*/ 1593 w 1839"/>
              <a:gd name="T67" fmla="*/ 1279 h 1731"/>
              <a:gd name="T68" fmla="*/ 1314 w 1839"/>
              <a:gd name="T69" fmla="*/ 1289 h 1731"/>
              <a:gd name="T70" fmla="*/ 1022 w 1839"/>
              <a:gd name="T71" fmla="*/ 1168 h 1731"/>
              <a:gd name="T72" fmla="*/ 1159 w 1839"/>
              <a:gd name="T73" fmla="*/ 1122 h 1731"/>
              <a:gd name="T74" fmla="*/ 985 w 1839"/>
              <a:gd name="T75" fmla="*/ 1041 h 1731"/>
              <a:gd name="T76" fmla="*/ 928 w 1839"/>
              <a:gd name="T77" fmla="*/ 816 h 1731"/>
              <a:gd name="T78" fmla="*/ 1802 w 1839"/>
              <a:gd name="T79" fmla="*/ 748 h 1731"/>
              <a:gd name="T80" fmla="*/ 1088 w 1839"/>
              <a:gd name="T81" fmla="*/ 347 h 1731"/>
              <a:gd name="T82" fmla="*/ 372 w 1839"/>
              <a:gd name="T83" fmla="*/ 99 h 1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39" h="1731">
                <a:moveTo>
                  <a:pt x="1802" y="748"/>
                </a:moveTo>
                <a:cubicBezTo>
                  <a:pt x="928" y="748"/>
                  <a:pt x="928" y="748"/>
                  <a:pt x="928" y="748"/>
                </a:cubicBezTo>
                <a:cubicBezTo>
                  <a:pt x="928" y="738"/>
                  <a:pt x="928" y="738"/>
                  <a:pt x="928" y="738"/>
                </a:cubicBezTo>
                <a:cubicBezTo>
                  <a:pt x="928" y="737"/>
                  <a:pt x="928" y="736"/>
                  <a:pt x="928" y="736"/>
                </a:cubicBezTo>
                <a:cubicBezTo>
                  <a:pt x="928" y="736"/>
                  <a:pt x="928" y="736"/>
                  <a:pt x="928" y="736"/>
                </a:cubicBezTo>
                <a:cubicBezTo>
                  <a:pt x="930" y="615"/>
                  <a:pt x="977" y="501"/>
                  <a:pt x="1059" y="413"/>
                </a:cubicBezTo>
                <a:cubicBezTo>
                  <a:pt x="1070" y="414"/>
                  <a:pt x="1081" y="415"/>
                  <a:pt x="1092" y="415"/>
                </a:cubicBezTo>
                <a:cubicBezTo>
                  <a:pt x="1241" y="415"/>
                  <a:pt x="1373" y="307"/>
                  <a:pt x="1399" y="155"/>
                </a:cubicBezTo>
                <a:cubicBezTo>
                  <a:pt x="1401" y="142"/>
                  <a:pt x="1395" y="128"/>
                  <a:pt x="1382" y="120"/>
                </a:cubicBezTo>
                <a:cubicBezTo>
                  <a:pt x="1379" y="118"/>
                  <a:pt x="1375" y="117"/>
                  <a:pt x="1371" y="116"/>
                </a:cubicBezTo>
                <a:cubicBezTo>
                  <a:pt x="1289" y="102"/>
                  <a:pt x="1206" y="121"/>
                  <a:pt x="1138" y="169"/>
                </a:cubicBezTo>
                <a:cubicBezTo>
                  <a:pt x="1073" y="216"/>
                  <a:pt x="1029" y="284"/>
                  <a:pt x="1013" y="363"/>
                </a:cubicBezTo>
                <a:cubicBezTo>
                  <a:pt x="961" y="417"/>
                  <a:pt x="922" y="481"/>
                  <a:pt x="895" y="550"/>
                </a:cubicBezTo>
                <a:cubicBezTo>
                  <a:pt x="871" y="481"/>
                  <a:pt x="781" y="361"/>
                  <a:pt x="781" y="361"/>
                </a:cubicBezTo>
                <a:cubicBezTo>
                  <a:pt x="745" y="145"/>
                  <a:pt x="540" y="0"/>
                  <a:pt x="325" y="36"/>
                </a:cubicBezTo>
                <a:cubicBezTo>
                  <a:pt x="316" y="37"/>
                  <a:pt x="308" y="42"/>
                  <a:pt x="303" y="50"/>
                </a:cubicBezTo>
                <a:cubicBezTo>
                  <a:pt x="298" y="57"/>
                  <a:pt x="296" y="66"/>
                  <a:pt x="297" y="75"/>
                </a:cubicBezTo>
                <a:cubicBezTo>
                  <a:pt x="315" y="179"/>
                  <a:pt x="372" y="271"/>
                  <a:pt x="458" y="332"/>
                </a:cubicBezTo>
                <a:cubicBezTo>
                  <a:pt x="526" y="380"/>
                  <a:pt x="605" y="406"/>
                  <a:pt x="687" y="406"/>
                </a:cubicBezTo>
                <a:cubicBezTo>
                  <a:pt x="700" y="406"/>
                  <a:pt x="713" y="405"/>
                  <a:pt x="727" y="403"/>
                </a:cubicBezTo>
                <a:cubicBezTo>
                  <a:pt x="813" y="494"/>
                  <a:pt x="860" y="612"/>
                  <a:pt x="860" y="738"/>
                </a:cubicBezTo>
                <a:cubicBezTo>
                  <a:pt x="860" y="748"/>
                  <a:pt x="860" y="748"/>
                  <a:pt x="860" y="748"/>
                </a:cubicBezTo>
                <a:cubicBezTo>
                  <a:pt x="36" y="748"/>
                  <a:pt x="36" y="748"/>
                  <a:pt x="36" y="748"/>
                </a:cubicBezTo>
                <a:cubicBezTo>
                  <a:pt x="18" y="748"/>
                  <a:pt x="2" y="762"/>
                  <a:pt x="1" y="780"/>
                </a:cubicBezTo>
                <a:cubicBezTo>
                  <a:pt x="0" y="800"/>
                  <a:pt x="15" y="816"/>
                  <a:pt x="35" y="816"/>
                </a:cubicBezTo>
                <a:cubicBezTo>
                  <a:pt x="860" y="816"/>
                  <a:pt x="860" y="816"/>
                  <a:pt x="860" y="816"/>
                </a:cubicBezTo>
                <a:cubicBezTo>
                  <a:pt x="860" y="816"/>
                  <a:pt x="860" y="816"/>
                  <a:pt x="860" y="816"/>
                </a:cubicBezTo>
                <a:cubicBezTo>
                  <a:pt x="860" y="837"/>
                  <a:pt x="856" y="858"/>
                  <a:pt x="849" y="878"/>
                </a:cubicBezTo>
                <a:cubicBezTo>
                  <a:pt x="838" y="909"/>
                  <a:pt x="820" y="957"/>
                  <a:pt x="805" y="993"/>
                </a:cubicBezTo>
                <a:cubicBezTo>
                  <a:pt x="792" y="1025"/>
                  <a:pt x="769" y="1051"/>
                  <a:pt x="738" y="1066"/>
                </a:cubicBezTo>
                <a:cubicBezTo>
                  <a:pt x="679" y="1095"/>
                  <a:pt x="574" y="1125"/>
                  <a:pt x="464" y="1056"/>
                </a:cubicBezTo>
                <a:cubicBezTo>
                  <a:pt x="448" y="1046"/>
                  <a:pt x="426" y="1052"/>
                  <a:pt x="416" y="1069"/>
                </a:cubicBezTo>
                <a:cubicBezTo>
                  <a:pt x="407" y="1085"/>
                  <a:pt x="413" y="1105"/>
                  <a:pt x="429" y="1115"/>
                </a:cubicBezTo>
                <a:cubicBezTo>
                  <a:pt x="485" y="1149"/>
                  <a:pt x="544" y="1167"/>
                  <a:pt x="606" y="1167"/>
                </a:cubicBezTo>
                <a:cubicBezTo>
                  <a:pt x="631" y="1167"/>
                  <a:pt x="657" y="1164"/>
                  <a:pt x="683" y="1158"/>
                </a:cubicBezTo>
                <a:cubicBezTo>
                  <a:pt x="645" y="1189"/>
                  <a:pt x="602" y="1214"/>
                  <a:pt x="555" y="1232"/>
                </a:cubicBezTo>
                <a:cubicBezTo>
                  <a:pt x="470" y="1265"/>
                  <a:pt x="396" y="1319"/>
                  <a:pt x="339" y="1388"/>
                </a:cubicBezTo>
                <a:cubicBezTo>
                  <a:pt x="281" y="1395"/>
                  <a:pt x="77" y="1429"/>
                  <a:pt x="45" y="1582"/>
                </a:cubicBezTo>
                <a:cubicBezTo>
                  <a:pt x="41" y="1601"/>
                  <a:pt x="52" y="1619"/>
                  <a:pt x="71" y="1623"/>
                </a:cubicBezTo>
                <a:cubicBezTo>
                  <a:pt x="73" y="1623"/>
                  <a:pt x="76" y="1623"/>
                  <a:pt x="78" y="1623"/>
                </a:cubicBezTo>
                <a:cubicBezTo>
                  <a:pt x="94" y="1623"/>
                  <a:pt x="108" y="1612"/>
                  <a:pt x="111" y="1596"/>
                </a:cubicBezTo>
                <a:cubicBezTo>
                  <a:pt x="122" y="1546"/>
                  <a:pt x="165" y="1507"/>
                  <a:pt x="239" y="1480"/>
                </a:cubicBezTo>
                <a:cubicBezTo>
                  <a:pt x="255" y="1475"/>
                  <a:pt x="271" y="1470"/>
                  <a:pt x="285" y="1467"/>
                </a:cubicBezTo>
                <a:cubicBezTo>
                  <a:pt x="262" y="1509"/>
                  <a:pt x="244" y="1554"/>
                  <a:pt x="233" y="1602"/>
                </a:cubicBezTo>
                <a:cubicBezTo>
                  <a:pt x="213" y="1686"/>
                  <a:pt x="213" y="1686"/>
                  <a:pt x="213" y="1686"/>
                </a:cubicBezTo>
                <a:cubicBezTo>
                  <a:pt x="208" y="1704"/>
                  <a:pt x="220" y="1722"/>
                  <a:pt x="238" y="1727"/>
                </a:cubicBezTo>
                <a:cubicBezTo>
                  <a:pt x="241" y="1727"/>
                  <a:pt x="243" y="1728"/>
                  <a:pt x="246" y="1728"/>
                </a:cubicBezTo>
                <a:cubicBezTo>
                  <a:pt x="261" y="1728"/>
                  <a:pt x="275" y="1717"/>
                  <a:pt x="279" y="1701"/>
                </a:cubicBezTo>
                <a:cubicBezTo>
                  <a:pt x="299" y="1617"/>
                  <a:pt x="299" y="1617"/>
                  <a:pt x="299" y="1617"/>
                </a:cubicBezTo>
                <a:cubicBezTo>
                  <a:pt x="328" y="1496"/>
                  <a:pt x="405" y="1392"/>
                  <a:pt x="511" y="1329"/>
                </a:cubicBezTo>
                <a:cubicBezTo>
                  <a:pt x="500" y="1393"/>
                  <a:pt x="504" y="1486"/>
                  <a:pt x="579" y="1586"/>
                </a:cubicBezTo>
                <a:cubicBezTo>
                  <a:pt x="586" y="1595"/>
                  <a:pt x="596" y="1599"/>
                  <a:pt x="606" y="1599"/>
                </a:cubicBezTo>
                <a:cubicBezTo>
                  <a:pt x="614" y="1599"/>
                  <a:pt x="622" y="1597"/>
                  <a:pt x="628" y="1591"/>
                </a:cubicBezTo>
                <a:cubicBezTo>
                  <a:pt x="642" y="1580"/>
                  <a:pt x="644" y="1559"/>
                  <a:pt x="633" y="1544"/>
                </a:cubicBezTo>
                <a:cubicBezTo>
                  <a:pt x="545" y="1427"/>
                  <a:pt x="579" y="1323"/>
                  <a:pt x="592" y="1291"/>
                </a:cubicBezTo>
                <a:cubicBezTo>
                  <a:pt x="695" y="1248"/>
                  <a:pt x="781" y="1175"/>
                  <a:pt x="838" y="1082"/>
                </a:cubicBezTo>
                <a:cubicBezTo>
                  <a:pt x="826" y="1156"/>
                  <a:pt x="826" y="1156"/>
                  <a:pt x="826" y="1156"/>
                </a:cubicBezTo>
                <a:cubicBezTo>
                  <a:pt x="818" y="1205"/>
                  <a:pt x="834" y="1257"/>
                  <a:pt x="871" y="1290"/>
                </a:cubicBezTo>
                <a:cubicBezTo>
                  <a:pt x="888" y="1306"/>
                  <a:pt x="898" y="1329"/>
                  <a:pt x="897" y="1352"/>
                </a:cubicBezTo>
                <a:cubicBezTo>
                  <a:pt x="896" y="1375"/>
                  <a:pt x="885" y="1397"/>
                  <a:pt x="866" y="1411"/>
                </a:cubicBezTo>
                <a:cubicBezTo>
                  <a:pt x="770" y="1485"/>
                  <a:pt x="770" y="1485"/>
                  <a:pt x="770" y="1485"/>
                </a:cubicBezTo>
                <a:cubicBezTo>
                  <a:pt x="755" y="1496"/>
                  <a:pt x="751" y="1516"/>
                  <a:pt x="761" y="1531"/>
                </a:cubicBezTo>
                <a:cubicBezTo>
                  <a:pt x="768" y="1541"/>
                  <a:pt x="778" y="1546"/>
                  <a:pt x="790" y="1546"/>
                </a:cubicBezTo>
                <a:cubicBezTo>
                  <a:pt x="797" y="1546"/>
                  <a:pt x="804" y="1544"/>
                  <a:pt x="810" y="1539"/>
                </a:cubicBezTo>
                <a:cubicBezTo>
                  <a:pt x="868" y="1495"/>
                  <a:pt x="868" y="1495"/>
                  <a:pt x="868" y="1495"/>
                </a:cubicBezTo>
                <a:cubicBezTo>
                  <a:pt x="875" y="1532"/>
                  <a:pt x="875" y="1587"/>
                  <a:pt x="836" y="1633"/>
                </a:cubicBezTo>
                <a:cubicBezTo>
                  <a:pt x="825" y="1648"/>
                  <a:pt x="825" y="1669"/>
                  <a:pt x="839" y="1681"/>
                </a:cubicBezTo>
                <a:cubicBezTo>
                  <a:pt x="845" y="1687"/>
                  <a:pt x="853" y="1690"/>
                  <a:pt x="861" y="1690"/>
                </a:cubicBezTo>
                <a:cubicBezTo>
                  <a:pt x="871" y="1690"/>
                  <a:pt x="881" y="1686"/>
                  <a:pt x="887" y="1678"/>
                </a:cubicBezTo>
                <a:cubicBezTo>
                  <a:pt x="959" y="1594"/>
                  <a:pt x="940" y="1493"/>
                  <a:pt x="926" y="1448"/>
                </a:cubicBezTo>
                <a:cubicBezTo>
                  <a:pt x="949" y="1423"/>
                  <a:pt x="963" y="1390"/>
                  <a:pt x="965" y="1355"/>
                </a:cubicBezTo>
                <a:cubicBezTo>
                  <a:pt x="967" y="1311"/>
                  <a:pt x="949" y="1270"/>
                  <a:pt x="917" y="1240"/>
                </a:cubicBezTo>
                <a:cubicBezTo>
                  <a:pt x="898" y="1222"/>
                  <a:pt x="889" y="1196"/>
                  <a:pt x="893" y="1170"/>
                </a:cubicBezTo>
                <a:cubicBezTo>
                  <a:pt x="914" y="1040"/>
                  <a:pt x="914" y="1040"/>
                  <a:pt x="914" y="1040"/>
                </a:cubicBezTo>
                <a:cubicBezTo>
                  <a:pt x="960" y="1199"/>
                  <a:pt x="960" y="1199"/>
                  <a:pt x="960" y="1199"/>
                </a:cubicBezTo>
                <a:cubicBezTo>
                  <a:pt x="970" y="1232"/>
                  <a:pt x="989" y="1259"/>
                  <a:pt x="1013" y="1280"/>
                </a:cubicBezTo>
                <a:cubicBezTo>
                  <a:pt x="1031" y="1302"/>
                  <a:pt x="1134" y="1434"/>
                  <a:pt x="1075" y="1530"/>
                </a:cubicBezTo>
                <a:cubicBezTo>
                  <a:pt x="1066" y="1545"/>
                  <a:pt x="1068" y="1565"/>
                  <a:pt x="1081" y="1576"/>
                </a:cubicBezTo>
                <a:cubicBezTo>
                  <a:pt x="1088" y="1581"/>
                  <a:pt x="1095" y="1583"/>
                  <a:pt x="1103" y="1583"/>
                </a:cubicBezTo>
                <a:cubicBezTo>
                  <a:pt x="1114" y="1583"/>
                  <a:pt x="1125" y="1578"/>
                  <a:pt x="1132" y="1567"/>
                </a:cubicBezTo>
                <a:cubicBezTo>
                  <a:pt x="1171" y="1505"/>
                  <a:pt x="1170" y="1426"/>
                  <a:pt x="1131" y="1340"/>
                </a:cubicBezTo>
                <a:cubicBezTo>
                  <a:pt x="1127" y="1333"/>
                  <a:pt x="1124" y="1326"/>
                  <a:pt x="1120" y="1319"/>
                </a:cubicBezTo>
                <a:cubicBezTo>
                  <a:pt x="1136" y="1319"/>
                  <a:pt x="1152" y="1317"/>
                  <a:pt x="1168" y="1313"/>
                </a:cubicBezTo>
                <a:cubicBezTo>
                  <a:pt x="1218" y="1298"/>
                  <a:pt x="1272" y="1325"/>
                  <a:pt x="1290" y="1374"/>
                </a:cubicBezTo>
                <a:cubicBezTo>
                  <a:pt x="1315" y="1442"/>
                  <a:pt x="1356" y="1501"/>
                  <a:pt x="1409" y="1548"/>
                </a:cubicBezTo>
                <a:cubicBezTo>
                  <a:pt x="1407" y="1557"/>
                  <a:pt x="1405" y="1567"/>
                  <a:pt x="1404" y="1580"/>
                </a:cubicBezTo>
                <a:cubicBezTo>
                  <a:pt x="1399" y="1623"/>
                  <a:pt x="1409" y="1669"/>
                  <a:pt x="1432" y="1713"/>
                </a:cubicBezTo>
                <a:cubicBezTo>
                  <a:pt x="1438" y="1724"/>
                  <a:pt x="1450" y="1731"/>
                  <a:pt x="1462" y="1731"/>
                </a:cubicBezTo>
                <a:cubicBezTo>
                  <a:pt x="1468" y="1731"/>
                  <a:pt x="1474" y="1730"/>
                  <a:pt x="1479" y="1726"/>
                </a:cubicBezTo>
                <a:cubicBezTo>
                  <a:pt x="1495" y="1717"/>
                  <a:pt x="1500" y="1697"/>
                  <a:pt x="1492" y="1680"/>
                </a:cubicBezTo>
                <a:cubicBezTo>
                  <a:pt x="1474" y="1646"/>
                  <a:pt x="1470" y="1616"/>
                  <a:pt x="1471" y="1594"/>
                </a:cubicBezTo>
                <a:cubicBezTo>
                  <a:pt x="1502" y="1613"/>
                  <a:pt x="1536" y="1628"/>
                  <a:pt x="1572" y="1639"/>
                </a:cubicBezTo>
                <a:cubicBezTo>
                  <a:pt x="1597" y="1646"/>
                  <a:pt x="1597" y="1646"/>
                  <a:pt x="1597" y="1646"/>
                </a:cubicBezTo>
                <a:cubicBezTo>
                  <a:pt x="1600" y="1647"/>
                  <a:pt x="1603" y="1647"/>
                  <a:pt x="1607" y="1647"/>
                </a:cubicBezTo>
                <a:cubicBezTo>
                  <a:pt x="1622" y="1647"/>
                  <a:pt x="1636" y="1637"/>
                  <a:pt x="1640" y="1621"/>
                </a:cubicBezTo>
                <a:cubicBezTo>
                  <a:pt x="1644" y="1604"/>
                  <a:pt x="1633" y="1586"/>
                  <a:pt x="1615" y="1581"/>
                </a:cubicBezTo>
                <a:cubicBezTo>
                  <a:pt x="1591" y="1573"/>
                  <a:pt x="1591" y="1573"/>
                  <a:pt x="1591" y="1573"/>
                </a:cubicBezTo>
                <a:cubicBezTo>
                  <a:pt x="1493" y="1544"/>
                  <a:pt x="1411" y="1474"/>
                  <a:pt x="1367" y="1383"/>
                </a:cubicBezTo>
                <a:cubicBezTo>
                  <a:pt x="1370" y="1384"/>
                  <a:pt x="1374" y="1384"/>
                  <a:pt x="1377" y="1385"/>
                </a:cubicBezTo>
                <a:cubicBezTo>
                  <a:pt x="1394" y="1388"/>
                  <a:pt x="1411" y="1390"/>
                  <a:pt x="1427" y="1390"/>
                </a:cubicBezTo>
                <a:cubicBezTo>
                  <a:pt x="1487" y="1390"/>
                  <a:pt x="1543" y="1368"/>
                  <a:pt x="1590" y="1327"/>
                </a:cubicBezTo>
                <a:cubicBezTo>
                  <a:pt x="1604" y="1315"/>
                  <a:pt x="1606" y="1293"/>
                  <a:pt x="1593" y="1279"/>
                </a:cubicBezTo>
                <a:cubicBezTo>
                  <a:pt x="1581" y="1265"/>
                  <a:pt x="1559" y="1263"/>
                  <a:pt x="1545" y="1276"/>
                </a:cubicBezTo>
                <a:cubicBezTo>
                  <a:pt x="1439" y="1369"/>
                  <a:pt x="1319" y="1293"/>
                  <a:pt x="1314" y="1289"/>
                </a:cubicBezTo>
                <a:cubicBezTo>
                  <a:pt x="1314" y="1289"/>
                  <a:pt x="1314" y="1289"/>
                  <a:pt x="1314" y="1289"/>
                </a:cubicBezTo>
                <a:cubicBezTo>
                  <a:pt x="1272" y="1248"/>
                  <a:pt x="1209" y="1230"/>
                  <a:pt x="1149" y="1247"/>
                </a:cubicBezTo>
                <a:cubicBezTo>
                  <a:pt x="1096" y="1263"/>
                  <a:pt x="1041" y="1232"/>
                  <a:pt x="1025" y="1180"/>
                </a:cubicBezTo>
                <a:cubicBezTo>
                  <a:pt x="1022" y="1168"/>
                  <a:pt x="1022" y="1168"/>
                  <a:pt x="1022" y="1168"/>
                </a:cubicBezTo>
                <a:cubicBezTo>
                  <a:pt x="1040" y="1174"/>
                  <a:pt x="1058" y="1177"/>
                  <a:pt x="1077" y="1177"/>
                </a:cubicBezTo>
                <a:cubicBezTo>
                  <a:pt x="1098" y="1177"/>
                  <a:pt x="1119" y="1173"/>
                  <a:pt x="1139" y="1165"/>
                </a:cubicBezTo>
                <a:cubicBezTo>
                  <a:pt x="1156" y="1158"/>
                  <a:pt x="1165" y="1139"/>
                  <a:pt x="1159" y="1122"/>
                </a:cubicBezTo>
                <a:cubicBezTo>
                  <a:pt x="1152" y="1103"/>
                  <a:pt x="1131" y="1094"/>
                  <a:pt x="1113" y="1102"/>
                </a:cubicBezTo>
                <a:cubicBezTo>
                  <a:pt x="1088" y="1112"/>
                  <a:pt x="1060" y="1112"/>
                  <a:pt x="1035" y="1100"/>
                </a:cubicBezTo>
                <a:cubicBezTo>
                  <a:pt x="1011" y="1088"/>
                  <a:pt x="993" y="1067"/>
                  <a:pt x="985" y="1041"/>
                </a:cubicBezTo>
                <a:cubicBezTo>
                  <a:pt x="937" y="877"/>
                  <a:pt x="937" y="877"/>
                  <a:pt x="937" y="877"/>
                </a:cubicBezTo>
                <a:cubicBezTo>
                  <a:pt x="931" y="857"/>
                  <a:pt x="928" y="837"/>
                  <a:pt x="928" y="816"/>
                </a:cubicBezTo>
                <a:cubicBezTo>
                  <a:pt x="928" y="816"/>
                  <a:pt x="928" y="816"/>
                  <a:pt x="928" y="816"/>
                </a:cubicBezTo>
                <a:cubicBezTo>
                  <a:pt x="1803" y="816"/>
                  <a:pt x="1803" y="816"/>
                  <a:pt x="1803" y="816"/>
                </a:cubicBezTo>
                <a:cubicBezTo>
                  <a:pt x="1823" y="816"/>
                  <a:pt x="1839" y="800"/>
                  <a:pt x="1837" y="780"/>
                </a:cubicBezTo>
                <a:cubicBezTo>
                  <a:pt x="1836" y="762"/>
                  <a:pt x="1820" y="748"/>
                  <a:pt x="1802" y="748"/>
                </a:cubicBezTo>
                <a:close/>
                <a:moveTo>
                  <a:pt x="1178" y="225"/>
                </a:moveTo>
                <a:cubicBezTo>
                  <a:pt x="1221" y="194"/>
                  <a:pt x="1271" y="179"/>
                  <a:pt x="1323" y="180"/>
                </a:cubicBezTo>
                <a:cubicBezTo>
                  <a:pt x="1290" y="281"/>
                  <a:pt x="1194" y="349"/>
                  <a:pt x="1088" y="347"/>
                </a:cubicBezTo>
                <a:cubicBezTo>
                  <a:pt x="1104" y="298"/>
                  <a:pt x="1135" y="255"/>
                  <a:pt x="1178" y="225"/>
                </a:cubicBezTo>
                <a:close/>
                <a:moveTo>
                  <a:pt x="497" y="277"/>
                </a:moveTo>
                <a:cubicBezTo>
                  <a:pt x="436" y="233"/>
                  <a:pt x="392" y="171"/>
                  <a:pt x="372" y="99"/>
                </a:cubicBezTo>
                <a:cubicBezTo>
                  <a:pt x="525" y="90"/>
                  <a:pt x="665" y="190"/>
                  <a:pt x="706" y="337"/>
                </a:cubicBezTo>
                <a:cubicBezTo>
                  <a:pt x="632" y="341"/>
                  <a:pt x="559" y="320"/>
                  <a:pt x="497" y="27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1369165" y="3280613"/>
            <a:ext cx="9214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Количественное загрязнение</a:t>
            </a:r>
            <a:r>
              <a:rPr lang="ru-RU" dirty="0"/>
              <a:t> возникает в результате поступления в окружающую среду в гораздо большем количестве тех химических элементов, которые встречаются в природе в естественном состоянии.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56203" y="5066245"/>
            <a:ext cx="99424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</a:t>
            </a:r>
            <a:r>
              <a:rPr lang="ru-RU" b="1" dirty="0" smtClean="0"/>
              <a:t>ачественное </a:t>
            </a:r>
            <a:r>
              <a:rPr lang="ru-RU" b="1" dirty="0"/>
              <a:t>загрязнение </a:t>
            </a:r>
            <a:r>
              <a:rPr lang="ru-RU" dirty="0"/>
              <a:t>– это загрязнение окружающей среды теми химическими веществами и соединениями, которых нет в природе в естественном состоянии. </a:t>
            </a:r>
          </a:p>
        </p:txBody>
      </p:sp>
    </p:spTree>
    <p:extLst>
      <p:ext uri="{BB962C8B-B14F-4D97-AF65-F5344CB8AC3E}">
        <p14:creationId xmlns:p14="http://schemas.microsoft.com/office/powerpoint/2010/main" val="26307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0381" y="314529"/>
            <a:ext cx="10049428" cy="779463"/>
          </a:xfrm>
        </p:spPr>
        <p:txBody>
          <a:bodyPr/>
          <a:lstStyle/>
          <a:p>
            <a:pPr algn="ctr"/>
            <a:r>
              <a:rPr lang="ru-RU" dirty="0" smtClean="0"/>
              <a:t>Виды загрязнений окружающей среды</a:t>
            </a:r>
            <a:endParaRPr lang="en-US" dirty="0"/>
          </a:p>
        </p:txBody>
      </p:sp>
      <p:grpSp>
        <p:nvGrpSpPr>
          <p:cNvPr id="144" name="Group 143"/>
          <p:cNvGrpSpPr/>
          <p:nvPr/>
        </p:nvGrpSpPr>
        <p:grpSpPr>
          <a:xfrm>
            <a:off x="2996880" y="2814229"/>
            <a:ext cx="1527797" cy="1497787"/>
            <a:chOff x="7581901" y="3675063"/>
            <a:chExt cx="355600" cy="377825"/>
          </a:xfrm>
          <a:solidFill>
            <a:schemeClr val="accent1">
              <a:lumMod val="90000"/>
              <a:lumOff val="10000"/>
            </a:schemeClr>
          </a:solidFill>
        </p:grpSpPr>
        <p:sp>
          <p:nvSpPr>
            <p:cNvPr id="145" name="Freeform 9914"/>
            <p:cNvSpPr>
              <a:spLocks/>
            </p:cNvSpPr>
            <p:nvPr/>
          </p:nvSpPr>
          <p:spPr bwMode="auto">
            <a:xfrm>
              <a:off x="7594601" y="3713163"/>
              <a:ext cx="306388" cy="304800"/>
            </a:xfrm>
            <a:custGeom>
              <a:avLst/>
              <a:gdLst>
                <a:gd name="T0" fmla="*/ 103 w 103"/>
                <a:gd name="T1" fmla="*/ 51 h 102"/>
                <a:gd name="T2" fmla="*/ 51 w 103"/>
                <a:gd name="T3" fmla="*/ 102 h 102"/>
                <a:gd name="T4" fmla="*/ 0 w 103"/>
                <a:gd name="T5" fmla="*/ 51 h 102"/>
                <a:gd name="T6" fmla="*/ 13 w 103"/>
                <a:gd name="T7" fmla="*/ 51 h 102"/>
                <a:gd name="T8" fmla="*/ 51 w 103"/>
                <a:gd name="T9" fmla="*/ 89 h 102"/>
                <a:gd name="T10" fmla="*/ 90 w 103"/>
                <a:gd name="T11" fmla="*/ 51 h 102"/>
                <a:gd name="T12" fmla="*/ 51 w 103"/>
                <a:gd name="T13" fmla="*/ 13 h 102"/>
                <a:gd name="T14" fmla="*/ 51 w 103"/>
                <a:gd name="T15" fmla="*/ 0 h 102"/>
                <a:gd name="T16" fmla="*/ 103 w 103"/>
                <a:gd name="T17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02">
                  <a:moveTo>
                    <a:pt x="103" y="51"/>
                  </a:moveTo>
                  <a:cubicBezTo>
                    <a:pt x="103" y="79"/>
                    <a:pt x="80" y="102"/>
                    <a:pt x="51" y="102"/>
                  </a:cubicBezTo>
                  <a:cubicBezTo>
                    <a:pt x="23" y="102"/>
                    <a:pt x="0" y="79"/>
                    <a:pt x="0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72"/>
                    <a:pt x="30" y="90"/>
                    <a:pt x="51" y="89"/>
                  </a:cubicBezTo>
                  <a:cubicBezTo>
                    <a:pt x="73" y="89"/>
                    <a:pt x="90" y="72"/>
                    <a:pt x="90" y="51"/>
                  </a:cubicBezTo>
                  <a:cubicBezTo>
                    <a:pt x="90" y="30"/>
                    <a:pt x="73" y="13"/>
                    <a:pt x="51" y="1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80" y="0"/>
                    <a:pt x="103" y="23"/>
                    <a:pt x="103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9915"/>
            <p:cNvSpPr>
              <a:spLocks/>
            </p:cNvSpPr>
            <p:nvPr/>
          </p:nvSpPr>
          <p:spPr bwMode="auto">
            <a:xfrm>
              <a:off x="7645401" y="3760788"/>
              <a:ext cx="196850" cy="209550"/>
            </a:xfrm>
            <a:custGeom>
              <a:avLst/>
              <a:gdLst>
                <a:gd name="T0" fmla="*/ 57 w 66"/>
                <a:gd name="T1" fmla="*/ 13 h 70"/>
                <a:gd name="T2" fmla="*/ 56 w 66"/>
                <a:gd name="T3" fmla="*/ 13 h 70"/>
                <a:gd name="T4" fmla="*/ 13 w 66"/>
                <a:gd name="T5" fmla="*/ 13 h 70"/>
                <a:gd name="T6" fmla="*/ 13 w 66"/>
                <a:gd name="T7" fmla="*/ 57 h 70"/>
                <a:gd name="T8" fmla="*/ 56 w 66"/>
                <a:gd name="T9" fmla="*/ 57 h 70"/>
                <a:gd name="T10" fmla="*/ 65 w 66"/>
                <a:gd name="T11" fmla="*/ 39 h 70"/>
                <a:gd name="T12" fmla="*/ 66 w 66"/>
                <a:gd name="T13" fmla="*/ 39 h 70"/>
                <a:gd name="T14" fmla="*/ 57 w 66"/>
                <a:gd name="T15" fmla="*/ 57 h 70"/>
                <a:gd name="T16" fmla="*/ 12 w 66"/>
                <a:gd name="T17" fmla="*/ 57 h 70"/>
                <a:gd name="T18" fmla="*/ 12 w 66"/>
                <a:gd name="T19" fmla="*/ 13 h 70"/>
                <a:gd name="T20" fmla="*/ 57 w 66"/>
                <a:gd name="T21" fmla="*/ 1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0">
                  <a:moveTo>
                    <a:pt x="57" y="13"/>
                  </a:moveTo>
                  <a:cubicBezTo>
                    <a:pt x="56" y="13"/>
                    <a:pt x="56" y="13"/>
                    <a:pt x="56" y="13"/>
                  </a:cubicBezTo>
                  <a:cubicBezTo>
                    <a:pt x="44" y="2"/>
                    <a:pt x="25" y="2"/>
                    <a:pt x="13" y="13"/>
                  </a:cubicBezTo>
                  <a:cubicBezTo>
                    <a:pt x="1" y="25"/>
                    <a:pt x="1" y="45"/>
                    <a:pt x="13" y="57"/>
                  </a:cubicBezTo>
                  <a:cubicBezTo>
                    <a:pt x="25" y="68"/>
                    <a:pt x="44" y="68"/>
                    <a:pt x="56" y="57"/>
                  </a:cubicBezTo>
                  <a:cubicBezTo>
                    <a:pt x="61" y="52"/>
                    <a:pt x="64" y="46"/>
                    <a:pt x="65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5" y="46"/>
                    <a:pt x="62" y="52"/>
                    <a:pt x="57" y="57"/>
                  </a:cubicBezTo>
                  <a:cubicBezTo>
                    <a:pt x="44" y="70"/>
                    <a:pt x="24" y="70"/>
                    <a:pt x="12" y="57"/>
                  </a:cubicBezTo>
                  <a:cubicBezTo>
                    <a:pt x="0" y="45"/>
                    <a:pt x="0" y="25"/>
                    <a:pt x="12" y="13"/>
                  </a:cubicBezTo>
                  <a:cubicBezTo>
                    <a:pt x="24" y="0"/>
                    <a:pt x="44" y="0"/>
                    <a:pt x="5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9916"/>
            <p:cNvSpPr>
              <a:spLocks/>
            </p:cNvSpPr>
            <p:nvPr/>
          </p:nvSpPr>
          <p:spPr bwMode="auto">
            <a:xfrm>
              <a:off x="7581901" y="3675063"/>
              <a:ext cx="355600" cy="377825"/>
            </a:xfrm>
            <a:custGeom>
              <a:avLst/>
              <a:gdLst>
                <a:gd name="T0" fmla="*/ 97 w 119"/>
                <a:gd name="T1" fmla="*/ 23 h 127"/>
                <a:gd name="T2" fmla="*/ 97 w 119"/>
                <a:gd name="T3" fmla="*/ 105 h 127"/>
                <a:gd name="T4" fmla="*/ 32 w 119"/>
                <a:gd name="T5" fmla="*/ 117 h 127"/>
                <a:gd name="T6" fmla="*/ 33 w 119"/>
                <a:gd name="T7" fmla="*/ 116 h 127"/>
                <a:gd name="T8" fmla="*/ 96 w 119"/>
                <a:gd name="T9" fmla="*/ 104 h 127"/>
                <a:gd name="T10" fmla="*/ 96 w 119"/>
                <a:gd name="T11" fmla="*/ 24 h 127"/>
                <a:gd name="T12" fmla="*/ 15 w 119"/>
                <a:gd name="T13" fmla="*/ 24 h 127"/>
                <a:gd name="T14" fmla="*/ 1 w 119"/>
                <a:gd name="T15" fmla="*/ 48 h 127"/>
                <a:gd name="T16" fmla="*/ 0 w 119"/>
                <a:gd name="T17" fmla="*/ 47 h 127"/>
                <a:gd name="T18" fmla="*/ 14 w 119"/>
                <a:gd name="T19" fmla="*/ 23 h 127"/>
                <a:gd name="T20" fmla="*/ 97 w 119"/>
                <a:gd name="T21" fmla="*/ 2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27">
                  <a:moveTo>
                    <a:pt x="97" y="23"/>
                  </a:moveTo>
                  <a:cubicBezTo>
                    <a:pt x="119" y="46"/>
                    <a:pt x="119" y="82"/>
                    <a:pt x="97" y="105"/>
                  </a:cubicBezTo>
                  <a:cubicBezTo>
                    <a:pt x="79" y="122"/>
                    <a:pt x="54" y="127"/>
                    <a:pt x="32" y="117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54" y="126"/>
                    <a:pt x="79" y="121"/>
                    <a:pt x="96" y="104"/>
                  </a:cubicBezTo>
                  <a:cubicBezTo>
                    <a:pt x="118" y="82"/>
                    <a:pt x="118" y="46"/>
                    <a:pt x="96" y="24"/>
                  </a:cubicBezTo>
                  <a:cubicBezTo>
                    <a:pt x="73" y="2"/>
                    <a:pt x="37" y="2"/>
                    <a:pt x="15" y="24"/>
                  </a:cubicBezTo>
                  <a:cubicBezTo>
                    <a:pt x="8" y="30"/>
                    <a:pt x="3" y="39"/>
                    <a:pt x="1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" y="38"/>
                    <a:pt x="7" y="30"/>
                    <a:pt x="14" y="23"/>
                  </a:cubicBezTo>
                  <a:cubicBezTo>
                    <a:pt x="37" y="0"/>
                    <a:pt x="74" y="0"/>
                    <a:pt x="9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614334" y="1485579"/>
            <a:ext cx="1445693" cy="1368311"/>
            <a:chOff x="7591426" y="4073526"/>
            <a:chExt cx="336550" cy="328613"/>
          </a:xfrm>
          <a:solidFill>
            <a:schemeClr val="accent2"/>
          </a:solidFill>
        </p:grpSpPr>
        <p:sp>
          <p:nvSpPr>
            <p:cNvPr id="152" name="Freeform 9937"/>
            <p:cNvSpPr>
              <a:spLocks/>
            </p:cNvSpPr>
            <p:nvPr/>
          </p:nvSpPr>
          <p:spPr bwMode="auto">
            <a:xfrm>
              <a:off x="7612063" y="4095751"/>
              <a:ext cx="295275" cy="296863"/>
            </a:xfrm>
            <a:custGeom>
              <a:avLst/>
              <a:gdLst>
                <a:gd name="T0" fmla="*/ 50 w 99"/>
                <a:gd name="T1" fmla="*/ 0 h 100"/>
                <a:gd name="T2" fmla="*/ 99 w 99"/>
                <a:gd name="T3" fmla="*/ 50 h 100"/>
                <a:gd name="T4" fmla="*/ 50 w 99"/>
                <a:gd name="T5" fmla="*/ 100 h 100"/>
                <a:gd name="T6" fmla="*/ 50 w 99"/>
                <a:gd name="T7" fmla="*/ 87 h 100"/>
                <a:gd name="T8" fmla="*/ 87 w 99"/>
                <a:gd name="T9" fmla="*/ 50 h 100"/>
                <a:gd name="T10" fmla="*/ 50 w 99"/>
                <a:gd name="T11" fmla="*/ 12 h 100"/>
                <a:gd name="T12" fmla="*/ 12 w 99"/>
                <a:gd name="T13" fmla="*/ 50 h 100"/>
                <a:gd name="T14" fmla="*/ 0 w 99"/>
                <a:gd name="T15" fmla="*/ 50 h 100"/>
                <a:gd name="T16" fmla="*/ 50 w 99"/>
                <a:gd name="T1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0">
                  <a:moveTo>
                    <a:pt x="50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50" y="10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70" y="87"/>
                    <a:pt x="87" y="70"/>
                    <a:pt x="87" y="50"/>
                  </a:cubicBezTo>
                  <a:cubicBezTo>
                    <a:pt x="87" y="29"/>
                    <a:pt x="70" y="12"/>
                    <a:pt x="50" y="12"/>
                  </a:cubicBezTo>
                  <a:cubicBezTo>
                    <a:pt x="29" y="12"/>
                    <a:pt x="12" y="29"/>
                    <a:pt x="12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2"/>
                    <a:pt x="22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9938"/>
            <p:cNvSpPr>
              <a:spLocks/>
            </p:cNvSpPr>
            <p:nvPr/>
          </p:nvSpPr>
          <p:spPr bwMode="auto">
            <a:xfrm>
              <a:off x="7669213" y="4151313"/>
              <a:ext cx="184150" cy="185738"/>
            </a:xfrm>
            <a:custGeom>
              <a:avLst/>
              <a:gdLst>
                <a:gd name="T0" fmla="*/ 31 w 62"/>
                <a:gd name="T1" fmla="*/ 0 h 62"/>
                <a:gd name="T2" fmla="*/ 31 w 62"/>
                <a:gd name="T3" fmla="*/ 1 h 62"/>
                <a:gd name="T4" fmla="*/ 1 w 62"/>
                <a:gd name="T5" fmla="*/ 31 h 62"/>
                <a:gd name="T6" fmla="*/ 31 w 62"/>
                <a:gd name="T7" fmla="*/ 60 h 62"/>
                <a:gd name="T8" fmla="*/ 60 w 62"/>
                <a:gd name="T9" fmla="*/ 31 h 62"/>
                <a:gd name="T10" fmla="*/ 54 w 62"/>
                <a:gd name="T11" fmla="*/ 13 h 62"/>
                <a:gd name="T12" fmla="*/ 55 w 62"/>
                <a:gd name="T13" fmla="*/ 12 h 62"/>
                <a:gd name="T14" fmla="*/ 62 w 62"/>
                <a:gd name="T15" fmla="*/ 31 h 62"/>
                <a:gd name="T16" fmla="*/ 31 w 62"/>
                <a:gd name="T17" fmla="*/ 62 h 62"/>
                <a:gd name="T18" fmla="*/ 0 w 62"/>
                <a:gd name="T19" fmla="*/ 31 h 62"/>
                <a:gd name="T20" fmla="*/ 31 w 6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14" y="1"/>
                    <a:pt x="1" y="15"/>
                    <a:pt x="1" y="31"/>
                  </a:cubicBezTo>
                  <a:cubicBezTo>
                    <a:pt x="1" y="47"/>
                    <a:pt x="14" y="60"/>
                    <a:pt x="31" y="60"/>
                  </a:cubicBezTo>
                  <a:cubicBezTo>
                    <a:pt x="47" y="60"/>
                    <a:pt x="60" y="47"/>
                    <a:pt x="60" y="31"/>
                  </a:cubicBezTo>
                  <a:cubicBezTo>
                    <a:pt x="60" y="24"/>
                    <a:pt x="58" y="18"/>
                    <a:pt x="54" y="13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9" y="18"/>
                    <a:pt x="62" y="2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9939"/>
            <p:cNvSpPr>
              <a:spLocks/>
            </p:cNvSpPr>
            <p:nvPr/>
          </p:nvSpPr>
          <p:spPr bwMode="auto">
            <a:xfrm>
              <a:off x="7591426" y="4073526"/>
              <a:ext cx="336550" cy="328613"/>
            </a:xfrm>
            <a:custGeom>
              <a:avLst/>
              <a:gdLst>
                <a:gd name="T0" fmla="*/ 57 w 113"/>
                <a:gd name="T1" fmla="*/ 0 h 110"/>
                <a:gd name="T2" fmla="*/ 113 w 113"/>
                <a:gd name="T3" fmla="*/ 57 h 110"/>
                <a:gd name="T4" fmla="*/ 77 w 113"/>
                <a:gd name="T5" fmla="*/ 110 h 110"/>
                <a:gd name="T6" fmla="*/ 77 w 113"/>
                <a:gd name="T7" fmla="*/ 108 h 110"/>
                <a:gd name="T8" fmla="*/ 112 w 113"/>
                <a:gd name="T9" fmla="*/ 57 h 110"/>
                <a:gd name="T10" fmla="*/ 57 w 113"/>
                <a:gd name="T11" fmla="*/ 1 h 110"/>
                <a:gd name="T12" fmla="*/ 1 w 113"/>
                <a:gd name="T13" fmla="*/ 57 h 110"/>
                <a:gd name="T14" fmla="*/ 8 w 113"/>
                <a:gd name="T15" fmla="*/ 83 h 110"/>
                <a:gd name="T16" fmla="*/ 7 w 113"/>
                <a:gd name="T17" fmla="*/ 84 h 110"/>
                <a:gd name="T18" fmla="*/ 0 w 113"/>
                <a:gd name="T19" fmla="*/ 57 h 110"/>
                <a:gd name="T20" fmla="*/ 57 w 113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10">
                  <a:moveTo>
                    <a:pt x="57" y="0"/>
                  </a:moveTo>
                  <a:cubicBezTo>
                    <a:pt x="88" y="0"/>
                    <a:pt x="113" y="26"/>
                    <a:pt x="113" y="57"/>
                  </a:cubicBezTo>
                  <a:cubicBezTo>
                    <a:pt x="113" y="80"/>
                    <a:pt x="99" y="101"/>
                    <a:pt x="77" y="110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98" y="100"/>
                    <a:pt x="112" y="80"/>
                    <a:pt x="112" y="57"/>
                  </a:cubicBezTo>
                  <a:cubicBezTo>
                    <a:pt x="112" y="26"/>
                    <a:pt x="87" y="1"/>
                    <a:pt x="57" y="1"/>
                  </a:cubicBezTo>
                  <a:cubicBezTo>
                    <a:pt x="26" y="1"/>
                    <a:pt x="1" y="26"/>
                    <a:pt x="1" y="57"/>
                  </a:cubicBezTo>
                  <a:cubicBezTo>
                    <a:pt x="1" y="66"/>
                    <a:pt x="4" y="75"/>
                    <a:pt x="8" y="83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2" y="76"/>
                    <a:pt x="0" y="66"/>
                    <a:pt x="0" y="57"/>
                  </a:cubicBezTo>
                  <a:cubicBezTo>
                    <a:pt x="0" y="26"/>
                    <a:pt x="25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4837388" y="4312016"/>
            <a:ext cx="1415859" cy="1414870"/>
            <a:chOff x="7597776" y="2914651"/>
            <a:chExt cx="325438" cy="339725"/>
          </a:xfrm>
        </p:grpSpPr>
        <p:sp>
          <p:nvSpPr>
            <p:cNvPr id="159" name="Freeform 10034"/>
            <p:cNvSpPr>
              <a:spLocks/>
            </p:cNvSpPr>
            <p:nvPr/>
          </p:nvSpPr>
          <p:spPr bwMode="auto">
            <a:xfrm>
              <a:off x="7618416" y="2935288"/>
              <a:ext cx="295275" cy="298450"/>
            </a:xfrm>
            <a:custGeom>
              <a:avLst/>
              <a:gdLst>
                <a:gd name="T0" fmla="*/ 0 w 99"/>
                <a:gd name="T1" fmla="*/ 50 h 100"/>
                <a:gd name="T2" fmla="*/ 50 w 99"/>
                <a:gd name="T3" fmla="*/ 0 h 100"/>
                <a:gd name="T4" fmla="*/ 99 w 99"/>
                <a:gd name="T5" fmla="*/ 50 h 100"/>
                <a:gd name="T6" fmla="*/ 87 w 99"/>
                <a:gd name="T7" fmla="*/ 50 h 100"/>
                <a:gd name="T8" fmla="*/ 50 w 99"/>
                <a:gd name="T9" fmla="*/ 13 h 100"/>
                <a:gd name="T10" fmla="*/ 12 w 99"/>
                <a:gd name="T11" fmla="*/ 50 h 100"/>
                <a:gd name="T12" fmla="*/ 50 w 99"/>
                <a:gd name="T13" fmla="*/ 88 h 100"/>
                <a:gd name="T14" fmla="*/ 50 w 99"/>
                <a:gd name="T15" fmla="*/ 100 h 100"/>
                <a:gd name="T16" fmla="*/ 0 w 99"/>
                <a:gd name="T17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0">
                  <a:moveTo>
                    <a:pt x="0" y="50"/>
                  </a:moveTo>
                  <a:cubicBezTo>
                    <a:pt x="0" y="23"/>
                    <a:pt x="22" y="0"/>
                    <a:pt x="50" y="0"/>
                  </a:cubicBezTo>
                  <a:cubicBezTo>
                    <a:pt x="77" y="0"/>
                    <a:pt x="99" y="23"/>
                    <a:pt x="99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29"/>
                    <a:pt x="70" y="13"/>
                    <a:pt x="50" y="13"/>
                  </a:cubicBezTo>
                  <a:cubicBezTo>
                    <a:pt x="29" y="13"/>
                    <a:pt x="12" y="29"/>
                    <a:pt x="12" y="50"/>
                  </a:cubicBezTo>
                  <a:cubicBezTo>
                    <a:pt x="12" y="71"/>
                    <a:pt x="29" y="88"/>
                    <a:pt x="50" y="88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22" y="100"/>
                    <a:pt x="0" y="78"/>
                    <a:pt x="0" y="50"/>
                  </a:cubicBezTo>
                  <a:close/>
                </a:path>
              </a:pathLst>
            </a:custGeom>
            <a:solidFill>
              <a:srgbClr val="28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0035"/>
            <p:cNvSpPr>
              <a:spLocks/>
            </p:cNvSpPr>
            <p:nvPr/>
          </p:nvSpPr>
          <p:spPr bwMode="auto">
            <a:xfrm>
              <a:off x="7675563" y="2992438"/>
              <a:ext cx="180975" cy="184150"/>
            </a:xfrm>
            <a:custGeom>
              <a:avLst/>
              <a:gdLst>
                <a:gd name="T0" fmla="*/ 61 w 61"/>
                <a:gd name="T1" fmla="*/ 31 h 62"/>
                <a:gd name="T2" fmla="*/ 60 w 61"/>
                <a:gd name="T3" fmla="*/ 31 h 62"/>
                <a:gd name="T4" fmla="*/ 31 w 61"/>
                <a:gd name="T5" fmla="*/ 1 h 62"/>
                <a:gd name="T6" fmla="*/ 1 w 61"/>
                <a:gd name="T7" fmla="*/ 31 h 62"/>
                <a:gd name="T8" fmla="*/ 31 w 61"/>
                <a:gd name="T9" fmla="*/ 61 h 62"/>
                <a:gd name="T10" fmla="*/ 49 w 61"/>
                <a:gd name="T11" fmla="*/ 55 h 62"/>
                <a:gd name="T12" fmla="*/ 49 w 61"/>
                <a:gd name="T13" fmla="*/ 56 h 62"/>
                <a:gd name="T14" fmla="*/ 31 w 61"/>
                <a:gd name="T15" fmla="*/ 62 h 62"/>
                <a:gd name="T16" fmla="*/ 0 w 61"/>
                <a:gd name="T17" fmla="*/ 31 h 62"/>
                <a:gd name="T18" fmla="*/ 31 w 61"/>
                <a:gd name="T19" fmla="*/ 0 h 62"/>
                <a:gd name="T20" fmla="*/ 61 w 61"/>
                <a:gd name="T21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2">
                  <a:moveTo>
                    <a:pt x="61" y="31"/>
                  </a:moveTo>
                  <a:cubicBezTo>
                    <a:pt x="60" y="31"/>
                    <a:pt x="60" y="31"/>
                    <a:pt x="60" y="31"/>
                  </a:cubicBezTo>
                  <a:cubicBezTo>
                    <a:pt x="60" y="15"/>
                    <a:pt x="47" y="1"/>
                    <a:pt x="31" y="1"/>
                  </a:cubicBezTo>
                  <a:cubicBezTo>
                    <a:pt x="14" y="1"/>
                    <a:pt x="1" y="15"/>
                    <a:pt x="1" y="31"/>
                  </a:cubicBezTo>
                  <a:cubicBezTo>
                    <a:pt x="1" y="47"/>
                    <a:pt x="14" y="61"/>
                    <a:pt x="31" y="61"/>
                  </a:cubicBezTo>
                  <a:cubicBezTo>
                    <a:pt x="37" y="61"/>
                    <a:pt x="43" y="59"/>
                    <a:pt x="49" y="55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4" y="60"/>
                    <a:pt x="37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1" y="14"/>
                    <a:pt x="61" y="31"/>
                  </a:cubicBezTo>
                  <a:close/>
                </a:path>
              </a:pathLst>
            </a:custGeom>
            <a:solidFill>
              <a:srgbClr val="28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0036"/>
            <p:cNvSpPr>
              <a:spLocks/>
            </p:cNvSpPr>
            <p:nvPr/>
          </p:nvSpPr>
          <p:spPr bwMode="auto">
            <a:xfrm>
              <a:off x="7597776" y="2914651"/>
              <a:ext cx="325438" cy="339725"/>
            </a:xfrm>
            <a:custGeom>
              <a:avLst/>
              <a:gdLst>
                <a:gd name="T0" fmla="*/ 0 w 109"/>
                <a:gd name="T1" fmla="*/ 57 h 114"/>
                <a:gd name="T2" fmla="*/ 57 w 109"/>
                <a:gd name="T3" fmla="*/ 0 h 114"/>
                <a:gd name="T4" fmla="*/ 109 w 109"/>
                <a:gd name="T5" fmla="*/ 37 h 114"/>
                <a:gd name="T6" fmla="*/ 108 w 109"/>
                <a:gd name="T7" fmla="*/ 37 h 114"/>
                <a:gd name="T8" fmla="*/ 57 w 109"/>
                <a:gd name="T9" fmla="*/ 2 h 114"/>
                <a:gd name="T10" fmla="*/ 1 w 109"/>
                <a:gd name="T11" fmla="*/ 57 h 114"/>
                <a:gd name="T12" fmla="*/ 57 w 109"/>
                <a:gd name="T13" fmla="*/ 112 h 114"/>
                <a:gd name="T14" fmla="*/ 83 w 109"/>
                <a:gd name="T15" fmla="*/ 106 h 114"/>
                <a:gd name="T16" fmla="*/ 84 w 109"/>
                <a:gd name="T17" fmla="*/ 107 h 114"/>
                <a:gd name="T18" fmla="*/ 57 w 109"/>
                <a:gd name="T19" fmla="*/ 114 h 114"/>
                <a:gd name="T20" fmla="*/ 0 w 109"/>
                <a:gd name="T21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4">
                  <a:moveTo>
                    <a:pt x="0" y="57"/>
                  </a:moveTo>
                  <a:cubicBezTo>
                    <a:pt x="0" y="26"/>
                    <a:pt x="25" y="0"/>
                    <a:pt x="57" y="0"/>
                  </a:cubicBezTo>
                  <a:cubicBezTo>
                    <a:pt x="80" y="0"/>
                    <a:pt x="101" y="15"/>
                    <a:pt x="109" y="37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0" y="16"/>
                    <a:pt x="80" y="2"/>
                    <a:pt x="57" y="2"/>
                  </a:cubicBezTo>
                  <a:cubicBezTo>
                    <a:pt x="26" y="2"/>
                    <a:pt x="1" y="27"/>
                    <a:pt x="1" y="57"/>
                  </a:cubicBezTo>
                  <a:cubicBezTo>
                    <a:pt x="1" y="88"/>
                    <a:pt x="26" y="112"/>
                    <a:pt x="57" y="112"/>
                  </a:cubicBezTo>
                  <a:cubicBezTo>
                    <a:pt x="66" y="112"/>
                    <a:pt x="75" y="110"/>
                    <a:pt x="83" y="106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75" y="111"/>
                    <a:pt x="66" y="114"/>
                    <a:pt x="57" y="114"/>
                  </a:cubicBezTo>
                  <a:cubicBezTo>
                    <a:pt x="25" y="114"/>
                    <a:pt x="0" y="88"/>
                    <a:pt x="0" y="57"/>
                  </a:cubicBezTo>
                  <a:close/>
                </a:path>
              </a:pathLst>
            </a:custGeom>
            <a:solidFill>
              <a:srgbClr val="28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2148676" y="1336362"/>
            <a:ext cx="4752002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Загрязнение литосферы</a:t>
            </a:r>
            <a:endParaRPr lang="en-US" dirty="0"/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4524677" y="2805749"/>
            <a:ext cx="4752002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Загрязнение гидросферы</a:t>
            </a:r>
            <a:endParaRPr lang="en-US" dirty="0"/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6309388" y="4397964"/>
            <a:ext cx="4752002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Загрязнение атмосферы</a:t>
            </a: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6868" y="1892175"/>
            <a:ext cx="80727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PT Sans"/>
              </a:rPr>
              <a:t>нежелательное изменение верхней части земной коры в результате поступления различных веществ и соединений антропогенного характера.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24677" y="3429022"/>
            <a:ext cx="5740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PT Sans"/>
              </a:rPr>
              <a:t>негативное изменение состояния водных объектов.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65948" y="503837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</a:rPr>
              <a:t>это загрязнение воздуха внутри помещений и во внешней окружающей среде какими-либо химическими, физическими или биологическими веществами, изменяющими естественные характеристики атмосферы.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248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0381" y="566288"/>
            <a:ext cx="10049428" cy="7794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Задание !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Установить соответствие</a:t>
            </a:r>
            <a:r>
              <a:rPr lang="ru-RU" sz="4000" dirty="0" smtClean="0">
                <a:solidFill>
                  <a:srgbClr val="FF0000"/>
                </a:solidFill>
              </a:rPr>
              <a:t>*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44" name="Group 143"/>
          <p:cNvGrpSpPr/>
          <p:nvPr/>
        </p:nvGrpSpPr>
        <p:grpSpPr>
          <a:xfrm>
            <a:off x="383216" y="3045880"/>
            <a:ext cx="1011679" cy="990516"/>
            <a:chOff x="7581901" y="3675063"/>
            <a:chExt cx="355600" cy="377825"/>
          </a:xfrm>
          <a:solidFill>
            <a:schemeClr val="accent1">
              <a:lumMod val="90000"/>
              <a:lumOff val="10000"/>
            </a:schemeClr>
          </a:solidFill>
        </p:grpSpPr>
        <p:sp>
          <p:nvSpPr>
            <p:cNvPr id="145" name="Freeform 9914"/>
            <p:cNvSpPr>
              <a:spLocks/>
            </p:cNvSpPr>
            <p:nvPr/>
          </p:nvSpPr>
          <p:spPr bwMode="auto">
            <a:xfrm>
              <a:off x="7594601" y="3713163"/>
              <a:ext cx="306388" cy="304800"/>
            </a:xfrm>
            <a:custGeom>
              <a:avLst/>
              <a:gdLst>
                <a:gd name="T0" fmla="*/ 103 w 103"/>
                <a:gd name="T1" fmla="*/ 51 h 102"/>
                <a:gd name="T2" fmla="*/ 51 w 103"/>
                <a:gd name="T3" fmla="*/ 102 h 102"/>
                <a:gd name="T4" fmla="*/ 0 w 103"/>
                <a:gd name="T5" fmla="*/ 51 h 102"/>
                <a:gd name="T6" fmla="*/ 13 w 103"/>
                <a:gd name="T7" fmla="*/ 51 h 102"/>
                <a:gd name="T8" fmla="*/ 51 w 103"/>
                <a:gd name="T9" fmla="*/ 89 h 102"/>
                <a:gd name="T10" fmla="*/ 90 w 103"/>
                <a:gd name="T11" fmla="*/ 51 h 102"/>
                <a:gd name="T12" fmla="*/ 51 w 103"/>
                <a:gd name="T13" fmla="*/ 13 h 102"/>
                <a:gd name="T14" fmla="*/ 51 w 103"/>
                <a:gd name="T15" fmla="*/ 0 h 102"/>
                <a:gd name="T16" fmla="*/ 103 w 103"/>
                <a:gd name="T17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02">
                  <a:moveTo>
                    <a:pt x="103" y="51"/>
                  </a:moveTo>
                  <a:cubicBezTo>
                    <a:pt x="103" y="79"/>
                    <a:pt x="80" y="102"/>
                    <a:pt x="51" y="102"/>
                  </a:cubicBezTo>
                  <a:cubicBezTo>
                    <a:pt x="23" y="102"/>
                    <a:pt x="0" y="79"/>
                    <a:pt x="0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72"/>
                    <a:pt x="30" y="90"/>
                    <a:pt x="51" y="89"/>
                  </a:cubicBezTo>
                  <a:cubicBezTo>
                    <a:pt x="73" y="89"/>
                    <a:pt x="90" y="72"/>
                    <a:pt x="90" y="51"/>
                  </a:cubicBezTo>
                  <a:cubicBezTo>
                    <a:pt x="90" y="30"/>
                    <a:pt x="73" y="13"/>
                    <a:pt x="51" y="1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80" y="0"/>
                    <a:pt x="103" y="23"/>
                    <a:pt x="103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9915"/>
            <p:cNvSpPr>
              <a:spLocks/>
            </p:cNvSpPr>
            <p:nvPr/>
          </p:nvSpPr>
          <p:spPr bwMode="auto">
            <a:xfrm>
              <a:off x="7645401" y="3760788"/>
              <a:ext cx="196850" cy="209550"/>
            </a:xfrm>
            <a:custGeom>
              <a:avLst/>
              <a:gdLst>
                <a:gd name="T0" fmla="*/ 57 w 66"/>
                <a:gd name="T1" fmla="*/ 13 h 70"/>
                <a:gd name="T2" fmla="*/ 56 w 66"/>
                <a:gd name="T3" fmla="*/ 13 h 70"/>
                <a:gd name="T4" fmla="*/ 13 w 66"/>
                <a:gd name="T5" fmla="*/ 13 h 70"/>
                <a:gd name="T6" fmla="*/ 13 w 66"/>
                <a:gd name="T7" fmla="*/ 57 h 70"/>
                <a:gd name="T8" fmla="*/ 56 w 66"/>
                <a:gd name="T9" fmla="*/ 57 h 70"/>
                <a:gd name="T10" fmla="*/ 65 w 66"/>
                <a:gd name="T11" fmla="*/ 39 h 70"/>
                <a:gd name="T12" fmla="*/ 66 w 66"/>
                <a:gd name="T13" fmla="*/ 39 h 70"/>
                <a:gd name="T14" fmla="*/ 57 w 66"/>
                <a:gd name="T15" fmla="*/ 57 h 70"/>
                <a:gd name="T16" fmla="*/ 12 w 66"/>
                <a:gd name="T17" fmla="*/ 57 h 70"/>
                <a:gd name="T18" fmla="*/ 12 w 66"/>
                <a:gd name="T19" fmla="*/ 13 h 70"/>
                <a:gd name="T20" fmla="*/ 57 w 66"/>
                <a:gd name="T21" fmla="*/ 1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0">
                  <a:moveTo>
                    <a:pt x="57" y="13"/>
                  </a:moveTo>
                  <a:cubicBezTo>
                    <a:pt x="56" y="13"/>
                    <a:pt x="56" y="13"/>
                    <a:pt x="56" y="13"/>
                  </a:cubicBezTo>
                  <a:cubicBezTo>
                    <a:pt x="44" y="2"/>
                    <a:pt x="25" y="2"/>
                    <a:pt x="13" y="13"/>
                  </a:cubicBezTo>
                  <a:cubicBezTo>
                    <a:pt x="1" y="25"/>
                    <a:pt x="1" y="45"/>
                    <a:pt x="13" y="57"/>
                  </a:cubicBezTo>
                  <a:cubicBezTo>
                    <a:pt x="25" y="68"/>
                    <a:pt x="44" y="68"/>
                    <a:pt x="56" y="57"/>
                  </a:cubicBezTo>
                  <a:cubicBezTo>
                    <a:pt x="61" y="52"/>
                    <a:pt x="64" y="46"/>
                    <a:pt x="65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5" y="46"/>
                    <a:pt x="62" y="52"/>
                    <a:pt x="57" y="57"/>
                  </a:cubicBezTo>
                  <a:cubicBezTo>
                    <a:pt x="44" y="70"/>
                    <a:pt x="24" y="70"/>
                    <a:pt x="12" y="57"/>
                  </a:cubicBezTo>
                  <a:cubicBezTo>
                    <a:pt x="0" y="45"/>
                    <a:pt x="0" y="25"/>
                    <a:pt x="12" y="13"/>
                  </a:cubicBezTo>
                  <a:cubicBezTo>
                    <a:pt x="24" y="0"/>
                    <a:pt x="44" y="0"/>
                    <a:pt x="5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9916"/>
            <p:cNvSpPr>
              <a:spLocks/>
            </p:cNvSpPr>
            <p:nvPr/>
          </p:nvSpPr>
          <p:spPr bwMode="auto">
            <a:xfrm>
              <a:off x="7581901" y="3675063"/>
              <a:ext cx="355600" cy="377825"/>
            </a:xfrm>
            <a:custGeom>
              <a:avLst/>
              <a:gdLst>
                <a:gd name="T0" fmla="*/ 97 w 119"/>
                <a:gd name="T1" fmla="*/ 23 h 127"/>
                <a:gd name="T2" fmla="*/ 97 w 119"/>
                <a:gd name="T3" fmla="*/ 105 h 127"/>
                <a:gd name="T4" fmla="*/ 32 w 119"/>
                <a:gd name="T5" fmla="*/ 117 h 127"/>
                <a:gd name="T6" fmla="*/ 33 w 119"/>
                <a:gd name="T7" fmla="*/ 116 h 127"/>
                <a:gd name="T8" fmla="*/ 96 w 119"/>
                <a:gd name="T9" fmla="*/ 104 h 127"/>
                <a:gd name="T10" fmla="*/ 96 w 119"/>
                <a:gd name="T11" fmla="*/ 24 h 127"/>
                <a:gd name="T12" fmla="*/ 15 w 119"/>
                <a:gd name="T13" fmla="*/ 24 h 127"/>
                <a:gd name="T14" fmla="*/ 1 w 119"/>
                <a:gd name="T15" fmla="*/ 48 h 127"/>
                <a:gd name="T16" fmla="*/ 0 w 119"/>
                <a:gd name="T17" fmla="*/ 47 h 127"/>
                <a:gd name="T18" fmla="*/ 14 w 119"/>
                <a:gd name="T19" fmla="*/ 23 h 127"/>
                <a:gd name="T20" fmla="*/ 97 w 119"/>
                <a:gd name="T21" fmla="*/ 2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27">
                  <a:moveTo>
                    <a:pt x="97" y="23"/>
                  </a:moveTo>
                  <a:cubicBezTo>
                    <a:pt x="119" y="46"/>
                    <a:pt x="119" y="82"/>
                    <a:pt x="97" y="105"/>
                  </a:cubicBezTo>
                  <a:cubicBezTo>
                    <a:pt x="79" y="122"/>
                    <a:pt x="54" y="127"/>
                    <a:pt x="32" y="117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54" y="126"/>
                    <a:pt x="79" y="121"/>
                    <a:pt x="96" y="104"/>
                  </a:cubicBezTo>
                  <a:cubicBezTo>
                    <a:pt x="118" y="82"/>
                    <a:pt x="118" y="46"/>
                    <a:pt x="96" y="24"/>
                  </a:cubicBezTo>
                  <a:cubicBezTo>
                    <a:pt x="73" y="2"/>
                    <a:pt x="37" y="2"/>
                    <a:pt x="15" y="24"/>
                  </a:cubicBezTo>
                  <a:cubicBezTo>
                    <a:pt x="8" y="30"/>
                    <a:pt x="3" y="39"/>
                    <a:pt x="1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" y="38"/>
                    <a:pt x="7" y="30"/>
                    <a:pt x="14" y="23"/>
                  </a:cubicBezTo>
                  <a:cubicBezTo>
                    <a:pt x="37" y="0"/>
                    <a:pt x="74" y="0"/>
                    <a:pt x="9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403253" y="1828251"/>
            <a:ext cx="991642" cy="971386"/>
            <a:chOff x="7591426" y="4073526"/>
            <a:chExt cx="336550" cy="328613"/>
          </a:xfrm>
          <a:solidFill>
            <a:schemeClr val="accent2"/>
          </a:solidFill>
        </p:grpSpPr>
        <p:sp>
          <p:nvSpPr>
            <p:cNvPr id="152" name="Freeform 9937"/>
            <p:cNvSpPr>
              <a:spLocks/>
            </p:cNvSpPr>
            <p:nvPr/>
          </p:nvSpPr>
          <p:spPr bwMode="auto">
            <a:xfrm>
              <a:off x="7612063" y="4095751"/>
              <a:ext cx="295275" cy="296863"/>
            </a:xfrm>
            <a:custGeom>
              <a:avLst/>
              <a:gdLst>
                <a:gd name="T0" fmla="*/ 50 w 99"/>
                <a:gd name="T1" fmla="*/ 0 h 100"/>
                <a:gd name="T2" fmla="*/ 99 w 99"/>
                <a:gd name="T3" fmla="*/ 50 h 100"/>
                <a:gd name="T4" fmla="*/ 50 w 99"/>
                <a:gd name="T5" fmla="*/ 100 h 100"/>
                <a:gd name="T6" fmla="*/ 50 w 99"/>
                <a:gd name="T7" fmla="*/ 87 h 100"/>
                <a:gd name="T8" fmla="*/ 87 w 99"/>
                <a:gd name="T9" fmla="*/ 50 h 100"/>
                <a:gd name="T10" fmla="*/ 50 w 99"/>
                <a:gd name="T11" fmla="*/ 12 h 100"/>
                <a:gd name="T12" fmla="*/ 12 w 99"/>
                <a:gd name="T13" fmla="*/ 50 h 100"/>
                <a:gd name="T14" fmla="*/ 0 w 99"/>
                <a:gd name="T15" fmla="*/ 50 h 100"/>
                <a:gd name="T16" fmla="*/ 50 w 99"/>
                <a:gd name="T1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0">
                  <a:moveTo>
                    <a:pt x="50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50" y="10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70" y="87"/>
                    <a:pt x="87" y="70"/>
                    <a:pt x="87" y="50"/>
                  </a:cubicBezTo>
                  <a:cubicBezTo>
                    <a:pt x="87" y="29"/>
                    <a:pt x="70" y="12"/>
                    <a:pt x="50" y="12"/>
                  </a:cubicBezTo>
                  <a:cubicBezTo>
                    <a:pt x="29" y="12"/>
                    <a:pt x="12" y="29"/>
                    <a:pt x="12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2"/>
                    <a:pt x="22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9938"/>
            <p:cNvSpPr>
              <a:spLocks/>
            </p:cNvSpPr>
            <p:nvPr/>
          </p:nvSpPr>
          <p:spPr bwMode="auto">
            <a:xfrm>
              <a:off x="7669213" y="4151313"/>
              <a:ext cx="184150" cy="185738"/>
            </a:xfrm>
            <a:custGeom>
              <a:avLst/>
              <a:gdLst>
                <a:gd name="T0" fmla="*/ 31 w 62"/>
                <a:gd name="T1" fmla="*/ 0 h 62"/>
                <a:gd name="T2" fmla="*/ 31 w 62"/>
                <a:gd name="T3" fmla="*/ 1 h 62"/>
                <a:gd name="T4" fmla="*/ 1 w 62"/>
                <a:gd name="T5" fmla="*/ 31 h 62"/>
                <a:gd name="T6" fmla="*/ 31 w 62"/>
                <a:gd name="T7" fmla="*/ 60 h 62"/>
                <a:gd name="T8" fmla="*/ 60 w 62"/>
                <a:gd name="T9" fmla="*/ 31 h 62"/>
                <a:gd name="T10" fmla="*/ 54 w 62"/>
                <a:gd name="T11" fmla="*/ 13 h 62"/>
                <a:gd name="T12" fmla="*/ 55 w 62"/>
                <a:gd name="T13" fmla="*/ 12 h 62"/>
                <a:gd name="T14" fmla="*/ 62 w 62"/>
                <a:gd name="T15" fmla="*/ 31 h 62"/>
                <a:gd name="T16" fmla="*/ 31 w 62"/>
                <a:gd name="T17" fmla="*/ 62 h 62"/>
                <a:gd name="T18" fmla="*/ 0 w 62"/>
                <a:gd name="T19" fmla="*/ 31 h 62"/>
                <a:gd name="T20" fmla="*/ 31 w 6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14" y="1"/>
                    <a:pt x="1" y="15"/>
                    <a:pt x="1" y="31"/>
                  </a:cubicBezTo>
                  <a:cubicBezTo>
                    <a:pt x="1" y="47"/>
                    <a:pt x="14" y="60"/>
                    <a:pt x="31" y="60"/>
                  </a:cubicBezTo>
                  <a:cubicBezTo>
                    <a:pt x="47" y="60"/>
                    <a:pt x="60" y="47"/>
                    <a:pt x="60" y="31"/>
                  </a:cubicBezTo>
                  <a:cubicBezTo>
                    <a:pt x="60" y="24"/>
                    <a:pt x="58" y="18"/>
                    <a:pt x="54" y="13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9" y="18"/>
                    <a:pt x="62" y="2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9939"/>
            <p:cNvSpPr>
              <a:spLocks/>
            </p:cNvSpPr>
            <p:nvPr/>
          </p:nvSpPr>
          <p:spPr bwMode="auto">
            <a:xfrm>
              <a:off x="7591426" y="4073526"/>
              <a:ext cx="336550" cy="328613"/>
            </a:xfrm>
            <a:custGeom>
              <a:avLst/>
              <a:gdLst>
                <a:gd name="T0" fmla="*/ 57 w 113"/>
                <a:gd name="T1" fmla="*/ 0 h 110"/>
                <a:gd name="T2" fmla="*/ 113 w 113"/>
                <a:gd name="T3" fmla="*/ 57 h 110"/>
                <a:gd name="T4" fmla="*/ 77 w 113"/>
                <a:gd name="T5" fmla="*/ 110 h 110"/>
                <a:gd name="T6" fmla="*/ 77 w 113"/>
                <a:gd name="T7" fmla="*/ 108 h 110"/>
                <a:gd name="T8" fmla="*/ 112 w 113"/>
                <a:gd name="T9" fmla="*/ 57 h 110"/>
                <a:gd name="T10" fmla="*/ 57 w 113"/>
                <a:gd name="T11" fmla="*/ 1 h 110"/>
                <a:gd name="T12" fmla="*/ 1 w 113"/>
                <a:gd name="T13" fmla="*/ 57 h 110"/>
                <a:gd name="T14" fmla="*/ 8 w 113"/>
                <a:gd name="T15" fmla="*/ 83 h 110"/>
                <a:gd name="T16" fmla="*/ 7 w 113"/>
                <a:gd name="T17" fmla="*/ 84 h 110"/>
                <a:gd name="T18" fmla="*/ 0 w 113"/>
                <a:gd name="T19" fmla="*/ 57 h 110"/>
                <a:gd name="T20" fmla="*/ 57 w 113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10">
                  <a:moveTo>
                    <a:pt x="57" y="0"/>
                  </a:moveTo>
                  <a:cubicBezTo>
                    <a:pt x="88" y="0"/>
                    <a:pt x="113" y="26"/>
                    <a:pt x="113" y="57"/>
                  </a:cubicBezTo>
                  <a:cubicBezTo>
                    <a:pt x="113" y="80"/>
                    <a:pt x="99" y="101"/>
                    <a:pt x="77" y="110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98" y="100"/>
                    <a:pt x="112" y="80"/>
                    <a:pt x="112" y="57"/>
                  </a:cubicBezTo>
                  <a:cubicBezTo>
                    <a:pt x="112" y="26"/>
                    <a:pt x="87" y="1"/>
                    <a:pt x="57" y="1"/>
                  </a:cubicBezTo>
                  <a:cubicBezTo>
                    <a:pt x="26" y="1"/>
                    <a:pt x="1" y="26"/>
                    <a:pt x="1" y="57"/>
                  </a:cubicBezTo>
                  <a:cubicBezTo>
                    <a:pt x="1" y="66"/>
                    <a:pt x="4" y="75"/>
                    <a:pt x="8" y="83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2" y="76"/>
                    <a:pt x="0" y="66"/>
                    <a:pt x="0" y="57"/>
                  </a:cubicBezTo>
                  <a:cubicBezTo>
                    <a:pt x="0" y="26"/>
                    <a:pt x="25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328685" y="4171063"/>
            <a:ext cx="962333" cy="999638"/>
            <a:chOff x="7597776" y="2914651"/>
            <a:chExt cx="325438" cy="339725"/>
          </a:xfrm>
        </p:grpSpPr>
        <p:sp>
          <p:nvSpPr>
            <p:cNvPr id="159" name="Freeform 10034"/>
            <p:cNvSpPr>
              <a:spLocks/>
            </p:cNvSpPr>
            <p:nvPr/>
          </p:nvSpPr>
          <p:spPr bwMode="auto">
            <a:xfrm>
              <a:off x="7618416" y="2935288"/>
              <a:ext cx="295275" cy="298450"/>
            </a:xfrm>
            <a:custGeom>
              <a:avLst/>
              <a:gdLst>
                <a:gd name="T0" fmla="*/ 0 w 99"/>
                <a:gd name="T1" fmla="*/ 50 h 100"/>
                <a:gd name="T2" fmla="*/ 50 w 99"/>
                <a:gd name="T3" fmla="*/ 0 h 100"/>
                <a:gd name="T4" fmla="*/ 99 w 99"/>
                <a:gd name="T5" fmla="*/ 50 h 100"/>
                <a:gd name="T6" fmla="*/ 87 w 99"/>
                <a:gd name="T7" fmla="*/ 50 h 100"/>
                <a:gd name="T8" fmla="*/ 50 w 99"/>
                <a:gd name="T9" fmla="*/ 13 h 100"/>
                <a:gd name="T10" fmla="*/ 12 w 99"/>
                <a:gd name="T11" fmla="*/ 50 h 100"/>
                <a:gd name="T12" fmla="*/ 50 w 99"/>
                <a:gd name="T13" fmla="*/ 88 h 100"/>
                <a:gd name="T14" fmla="*/ 50 w 99"/>
                <a:gd name="T15" fmla="*/ 100 h 100"/>
                <a:gd name="T16" fmla="*/ 0 w 99"/>
                <a:gd name="T17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0">
                  <a:moveTo>
                    <a:pt x="0" y="50"/>
                  </a:moveTo>
                  <a:cubicBezTo>
                    <a:pt x="0" y="23"/>
                    <a:pt x="22" y="0"/>
                    <a:pt x="50" y="0"/>
                  </a:cubicBezTo>
                  <a:cubicBezTo>
                    <a:pt x="77" y="0"/>
                    <a:pt x="99" y="23"/>
                    <a:pt x="99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29"/>
                    <a:pt x="70" y="13"/>
                    <a:pt x="50" y="13"/>
                  </a:cubicBezTo>
                  <a:cubicBezTo>
                    <a:pt x="29" y="13"/>
                    <a:pt x="12" y="29"/>
                    <a:pt x="12" y="50"/>
                  </a:cubicBezTo>
                  <a:cubicBezTo>
                    <a:pt x="12" y="71"/>
                    <a:pt x="29" y="88"/>
                    <a:pt x="50" y="88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22" y="100"/>
                    <a:pt x="0" y="78"/>
                    <a:pt x="0" y="50"/>
                  </a:cubicBezTo>
                  <a:close/>
                </a:path>
              </a:pathLst>
            </a:custGeom>
            <a:solidFill>
              <a:srgbClr val="28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0035"/>
            <p:cNvSpPr>
              <a:spLocks/>
            </p:cNvSpPr>
            <p:nvPr/>
          </p:nvSpPr>
          <p:spPr bwMode="auto">
            <a:xfrm>
              <a:off x="7675563" y="2992438"/>
              <a:ext cx="180975" cy="184150"/>
            </a:xfrm>
            <a:custGeom>
              <a:avLst/>
              <a:gdLst>
                <a:gd name="T0" fmla="*/ 61 w 61"/>
                <a:gd name="T1" fmla="*/ 31 h 62"/>
                <a:gd name="T2" fmla="*/ 60 w 61"/>
                <a:gd name="T3" fmla="*/ 31 h 62"/>
                <a:gd name="T4" fmla="*/ 31 w 61"/>
                <a:gd name="T5" fmla="*/ 1 h 62"/>
                <a:gd name="T6" fmla="*/ 1 w 61"/>
                <a:gd name="T7" fmla="*/ 31 h 62"/>
                <a:gd name="T8" fmla="*/ 31 w 61"/>
                <a:gd name="T9" fmla="*/ 61 h 62"/>
                <a:gd name="T10" fmla="*/ 49 w 61"/>
                <a:gd name="T11" fmla="*/ 55 h 62"/>
                <a:gd name="T12" fmla="*/ 49 w 61"/>
                <a:gd name="T13" fmla="*/ 56 h 62"/>
                <a:gd name="T14" fmla="*/ 31 w 61"/>
                <a:gd name="T15" fmla="*/ 62 h 62"/>
                <a:gd name="T16" fmla="*/ 0 w 61"/>
                <a:gd name="T17" fmla="*/ 31 h 62"/>
                <a:gd name="T18" fmla="*/ 31 w 61"/>
                <a:gd name="T19" fmla="*/ 0 h 62"/>
                <a:gd name="T20" fmla="*/ 61 w 61"/>
                <a:gd name="T21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2">
                  <a:moveTo>
                    <a:pt x="61" y="31"/>
                  </a:moveTo>
                  <a:cubicBezTo>
                    <a:pt x="60" y="31"/>
                    <a:pt x="60" y="31"/>
                    <a:pt x="60" y="31"/>
                  </a:cubicBezTo>
                  <a:cubicBezTo>
                    <a:pt x="60" y="15"/>
                    <a:pt x="47" y="1"/>
                    <a:pt x="31" y="1"/>
                  </a:cubicBezTo>
                  <a:cubicBezTo>
                    <a:pt x="14" y="1"/>
                    <a:pt x="1" y="15"/>
                    <a:pt x="1" y="31"/>
                  </a:cubicBezTo>
                  <a:cubicBezTo>
                    <a:pt x="1" y="47"/>
                    <a:pt x="14" y="61"/>
                    <a:pt x="31" y="61"/>
                  </a:cubicBezTo>
                  <a:cubicBezTo>
                    <a:pt x="37" y="61"/>
                    <a:pt x="43" y="59"/>
                    <a:pt x="49" y="55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4" y="60"/>
                    <a:pt x="37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1" y="14"/>
                    <a:pt x="61" y="31"/>
                  </a:cubicBezTo>
                  <a:close/>
                </a:path>
              </a:pathLst>
            </a:custGeom>
            <a:solidFill>
              <a:srgbClr val="28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0036"/>
            <p:cNvSpPr>
              <a:spLocks/>
            </p:cNvSpPr>
            <p:nvPr/>
          </p:nvSpPr>
          <p:spPr bwMode="auto">
            <a:xfrm>
              <a:off x="7597776" y="2914651"/>
              <a:ext cx="325438" cy="339725"/>
            </a:xfrm>
            <a:custGeom>
              <a:avLst/>
              <a:gdLst>
                <a:gd name="T0" fmla="*/ 0 w 109"/>
                <a:gd name="T1" fmla="*/ 57 h 114"/>
                <a:gd name="T2" fmla="*/ 57 w 109"/>
                <a:gd name="T3" fmla="*/ 0 h 114"/>
                <a:gd name="T4" fmla="*/ 109 w 109"/>
                <a:gd name="T5" fmla="*/ 37 h 114"/>
                <a:gd name="T6" fmla="*/ 108 w 109"/>
                <a:gd name="T7" fmla="*/ 37 h 114"/>
                <a:gd name="T8" fmla="*/ 57 w 109"/>
                <a:gd name="T9" fmla="*/ 2 h 114"/>
                <a:gd name="T10" fmla="*/ 1 w 109"/>
                <a:gd name="T11" fmla="*/ 57 h 114"/>
                <a:gd name="T12" fmla="*/ 57 w 109"/>
                <a:gd name="T13" fmla="*/ 112 h 114"/>
                <a:gd name="T14" fmla="*/ 83 w 109"/>
                <a:gd name="T15" fmla="*/ 106 h 114"/>
                <a:gd name="T16" fmla="*/ 84 w 109"/>
                <a:gd name="T17" fmla="*/ 107 h 114"/>
                <a:gd name="T18" fmla="*/ 57 w 109"/>
                <a:gd name="T19" fmla="*/ 114 h 114"/>
                <a:gd name="T20" fmla="*/ 0 w 109"/>
                <a:gd name="T21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4">
                  <a:moveTo>
                    <a:pt x="0" y="57"/>
                  </a:moveTo>
                  <a:cubicBezTo>
                    <a:pt x="0" y="26"/>
                    <a:pt x="25" y="0"/>
                    <a:pt x="57" y="0"/>
                  </a:cubicBezTo>
                  <a:cubicBezTo>
                    <a:pt x="80" y="0"/>
                    <a:pt x="101" y="15"/>
                    <a:pt x="109" y="37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0" y="16"/>
                    <a:pt x="80" y="2"/>
                    <a:pt x="57" y="2"/>
                  </a:cubicBezTo>
                  <a:cubicBezTo>
                    <a:pt x="26" y="2"/>
                    <a:pt x="1" y="27"/>
                    <a:pt x="1" y="57"/>
                  </a:cubicBezTo>
                  <a:cubicBezTo>
                    <a:pt x="1" y="88"/>
                    <a:pt x="26" y="112"/>
                    <a:pt x="57" y="112"/>
                  </a:cubicBezTo>
                  <a:cubicBezTo>
                    <a:pt x="66" y="112"/>
                    <a:pt x="75" y="110"/>
                    <a:pt x="83" y="106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75" y="111"/>
                    <a:pt x="66" y="114"/>
                    <a:pt x="57" y="114"/>
                  </a:cubicBezTo>
                  <a:cubicBezTo>
                    <a:pt x="25" y="114"/>
                    <a:pt x="0" y="88"/>
                    <a:pt x="0" y="57"/>
                  </a:cubicBezTo>
                  <a:close/>
                </a:path>
              </a:pathLst>
            </a:custGeom>
            <a:solidFill>
              <a:srgbClr val="28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1030017" y="2011884"/>
            <a:ext cx="4752002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Загрязнение литосферы</a:t>
            </a:r>
            <a:endParaRPr lang="en-US" sz="2400" dirty="0"/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1079589" y="3172886"/>
            <a:ext cx="4752002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Загрязнение гидросферы</a:t>
            </a:r>
            <a:endParaRPr lang="en-US" sz="2400" dirty="0"/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1030017" y="4324027"/>
            <a:ext cx="4752002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Загрязнение атмосферы</a:t>
            </a:r>
            <a:endParaRPr lang="en-US" sz="2400" dirty="0"/>
          </a:p>
        </p:txBody>
      </p:sp>
      <p:sp>
        <p:nvSpPr>
          <p:cNvPr id="19" name="Rounded Rectangle 15"/>
          <p:cNvSpPr/>
          <p:nvPr/>
        </p:nvSpPr>
        <p:spPr>
          <a:xfrm>
            <a:off x="5675586" y="3045880"/>
            <a:ext cx="5959366" cy="93187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Отходы: коммунальные, промышленные, сельскохозяйственные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0" name="Rounded Rectangle 15"/>
          <p:cNvSpPr/>
          <p:nvPr/>
        </p:nvSpPr>
        <p:spPr>
          <a:xfrm>
            <a:off x="5670328" y="4121639"/>
            <a:ext cx="5959366" cy="5465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Промышленность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1" name="Rounded Rectangle 15"/>
          <p:cNvSpPr/>
          <p:nvPr/>
        </p:nvSpPr>
        <p:spPr>
          <a:xfrm>
            <a:off x="5670328" y="2453820"/>
            <a:ext cx="5959366" cy="44053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Транспорт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2" name="Rounded Rectangle 15"/>
          <p:cNvSpPr/>
          <p:nvPr/>
        </p:nvSpPr>
        <p:spPr>
          <a:xfrm>
            <a:off x="5670328" y="1778916"/>
            <a:ext cx="5959366" cy="46593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Сельское хозяйство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3" name="Rounded Rectangle 15"/>
          <p:cNvSpPr/>
          <p:nvPr/>
        </p:nvSpPr>
        <p:spPr>
          <a:xfrm>
            <a:off x="5670328" y="4853833"/>
            <a:ext cx="5959366" cy="46593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Коммунальное хозяйство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96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434445" cy="6858000"/>
          </a:xfrm>
          <a:prstGeom prst="rect">
            <a:avLst/>
          </a:prstGeom>
          <a:blipFill>
            <a:blip r:embed="rId2" cstate="print"/>
            <a:srcRect/>
            <a:stretch>
              <a:fillRect l="-25620" t="1" r="-3444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7147" y="0"/>
            <a:ext cx="5434445" cy="685800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74713" y="3554194"/>
            <a:ext cx="3408691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62852" y="93166"/>
            <a:ext cx="5225005" cy="7924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Загрязнение литосферы</a:t>
            </a:r>
            <a:endParaRPr lang="en-US" dirty="0"/>
          </a:p>
        </p:txBody>
      </p:sp>
      <p:sp>
        <p:nvSpPr>
          <p:cNvPr id="43" name="Rounded Rectangle 42"/>
          <p:cNvSpPr/>
          <p:nvPr/>
        </p:nvSpPr>
        <p:spPr>
          <a:xfrm>
            <a:off x="6778788" y="904405"/>
            <a:ext cx="1448047" cy="1402773"/>
          </a:xfrm>
          <a:prstGeom prst="roundRect">
            <a:avLst/>
          </a:prstGeom>
          <a:solidFill>
            <a:schemeClr val="accent6">
              <a:lumMod val="20000"/>
              <a:lumOff val="8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19"/>
          <p:cNvGrpSpPr>
            <a:grpSpLocks noChangeAspect="1"/>
          </p:cNvGrpSpPr>
          <p:nvPr/>
        </p:nvGrpSpPr>
        <p:grpSpPr bwMode="auto">
          <a:xfrm>
            <a:off x="7249246" y="1309416"/>
            <a:ext cx="507130" cy="592749"/>
            <a:chOff x="6226" y="2835"/>
            <a:chExt cx="847" cy="990"/>
          </a:xfrm>
          <a:solidFill>
            <a:schemeClr val="accent6">
              <a:lumMod val="50000"/>
            </a:schemeClr>
          </a:solidFill>
        </p:grpSpPr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226" y="2835"/>
              <a:ext cx="847" cy="990"/>
            </a:xfrm>
            <a:custGeom>
              <a:avLst/>
              <a:gdLst>
                <a:gd name="T0" fmla="*/ 1715 w 1746"/>
                <a:gd name="T1" fmla="*/ 356 h 2050"/>
                <a:gd name="T2" fmla="*/ 895 w 1746"/>
                <a:gd name="T3" fmla="*/ 8 h 2050"/>
                <a:gd name="T4" fmla="*/ 851 w 1746"/>
                <a:gd name="T5" fmla="*/ 8 h 2050"/>
                <a:gd name="T6" fmla="*/ 31 w 1746"/>
                <a:gd name="T7" fmla="*/ 356 h 2050"/>
                <a:gd name="T8" fmla="*/ 0 w 1746"/>
                <a:gd name="T9" fmla="*/ 397 h 2050"/>
                <a:gd name="T10" fmla="*/ 0 w 1746"/>
                <a:gd name="T11" fmla="*/ 837 h 2050"/>
                <a:gd name="T12" fmla="*/ 384 w 1746"/>
                <a:gd name="T13" fmla="*/ 1763 h 2050"/>
                <a:gd name="T14" fmla="*/ 873 w 1746"/>
                <a:gd name="T15" fmla="*/ 2050 h 2050"/>
                <a:gd name="T16" fmla="*/ 1362 w 1746"/>
                <a:gd name="T17" fmla="*/ 1763 h 2050"/>
                <a:gd name="T18" fmla="*/ 1746 w 1746"/>
                <a:gd name="T19" fmla="*/ 837 h 2050"/>
                <a:gd name="T20" fmla="*/ 1746 w 1746"/>
                <a:gd name="T21" fmla="*/ 397 h 2050"/>
                <a:gd name="T22" fmla="*/ 1715 w 1746"/>
                <a:gd name="T23" fmla="*/ 356 h 2050"/>
                <a:gd name="T24" fmla="*/ 1660 w 1746"/>
                <a:gd name="T25" fmla="*/ 837 h 2050"/>
                <a:gd name="T26" fmla="*/ 1301 w 1746"/>
                <a:gd name="T27" fmla="*/ 1701 h 2050"/>
                <a:gd name="T28" fmla="*/ 873 w 1746"/>
                <a:gd name="T29" fmla="*/ 1964 h 2050"/>
                <a:gd name="T30" fmla="*/ 445 w 1746"/>
                <a:gd name="T31" fmla="*/ 1701 h 2050"/>
                <a:gd name="T32" fmla="*/ 86 w 1746"/>
                <a:gd name="T33" fmla="*/ 837 h 2050"/>
                <a:gd name="T34" fmla="*/ 86 w 1746"/>
                <a:gd name="T35" fmla="*/ 430 h 2050"/>
                <a:gd name="T36" fmla="*/ 873 w 1746"/>
                <a:gd name="T37" fmla="*/ 95 h 2050"/>
                <a:gd name="T38" fmla="*/ 1660 w 1746"/>
                <a:gd name="T39" fmla="*/ 430 h 2050"/>
                <a:gd name="T40" fmla="*/ 1660 w 1746"/>
                <a:gd name="T41" fmla="*/ 837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6" h="2050">
                  <a:moveTo>
                    <a:pt x="1715" y="356"/>
                  </a:moveTo>
                  <a:cubicBezTo>
                    <a:pt x="1433" y="278"/>
                    <a:pt x="1149" y="158"/>
                    <a:pt x="895" y="8"/>
                  </a:cubicBezTo>
                  <a:cubicBezTo>
                    <a:pt x="881" y="0"/>
                    <a:pt x="865" y="0"/>
                    <a:pt x="851" y="8"/>
                  </a:cubicBezTo>
                  <a:cubicBezTo>
                    <a:pt x="589" y="163"/>
                    <a:pt x="321" y="276"/>
                    <a:pt x="31" y="356"/>
                  </a:cubicBezTo>
                  <a:cubicBezTo>
                    <a:pt x="13" y="361"/>
                    <a:pt x="0" y="378"/>
                    <a:pt x="0" y="397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1291"/>
                    <a:pt x="209" y="1591"/>
                    <a:pt x="384" y="1763"/>
                  </a:cubicBezTo>
                  <a:cubicBezTo>
                    <a:pt x="573" y="1948"/>
                    <a:pt x="793" y="2050"/>
                    <a:pt x="873" y="2050"/>
                  </a:cubicBezTo>
                  <a:cubicBezTo>
                    <a:pt x="953" y="2050"/>
                    <a:pt x="1173" y="1948"/>
                    <a:pt x="1362" y="1763"/>
                  </a:cubicBezTo>
                  <a:cubicBezTo>
                    <a:pt x="1537" y="1591"/>
                    <a:pt x="1746" y="1291"/>
                    <a:pt x="1746" y="837"/>
                  </a:cubicBezTo>
                  <a:cubicBezTo>
                    <a:pt x="1746" y="397"/>
                    <a:pt x="1746" y="397"/>
                    <a:pt x="1746" y="397"/>
                  </a:cubicBezTo>
                  <a:cubicBezTo>
                    <a:pt x="1746" y="378"/>
                    <a:pt x="1733" y="361"/>
                    <a:pt x="1715" y="356"/>
                  </a:cubicBezTo>
                  <a:close/>
                  <a:moveTo>
                    <a:pt x="1660" y="837"/>
                  </a:moveTo>
                  <a:cubicBezTo>
                    <a:pt x="1660" y="1261"/>
                    <a:pt x="1465" y="1541"/>
                    <a:pt x="1301" y="1701"/>
                  </a:cubicBezTo>
                  <a:cubicBezTo>
                    <a:pt x="1116" y="1883"/>
                    <a:pt x="917" y="1964"/>
                    <a:pt x="873" y="1964"/>
                  </a:cubicBezTo>
                  <a:cubicBezTo>
                    <a:pt x="829" y="1964"/>
                    <a:pt x="630" y="1883"/>
                    <a:pt x="445" y="1701"/>
                  </a:cubicBezTo>
                  <a:cubicBezTo>
                    <a:pt x="281" y="1541"/>
                    <a:pt x="86" y="1261"/>
                    <a:pt x="86" y="837"/>
                  </a:cubicBezTo>
                  <a:cubicBezTo>
                    <a:pt x="86" y="430"/>
                    <a:pt x="86" y="430"/>
                    <a:pt x="86" y="430"/>
                  </a:cubicBezTo>
                  <a:cubicBezTo>
                    <a:pt x="363" y="351"/>
                    <a:pt x="621" y="241"/>
                    <a:pt x="873" y="95"/>
                  </a:cubicBezTo>
                  <a:cubicBezTo>
                    <a:pt x="1119" y="238"/>
                    <a:pt x="1390" y="353"/>
                    <a:pt x="1660" y="430"/>
                  </a:cubicBezTo>
                  <a:lnTo>
                    <a:pt x="1660" y="8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6309" y="3024"/>
              <a:ext cx="160" cy="165"/>
            </a:xfrm>
            <a:custGeom>
              <a:avLst/>
              <a:gdLst>
                <a:gd name="T0" fmla="*/ 321 w 330"/>
                <a:gd name="T1" fmla="*/ 33 h 342"/>
                <a:gd name="T2" fmla="*/ 265 w 330"/>
                <a:gd name="T3" fmla="*/ 9 h 342"/>
                <a:gd name="T4" fmla="*/ 30 w 330"/>
                <a:gd name="T5" fmla="*/ 92 h 342"/>
                <a:gd name="T6" fmla="*/ 0 w 330"/>
                <a:gd name="T7" fmla="*/ 133 h 342"/>
                <a:gd name="T8" fmla="*/ 0 w 330"/>
                <a:gd name="T9" fmla="*/ 299 h 342"/>
                <a:gd name="T10" fmla="*/ 43 w 330"/>
                <a:gd name="T11" fmla="*/ 342 h 342"/>
                <a:gd name="T12" fmla="*/ 86 w 330"/>
                <a:gd name="T13" fmla="*/ 299 h 342"/>
                <a:gd name="T14" fmla="*/ 86 w 330"/>
                <a:gd name="T15" fmla="*/ 164 h 342"/>
                <a:gd name="T16" fmla="*/ 297 w 330"/>
                <a:gd name="T17" fmla="*/ 89 h 342"/>
                <a:gd name="T18" fmla="*/ 321 w 330"/>
                <a:gd name="T19" fmla="*/ 33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" h="342">
                  <a:moveTo>
                    <a:pt x="321" y="33"/>
                  </a:moveTo>
                  <a:cubicBezTo>
                    <a:pt x="312" y="11"/>
                    <a:pt x="287" y="0"/>
                    <a:pt x="265" y="9"/>
                  </a:cubicBezTo>
                  <a:cubicBezTo>
                    <a:pt x="188" y="39"/>
                    <a:pt x="109" y="67"/>
                    <a:pt x="30" y="92"/>
                  </a:cubicBezTo>
                  <a:cubicBezTo>
                    <a:pt x="13" y="97"/>
                    <a:pt x="0" y="114"/>
                    <a:pt x="0" y="133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23"/>
                    <a:pt x="20" y="342"/>
                    <a:pt x="43" y="342"/>
                  </a:cubicBezTo>
                  <a:cubicBezTo>
                    <a:pt x="67" y="342"/>
                    <a:pt x="86" y="323"/>
                    <a:pt x="86" y="299"/>
                  </a:cubicBezTo>
                  <a:cubicBezTo>
                    <a:pt x="86" y="164"/>
                    <a:pt x="86" y="164"/>
                    <a:pt x="86" y="164"/>
                  </a:cubicBezTo>
                  <a:cubicBezTo>
                    <a:pt x="157" y="141"/>
                    <a:pt x="228" y="116"/>
                    <a:pt x="297" y="89"/>
                  </a:cubicBezTo>
                  <a:cubicBezTo>
                    <a:pt x="319" y="80"/>
                    <a:pt x="330" y="55"/>
                    <a:pt x="3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6480" y="2999"/>
              <a:ext cx="48" cy="45"/>
            </a:xfrm>
            <a:custGeom>
              <a:avLst/>
              <a:gdLst>
                <a:gd name="T0" fmla="*/ 49 w 99"/>
                <a:gd name="T1" fmla="*/ 92 h 92"/>
                <a:gd name="T2" fmla="*/ 66 w 99"/>
                <a:gd name="T3" fmla="*/ 89 h 92"/>
                <a:gd name="T4" fmla="*/ 67 w 99"/>
                <a:gd name="T5" fmla="*/ 88 h 92"/>
                <a:gd name="T6" fmla="*/ 89 w 99"/>
                <a:gd name="T7" fmla="*/ 32 h 92"/>
                <a:gd name="T8" fmla="*/ 32 w 99"/>
                <a:gd name="T9" fmla="*/ 9 h 92"/>
                <a:gd name="T10" fmla="*/ 32 w 99"/>
                <a:gd name="T11" fmla="*/ 10 h 92"/>
                <a:gd name="T12" fmla="*/ 9 w 99"/>
                <a:gd name="T13" fmla="*/ 66 h 92"/>
                <a:gd name="T14" fmla="*/ 49 w 99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92">
                  <a:moveTo>
                    <a:pt x="49" y="92"/>
                  </a:moveTo>
                  <a:cubicBezTo>
                    <a:pt x="55" y="92"/>
                    <a:pt x="61" y="91"/>
                    <a:pt x="66" y="89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89" y="79"/>
                    <a:pt x="99" y="53"/>
                    <a:pt x="89" y="32"/>
                  </a:cubicBezTo>
                  <a:cubicBezTo>
                    <a:pt x="80" y="10"/>
                    <a:pt x="54" y="0"/>
                    <a:pt x="32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0" y="19"/>
                    <a:pt x="0" y="45"/>
                    <a:pt x="9" y="66"/>
                  </a:cubicBezTo>
                  <a:cubicBezTo>
                    <a:pt x="17" y="83"/>
                    <a:pt x="32" y="92"/>
                    <a:pt x="4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6739" y="3500"/>
              <a:ext cx="172" cy="178"/>
            </a:xfrm>
            <a:custGeom>
              <a:avLst/>
              <a:gdLst>
                <a:gd name="T0" fmla="*/ 329 w 355"/>
                <a:gd name="T1" fmla="*/ 13 h 368"/>
                <a:gd name="T2" fmla="*/ 270 w 355"/>
                <a:gd name="T3" fmla="*/ 26 h 368"/>
                <a:gd name="T4" fmla="*/ 146 w 355"/>
                <a:gd name="T5" fmla="*/ 180 h 368"/>
                <a:gd name="T6" fmla="*/ 22 w 355"/>
                <a:gd name="T7" fmla="*/ 290 h 368"/>
                <a:gd name="T8" fmla="*/ 14 w 355"/>
                <a:gd name="T9" fmla="*/ 351 h 368"/>
                <a:gd name="T10" fmla="*/ 48 w 355"/>
                <a:gd name="T11" fmla="*/ 368 h 368"/>
                <a:gd name="T12" fmla="*/ 75 w 355"/>
                <a:gd name="T13" fmla="*/ 359 h 368"/>
                <a:gd name="T14" fmla="*/ 208 w 355"/>
                <a:gd name="T15" fmla="*/ 240 h 368"/>
                <a:gd name="T16" fmla="*/ 342 w 355"/>
                <a:gd name="T17" fmla="*/ 73 h 368"/>
                <a:gd name="T18" fmla="*/ 329 w 355"/>
                <a:gd name="T19" fmla="*/ 1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5" h="368">
                  <a:moveTo>
                    <a:pt x="329" y="13"/>
                  </a:moveTo>
                  <a:cubicBezTo>
                    <a:pt x="309" y="0"/>
                    <a:pt x="283" y="6"/>
                    <a:pt x="270" y="26"/>
                  </a:cubicBezTo>
                  <a:cubicBezTo>
                    <a:pt x="234" y="80"/>
                    <a:pt x="193" y="132"/>
                    <a:pt x="146" y="180"/>
                  </a:cubicBezTo>
                  <a:cubicBezTo>
                    <a:pt x="107" y="220"/>
                    <a:pt x="66" y="257"/>
                    <a:pt x="22" y="290"/>
                  </a:cubicBezTo>
                  <a:cubicBezTo>
                    <a:pt x="3" y="305"/>
                    <a:pt x="0" y="332"/>
                    <a:pt x="14" y="351"/>
                  </a:cubicBezTo>
                  <a:cubicBezTo>
                    <a:pt x="23" y="362"/>
                    <a:pt x="35" y="368"/>
                    <a:pt x="48" y="368"/>
                  </a:cubicBezTo>
                  <a:cubicBezTo>
                    <a:pt x="58" y="368"/>
                    <a:pt x="67" y="365"/>
                    <a:pt x="75" y="359"/>
                  </a:cubicBezTo>
                  <a:cubicBezTo>
                    <a:pt x="122" y="323"/>
                    <a:pt x="166" y="283"/>
                    <a:pt x="208" y="240"/>
                  </a:cubicBezTo>
                  <a:cubicBezTo>
                    <a:pt x="258" y="188"/>
                    <a:pt x="303" y="132"/>
                    <a:pt x="342" y="73"/>
                  </a:cubicBezTo>
                  <a:cubicBezTo>
                    <a:pt x="355" y="53"/>
                    <a:pt x="349" y="26"/>
                    <a:pt x="3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6686" y="3668"/>
              <a:ext cx="49" cy="45"/>
            </a:xfrm>
            <a:custGeom>
              <a:avLst/>
              <a:gdLst>
                <a:gd name="T0" fmla="*/ 30 w 101"/>
                <a:gd name="T1" fmla="*/ 12 h 94"/>
                <a:gd name="T2" fmla="*/ 28 w 101"/>
                <a:gd name="T3" fmla="*/ 13 h 94"/>
                <a:gd name="T4" fmla="*/ 12 w 101"/>
                <a:gd name="T5" fmla="*/ 72 h 94"/>
                <a:gd name="T6" fmla="*/ 49 w 101"/>
                <a:gd name="T7" fmla="*/ 94 h 94"/>
                <a:gd name="T8" fmla="*/ 71 w 101"/>
                <a:gd name="T9" fmla="*/ 88 h 94"/>
                <a:gd name="T10" fmla="*/ 74 w 101"/>
                <a:gd name="T11" fmla="*/ 86 h 94"/>
                <a:gd name="T12" fmla="*/ 89 w 101"/>
                <a:gd name="T13" fmla="*/ 27 h 94"/>
                <a:gd name="T14" fmla="*/ 30 w 101"/>
                <a:gd name="T15" fmla="*/ 1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94">
                  <a:moveTo>
                    <a:pt x="30" y="12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7" y="25"/>
                    <a:pt x="0" y="52"/>
                    <a:pt x="12" y="72"/>
                  </a:cubicBezTo>
                  <a:cubicBezTo>
                    <a:pt x="20" y="86"/>
                    <a:pt x="35" y="94"/>
                    <a:pt x="49" y="94"/>
                  </a:cubicBezTo>
                  <a:cubicBezTo>
                    <a:pt x="57" y="94"/>
                    <a:pt x="64" y="92"/>
                    <a:pt x="71" y="88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94" y="74"/>
                    <a:pt x="101" y="48"/>
                    <a:pt x="89" y="27"/>
                  </a:cubicBezTo>
                  <a:cubicBezTo>
                    <a:pt x="77" y="7"/>
                    <a:pt x="51" y="0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37" name="Freeform 25"/>
            <p:cNvSpPr>
              <a:spLocks noEditPoints="1"/>
            </p:cNvSpPr>
            <p:nvPr/>
          </p:nvSpPr>
          <p:spPr bwMode="auto">
            <a:xfrm>
              <a:off x="6385" y="3134"/>
              <a:ext cx="529" cy="392"/>
            </a:xfrm>
            <a:custGeom>
              <a:avLst/>
              <a:gdLst>
                <a:gd name="T0" fmla="*/ 252 w 1092"/>
                <a:gd name="T1" fmla="*/ 318 h 812"/>
                <a:gd name="T2" fmla="*/ 153 w 1092"/>
                <a:gd name="T3" fmla="*/ 277 h 812"/>
                <a:gd name="T4" fmla="*/ 54 w 1092"/>
                <a:gd name="T5" fmla="*/ 318 h 812"/>
                <a:gd name="T6" fmla="*/ 54 w 1092"/>
                <a:gd name="T7" fmla="*/ 516 h 812"/>
                <a:gd name="T8" fmla="*/ 309 w 1092"/>
                <a:gd name="T9" fmla="*/ 771 h 812"/>
                <a:gd name="T10" fmla="*/ 408 w 1092"/>
                <a:gd name="T11" fmla="*/ 812 h 812"/>
                <a:gd name="T12" fmla="*/ 507 w 1092"/>
                <a:gd name="T13" fmla="*/ 771 h 812"/>
                <a:gd name="T14" fmla="*/ 1038 w 1092"/>
                <a:gd name="T15" fmla="*/ 240 h 812"/>
                <a:gd name="T16" fmla="*/ 1038 w 1092"/>
                <a:gd name="T17" fmla="*/ 41 h 812"/>
                <a:gd name="T18" fmla="*/ 939 w 1092"/>
                <a:gd name="T19" fmla="*/ 0 h 812"/>
                <a:gd name="T20" fmla="*/ 840 w 1092"/>
                <a:gd name="T21" fmla="*/ 41 h 812"/>
                <a:gd name="T22" fmla="*/ 408 w 1092"/>
                <a:gd name="T23" fmla="*/ 473 h 812"/>
                <a:gd name="T24" fmla="*/ 252 w 1092"/>
                <a:gd name="T25" fmla="*/ 318 h 812"/>
                <a:gd name="T26" fmla="*/ 901 w 1092"/>
                <a:gd name="T27" fmla="*/ 102 h 812"/>
                <a:gd name="T28" fmla="*/ 939 w 1092"/>
                <a:gd name="T29" fmla="*/ 87 h 812"/>
                <a:gd name="T30" fmla="*/ 977 w 1092"/>
                <a:gd name="T31" fmla="*/ 102 h 812"/>
                <a:gd name="T32" fmla="*/ 977 w 1092"/>
                <a:gd name="T33" fmla="*/ 179 h 812"/>
                <a:gd name="T34" fmla="*/ 446 w 1092"/>
                <a:gd name="T35" fmla="*/ 710 h 812"/>
                <a:gd name="T36" fmla="*/ 408 w 1092"/>
                <a:gd name="T37" fmla="*/ 725 h 812"/>
                <a:gd name="T38" fmla="*/ 370 w 1092"/>
                <a:gd name="T39" fmla="*/ 710 h 812"/>
                <a:gd name="T40" fmla="*/ 115 w 1092"/>
                <a:gd name="T41" fmla="*/ 455 h 812"/>
                <a:gd name="T42" fmla="*/ 115 w 1092"/>
                <a:gd name="T43" fmla="*/ 379 h 812"/>
                <a:gd name="T44" fmla="*/ 153 w 1092"/>
                <a:gd name="T45" fmla="*/ 363 h 812"/>
                <a:gd name="T46" fmla="*/ 191 w 1092"/>
                <a:gd name="T47" fmla="*/ 379 h 812"/>
                <a:gd name="T48" fmla="*/ 377 w 1092"/>
                <a:gd name="T49" fmla="*/ 565 h 812"/>
                <a:gd name="T50" fmla="*/ 408 w 1092"/>
                <a:gd name="T51" fmla="*/ 577 h 812"/>
                <a:gd name="T52" fmla="*/ 438 w 1092"/>
                <a:gd name="T53" fmla="*/ 565 h 812"/>
                <a:gd name="T54" fmla="*/ 901 w 1092"/>
                <a:gd name="T55" fmla="*/ 10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2" h="812">
                  <a:moveTo>
                    <a:pt x="252" y="318"/>
                  </a:moveTo>
                  <a:cubicBezTo>
                    <a:pt x="226" y="292"/>
                    <a:pt x="191" y="277"/>
                    <a:pt x="153" y="277"/>
                  </a:cubicBezTo>
                  <a:cubicBezTo>
                    <a:pt x="116" y="277"/>
                    <a:pt x="81" y="292"/>
                    <a:pt x="54" y="318"/>
                  </a:cubicBezTo>
                  <a:cubicBezTo>
                    <a:pt x="0" y="373"/>
                    <a:pt x="0" y="462"/>
                    <a:pt x="54" y="516"/>
                  </a:cubicBezTo>
                  <a:cubicBezTo>
                    <a:pt x="309" y="771"/>
                    <a:pt x="309" y="771"/>
                    <a:pt x="309" y="771"/>
                  </a:cubicBezTo>
                  <a:cubicBezTo>
                    <a:pt x="335" y="797"/>
                    <a:pt x="370" y="812"/>
                    <a:pt x="408" y="812"/>
                  </a:cubicBezTo>
                  <a:cubicBezTo>
                    <a:pt x="445" y="812"/>
                    <a:pt x="480" y="797"/>
                    <a:pt x="507" y="771"/>
                  </a:cubicBezTo>
                  <a:cubicBezTo>
                    <a:pt x="1038" y="240"/>
                    <a:pt x="1038" y="240"/>
                    <a:pt x="1038" y="240"/>
                  </a:cubicBezTo>
                  <a:cubicBezTo>
                    <a:pt x="1092" y="185"/>
                    <a:pt x="1092" y="96"/>
                    <a:pt x="1038" y="41"/>
                  </a:cubicBezTo>
                  <a:cubicBezTo>
                    <a:pt x="1011" y="15"/>
                    <a:pt x="976" y="0"/>
                    <a:pt x="939" y="0"/>
                  </a:cubicBezTo>
                  <a:cubicBezTo>
                    <a:pt x="901" y="0"/>
                    <a:pt x="866" y="15"/>
                    <a:pt x="840" y="41"/>
                  </a:cubicBezTo>
                  <a:cubicBezTo>
                    <a:pt x="408" y="473"/>
                    <a:pt x="408" y="473"/>
                    <a:pt x="408" y="473"/>
                  </a:cubicBezTo>
                  <a:lnTo>
                    <a:pt x="252" y="318"/>
                  </a:lnTo>
                  <a:close/>
                  <a:moveTo>
                    <a:pt x="901" y="102"/>
                  </a:moveTo>
                  <a:cubicBezTo>
                    <a:pt x="911" y="92"/>
                    <a:pt x="924" y="87"/>
                    <a:pt x="939" y="87"/>
                  </a:cubicBezTo>
                  <a:cubicBezTo>
                    <a:pt x="953" y="87"/>
                    <a:pt x="967" y="92"/>
                    <a:pt x="977" y="102"/>
                  </a:cubicBezTo>
                  <a:cubicBezTo>
                    <a:pt x="998" y="123"/>
                    <a:pt x="998" y="158"/>
                    <a:pt x="977" y="179"/>
                  </a:cubicBezTo>
                  <a:cubicBezTo>
                    <a:pt x="446" y="710"/>
                    <a:pt x="446" y="710"/>
                    <a:pt x="446" y="710"/>
                  </a:cubicBezTo>
                  <a:cubicBezTo>
                    <a:pt x="436" y="720"/>
                    <a:pt x="422" y="725"/>
                    <a:pt x="408" y="725"/>
                  </a:cubicBezTo>
                  <a:cubicBezTo>
                    <a:pt x="393" y="725"/>
                    <a:pt x="380" y="720"/>
                    <a:pt x="370" y="710"/>
                  </a:cubicBezTo>
                  <a:cubicBezTo>
                    <a:pt x="115" y="455"/>
                    <a:pt x="115" y="455"/>
                    <a:pt x="115" y="455"/>
                  </a:cubicBezTo>
                  <a:cubicBezTo>
                    <a:pt x="94" y="434"/>
                    <a:pt x="94" y="400"/>
                    <a:pt x="115" y="379"/>
                  </a:cubicBezTo>
                  <a:cubicBezTo>
                    <a:pt x="125" y="369"/>
                    <a:pt x="139" y="363"/>
                    <a:pt x="153" y="363"/>
                  </a:cubicBezTo>
                  <a:cubicBezTo>
                    <a:pt x="168" y="363"/>
                    <a:pt x="181" y="369"/>
                    <a:pt x="191" y="379"/>
                  </a:cubicBezTo>
                  <a:cubicBezTo>
                    <a:pt x="377" y="565"/>
                    <a:pt x="377" y="565"/>
                    <a:pt x="377" y="565"/>
                  </a:cubicBezTo>
                  <a:cubicBezTo>
                    <a:pt x="385" y="573"/>
                    <a:pt x="396" y="577"/>
                    <a:pt x="408" y="577"/>
                  </a:cubicBezTo>
                  <a:cubicBezTo>
                    <a:pt x="419" y="577"/>
                    <a:pt x="430" y="573"/>
                    <a:pt x="438" y="565"/>
                  </a:cubicBezTo>
                  <a:lnTo>
                    <a:pt x="901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8502254" y="1344180"/>
            <a:ext cx="158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Отходы</a:t>
            </a:r>
            <a:endParaRPr lang="en-US" sz="28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74567" y="1160917"/>
            <a:ext cx="495465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Коммунальные (ТКО) </a:t>
            </a:r>
            <a:r>
              <a:rPr lang="ru-RU" dirty="0">
                <a:solidFill>
                  <a:schemeClr val="tx2"/>
                </a:solidFill>
              </a:rPr>
              <a:t>отходы деятельности человека и коммунальных хозяйств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Промышленные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продукты</a:t>
            </a:r>
            <a:r>
              <a:rPr lang="ru-RU" dirty="0">
                <a:solidFill>
                  <a:schemeClr val="tx2"/>
                </a:solidFill>
              </a:rPr>
              <a:t>, предметы, материалы, изделия, которые получились в результате промышленного </a:t>
            </a:r>
            <a:r>
              <a:rPr lang="ru-RU" dirty="0" smtClean="0">
                <a:solidFill>
                  <a:schemeClr val="tx2"/>
                </a:solidFill>
              </a:rPr>
              <a:t>производства </a:t>
            </a:r>
            <a:r>
              <a:rPr lang="ru-RU" sz="2400" b="1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ГОКи</a:t>
            </a:r>
            <a:r>
              <a:rPr lang="ru-RU" sz="2400" b="1" u="sng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400" b="1" u="sng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=</a:t>
            </a:r>
            <a:r>
              <a:rPr lang="en-US" sz="2400" b="1" u="sng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&gt;</a:t>
            </a:r>
            <a:r>
              <a:rPr lang="ru-RU" sz="2400" b="1" u="sng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400" b="1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блэндлэнды</a:t>
            </a:r>
            <a:endParaRPr lang="ru-RU" sz="2400" b="1" u="sng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Сельскохозяйственные</a:t>
            </a:r>
          </a:p>
          <a:p>
            <a:r>
              <a:rPr lang="ru-RU" dirty="0">
                <a:solidFill>
                  <a:schemeClr val="tx2"/>
                </a:solidFill>
              </a:rPr>
              <a:t>Пестициды, гербициды и т.д.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/>
          <a:srcRect l="11159" t="41017" r="48363" b="12389"/>
          <a:stretch/>
        </p:blipFill>
        <p:spPr>
          <a:xfrm>
            <a:off x="5707117" y="2483068"/>
            <a:ext cx="5934633" cy="3842569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7863252" y="3268717"/>
            <a:ext cx="1291258" cy="1093076"/>
          </a:xfrm>
          <a:prstGeom prst="roundRect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0019387" y="3268718"/>
            <a:ext cx="1291258" cy="742012"/>
          </a:xfrm>
          <a:prstGeom prst="roundRect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0019387" y="4979773"/>
            <a:ext cx="1291258" cy="308920"/>
          </a:xfrm>
          <a:prstGeom prst="roundRect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98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381" y="2908619"/>
            <a:ext cx="10049428" cy="7794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 каким последствиям может привести загрязнение литосферы?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665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12188" t="14518" r="34306" b="16062"/>
          <a:stretch/>
        </p:blipFill>
        <p:spPr>
          <a:xfrm>
            <a:off x="1380439" y="0"/>
            <a:ext cx="9167825" cy="669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047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8">
      <a:dk1>
        <a:sysClr val="windowText" lastClr="000000"/>
      </a:dk1>
      <a:lt1>
        <a:sysClr val="window" lastClr="FFFFFF"/>
      </a:lt1>
      <a:dk2>
        <a:srgbClr val="FDFBF8"/>
      </a:dk2>
      <a:lt2>
        <a:srgbClr val="E7E6E6"/>
      </a:lt2>
      <a:accent1>
        <a:srgbClr val="2B361E"/>
      </a:accent1>
      <a:accent2>
        <a:srgbClr val="EFC94C"/>
      </a:accent2>
      <a:accent3>
        <a:srgbClr val="ECE7DF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6">
      <a:majorFont>
        <a:latin typeface="Domine"/>
        <a:ea typeface=""/>
        <a:cs typeface=""/>
      </a:majorFont>
      <a:minorFont>
        <a:latin typeface="Gadug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</TotalTime>
  <Words>324</Words>
  <Application>Microsoft Office PowerPoint</Application>
  <PresentationFormat>Широкоэкранный</PresentationFormat>
  <Paragraphs>89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Domine</vt:lpstr>
      <vt:lpstr>Gadugi</vt:lpstr>
      <vt:lpstr>Helvetica</vt:lpstr>
      <vt:lpstr>PT Sans</vt:lpstr>
      <vt:lpstr>Office Theme</vt:lpstr>
      <vt:lpstr>Загрязнение и охрана окружающей среды</vt:lpstr>
      <vt:lpstr>Образовательная цель:   знакомство с проблемой антропогенного загрязнения окружающей среды (атмосферы, гидросферы, литосферы)  и  путями ее решения </vt:lpstr>
      <vt:lpstr>Экспресс-опрос  «Альтернативные (возобновляемые)  источники энергии» (ВИЭ)</vt:lpstr>
      <vt:lpstr>Основные термины</vt:lpstr>
      <vt:lpstr>Виды загрязнений окружающей среды</vt:lpstr>
      <vt:lpstr>Задание ! Установить соответствие* </vt:lpstr>
      <vt:lpstr>Презентация PowerPoint</vt:lpstr>
      <vt:lpstr>К каким последствиям может привести загрязнение литосферы? </vt:lpstr>
      <vt:lpstr>Презентация PowerPoint</vt:lpstr>
      <vt:lpstr>Презентация PowerPoint</vt:lpstr>
      <vt:lpstr>Презентация PowerPoint</vt:lpstr>
      <vt:lpstr>Загрязнение гидросферы</vt:lpstr>
      <vt:lpstr>Презентация PowerPoint</vt:lpstr>
      <vt:lpstr>Презентация PowerPoint</vt:lpstr>
      <vt:lpstr>Последствия загрязнения атмосферы</vt:lpstr>
      <vt:lpstr>Презентация PowerPoint</vt:lpstr>
      <vt:lpstr>Сегодня я узнал…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</dc:title>
  <dc:creator>Admin</dc:creator>
  <cp:lastModifiedBy>AsusPC</cp:lastModifiedBy>
  <cp:revision>286</cp:revision>
  <dcterms:created xsi:type="dcterms:W3CDTF">2018-01-15T04:16:08Z</dcterms:created>
  <dcterms:modified xsi:type="dcterms:W3CDTF">2021-03-21T06:13:20Z</dcterms:modified>
</cp:coreProperties>
</file>