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264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56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23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3516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24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2830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443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128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26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45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56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26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8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117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650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606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959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44ED0-9AA1-471B-882D-14FFBE9FB9F6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FFB11-376C-4D89-AC21-CEA1DD6D58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6421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20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junior3d.ru/article/3d-ruchka.html" TargetMode="External"/><Relationship Id="rId2" Type="http://schemas.openxmlformats.org/officeDocument/2006/relationships/hyperlink" Target="https://3druchka.com/vendor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zen.yandex.ru/media/id/5f520e6604d4dc528227f291/chetyre-samyh-glavnyh-soveta-esli-vy-kupili-3d-ruchku-5f6f060063b25d04cd528efc" TargetMode="External"/><Relationship Id="rId5" Type="http://schemas.openxmlformats.org/officeDocument/2006/relationships/hyperlink" Target="https://anrotech.ru/blog/kak-polzovatsya-3d-ruchkoj-instruktsiya/" TargetMode="External"/><Relationship Id="rId4" Type="http://schemas.openxmlformats.org/officeDocument/2006/relationships/hyperlink" Target="https://3d-magazin.ru/kak-polzovatsya-3d-ruchkoj.html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моделирования с помощью 3 </a:t>
            </a:r>
            <a:r>
              <a:rPr lang="en-US" dirty="0" smtClean="0"/>
              <a:t>D</a:t>
            </a:r>
            <a:r>
              <a:rPr lang="ru-RU" dirty="0" smtClean="0"/>
              <a:t> ручки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МБОУ «СОШ№24» НГО</a:t>
            </a:r>
          </a:p>
          <a:p>
            <a:r>
              <a:rPr lang="ru-RU" dirty="0" smtClean="0"/>
              <a:t>Галкин Максим Андреевич</a:t>
            </a:r>
          </a:p>
          <a:p>
            <a:r>
              <a:rPr lang="ru-RU" dirty="0" smtClean="0"/>
              <a:t>Учитель </a:t>
            </a:r>
            <a:r>
              <a:rPr lang="ru-RU" dirty="0" smtClean="0"/>
              <a:t>технологии</a:t>
            </a:r>
          </a:p>
          <a:p>
            <a:endParaRPr lang="ru-RU" dirty="0"/>
          </a:p>
          <a:p>
            <a:pPr algn="ctr"/>
            <a:r>
              <a:rPr lang="ru-RU" dirty="0" smtClean="0"/>
              <a:t>Г. </a:t>
            </a:r>
            <a:r>
              <a:rPr lang="ru-RU" smtClean="0"/>
              <a:t>находка</a:t>
            </a:r>
            <a:r>
              <a:rPr lang="ru-RU" dirty="0" smtClean="0"/>
              <a:t>, 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99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Начало работы с 3</a:t>
            </a:r>
            <a:r>
              <a:rPr lang="en-US" b="1" dirty="0"/>
              <a:t>D-</a:t>
            </a:r>
            <a:r>
              <a:rPr lang="ru-RU" b="1" dirty="0"/>
              <a:t>ручкой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Визуально </a:t>
            </a:r>
            <a:r>
              <a:rPr lang="ru-RU" dirty="0"/>
              <a:t>проверьте ручку, чтобы на ней не было явных повреждений;</a:t>
            </a:r>
          </a:p>
          <a:p>
            <a:r>
              <a:rPr lang="ru-RU" dirty="0"/>
              <a:t>Подключите адаптер питания в обычную розетку и в саму 3D-ручку. </a:t>
            </a:r>
            <a:r>
              <a:rPr lang="ru-RU" dirty="0" smtClean="0"/>
              <a:t>После </a:t>
            </a:r>
            <a:r>
              <a:rPr lang="ru-RU" dirty="0"/>
              <a:t>подключения питания ручка будет в режиме ожидания команд;</a:t>
            </a:r>
          </a:p>
          <a:p>
            <a:r>
              <a:rPr lang="ru-RU" dirty="0"/>
              <a:t>Перед началом работы установите требуемую температуру нагрева путем нажатия на кнопки «плюс»-«минус» (если зажать кнопку, можно быстро менять значения температур). Для PLA-пластика температура работы от 160°C до 200°C, для ABS — от 200°C до 240°C;</a:t>
            </a:r>
          </a:p>
          <a:p>
            <a:r>
              <a:rPr lang="ru-RU" dirty="0"/>
              <a:t>Чтобы начать работу, нажмите кнопку подачи температуры (кнопку «вперед»). Начнется нагревание хот-энда ручки. </a:t>
            </a:r>
            <a:endParaRPr lang="ru-RU" dirty="0" smtClean="0"/>
          </a:p>
          <a:p>
            <a:r>
              <a:rPr lang="ru-RU" dirty="0" smtClean="0"/>
              <a:t>После </a:t>
            </a:r>
            <a:r>
              <a:rPr lang="ru-RU" dirty="0"/>
              <a:t>нагрева можно вставлять пластиковую нить. Желательно кончик нити подрезать, чтобы он был ровным, а также немного выпрямить нить, чтобы она легче вставлялась в ручку. Вставив нить в отверстие, нужно нажать кнопку «вперед» для подачи пластика, и придерживать нить, пока из сопла не начнет выходить пластик;</a:t>
            </a:r>
          </a:p>
          <a:p>
            <a:r>
              <a:rPr lang="ru-RU" dirty="0"/>
              <a:t>Теперь можно приступать к рисованию. После окончания работы лучше доставать пластик из ручки.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68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061" y="604870"/>
            <a:ext cx="9905998" cy="1478570"/>
          </a:xfrm>
        </p:spPr>
        <p:txBody>
          <a:bodyPr/>
          <a:lstStyle/>
          <a:p>
            <a:r>
              <a:rPr lang="ru-RU" dirty="0" smtClean="0"/>
              <a:t>Техника безопасности при работе с ручкой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974" y="1682452"/>
            <a:ext cx="7512312" cy="4961620"/>
          </a:xfrm>
        </p:spPr>
      </p:pic>
    </p:spTree>
    <p:extLst>
      <p:ext uri="{BB962C8B-B14F-4D97-AF65-F5344CB8AC3E}">
        <p14:creationId xmlns:p14="http://schemas.microsoft.com/office/powerpoint/2010/main" val="356952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925" y="0"/>
            <a:ext cx="9758149" cy="6291669"/>
          </a:xfrm>
        </p:spPr>
      </p:pic>
    </p:spTree>
    <p:extLst>
      <p:ext uri="{BB962C8B-B14F-4D97-AF65-F5344CB8AC3E}">
        <p14:creationId xmlns:p14="http://schemas.microsoft.com/office/powerpoint/2010/main" val="237890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Цель урока в 5-6 классах: </a:t>
            </a:r>
            <a:br>
              <a:rPr lang="ru-RU" dirty="0" smtClean="0"/>
            </a:br>
            <a:r>
              <a:rPr lang="ru-RU" sz="2700" dirty="0" smtClean="0"/>
              <a:t>Научиться создавать объёмные модели из пластмассы за ограниченное время.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Задача: Выполнить работу на выбор за 40 минут урока:</a:t>
            </a:r>
          </a:p>
          <a:p>
            <a:pPr marL="0" indent="0">
              <a:buNone/>
            </a:pPr>
            <a:r>
              <a:rPr lang="ru-RU" dirty="0"/>
              <a:t>      А) Объёмная работа из пластмасс </a:t>
            </a:r>
            <a:r>
              <a:rPr lang="en-US" dirty="0"/>
              <a:t>PLA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      Б) Работа в виде рисунка используя пластмасс </a:t>
            </a:r>
            <a:r>
              <a:rPr lang="en-US" dirty="0"/>
              <a:t>PLA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Ход работы на уроке:</a:t>
            </a:r>
          </a:p>
          <a:p>
            <a:pPr marL="0" indent="0">
              <a:buNone/>
            </a:pPr>
            <a:r>
              <a:rPr lang="ru-RU" dirty="0" smtClean="0"/>
              <a:t>1.Выполнить работу используя 3 </a:t>
            </a:r>
            <a:r>
              <a:rPr lang="en-US" dirty="0" smtClean="0"/>
              <a:t>D </a:t>
            </a:r>
            <a:r>
              <a:rPr lang="ru-RU" dirty="0" smtClean="0"/>
              <a:t> ручку.</a:t>
            </a:r>
          </a:p>
          <a:p>
            <a:pPr marL="0" indent="0">
              <a:buNone/>
            </a:pPr>
            <a:r>
              <a:rPr lang="ru-RU" dirty="0" smtClean="0"/>
              <a:t>2. Подготовить рабочее место для выполнения работ. </a:t>
            </a:r>
          </a:p>
          <a:p>
            <a:pPr marL="0" indent="0">
              <a:buNone/>
            </a:pPr>
            <a:r>
              <a:rPr lang="ru-RU" dirty="0" smtClean="0"/>
              <a:t>3. Подготовить дополнительные материалы для работы: эскизы.</a:t>
            </a:r>
          </a:p>
          <a:p>
            <a:pPr marL="0" indent="0">
              <a:buNone/>
            </a:pPr>
            <a:r>
              <a:rPr lang="ru-RU" dirty="0" smtClean="0"/>
              <a:t>5. Продемонстрировать работу классу и учителю на оценку.</a:t>
            </a:r>
          </a:p>
          <a:p>
            <a:pPr marL="0" indent="0">
              <a:buNone/>
            </a:pPr>
            <a:r>
              <a:rPr lang="ru-RU" dirty="0" smtClean="0"/>
              <a:t>6. Убрать свое рабочее место по завершению работ.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46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Критерии оценивания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Качество </a:t>
            </a:r>
            <a:r>
              <a:rPr lang="ru-RU" dirty="0"/>
              <a:t>выполнения изучаемых на занятиях </a:t>
            </a:r>
            <a:r>
              <a:rPr lang="ru-RU" dirty="0" smtClean="0"/>
              <a:t>приемов.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Операций </a:t>
            </a:r>
            <a:r>
              <a:rPr lang="ru-RU" dirty="0"/>
              <a:t>и работы в </a:t>
            </a:r>
            <a:r>
              <a:rPr lang="ru-RU" dirty="0" smtClean="0"/>
              <a:t>целом.</a:t>
            </a:r>
          </a:p>
          <a:p>
            <a:pPr marL="514350" indent="-514350">
              <a:buAutoNum type="arabicPeriod"/>
            </a:pPr>
            <a:r>
              <a:rPr lang="ru-RU" dirty="0" smtClean="0"/>
              <a:t>Уровень </a:t>
            </a:r>
            <a:r>
              <a:rPr lang="ru-RU" dirty="0"/>
              <a:t>творческой </a:t>
            </a:r>
            <a:r>
              <a:rPr lang="ru-RU" b="1" dirty="0"/>
              <a:t>деятельности</a:t>
            </a:r>
            <a:r>
              <a:rPr lang="ru-RU" dirty="0"/>
              <a:t> (репродуктивный, частично продуктивный, продуктивный</a:t>
            </a:r>
            <a:r>
              <a:rPr lang="ru-RU" dirty="0" smtClean="0"/>
              <a:t>).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Найденные </a:t>
            </a:r>
            <a:r>
              <a:rPr lang="ru-RU" dirty="0"/>
              <a:t>продуктивные технические и технологические </a:t>
            </a:r>
            <a:r>
              <a:rPr lang="ru-RU" dirty="0" smtClean="0"/>
              <a:t>решения.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Провести рефлексию.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79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21275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0070C0"/>
                </a:solidFill>
              </a:rPr>
              <a:t>Лучшие работы </a:t>
            </a:r>
            <a:br>
              <a:rPr lang="ru-RU" sz="8000" b="1" dirty="0" smtClean="0">
                <a:solidFill>
                  <a:srgbClr val="0070C0"/>
                </a:solidFill>
              </a:rPr>
            </a:br>
            <a:r>
              <a:rPr lang="ru-RU" sz="8000" b="1" dirty="0" smtClean="0">
                <a:solidFill>
                  <a:srgbClr val="0070C0"/>
                </a:solidFill>
              </a:rPr>
              <a:t>выполненные учениками:</a:t>
            </a:r>
            <a:endParaRPr lang="ru-RU" sz="8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84442" y="4749421"/>
            <a:ext cx="2769358" cy="142754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26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Онучин Артем</a:t>
            </a:r>
            <a:br>
              <a:rPr lang="ru-RU" dirty="0" smtClean="0"/>
            </a:br>
            <a:r>
              <a:rPr lang="ru-RU" dirty="0" smtClean="0"/>
              <a:t>ученик 5 класса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9" b="2819"/>
          <a:stretch>
            <a:fillRect/>
          </a:stretch>
        </p:blipFill>
        <p:spPr>
          <a:xfrm rot="5400000">
            <a:off x="6623050" y="1366838"/>
            <a:ext cx="5181600" cy="36671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Работа: «Сказочный дракон»</a:t>
            </a:r>
          </a:p>
          <a:p>
            <a:r>
              <a:rPr lang="ru-RU" dirty="0" smtClean="0"/>
              <a:t>Выполнена работа за урок. Время выполнени</a:t>
            </a:r>
            <a:r>
              <a:rPr lang="ru-RU" dirty="0"/>
              <a:t>я</a:t>
            </a:r>
            <a:r>
              <a:rPr lang="en-US" dirty="0" smtClean="0"/>
              <a:t> 40 </a:t>
            </a:r>
            <a:r>
              <a:rPr lang="ru-RU" dirty="0" smtClean="0"/>
              <a:t>минут.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17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Сморчкова</a:t>
            </a:r>
            <a:r>
              <a:rPr lang="ru-RU" dirty="0" smtClean="0"/>
              <a:t> </a:t>
            </a:r>
            <a:r>
              <a:rPr lang="ru-RU" dirty="0" err="1" smtClean="0"/>
              <a:t>Дарина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ученица 5 класса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9" b="2819"/>
          <a:stretch>
            <a:fillRect/>
          </a:stretch>
        </p:blipFill>
        <p:spPr>
          <a:xfrm rot="5400000">
            <a:off x="6623050" y="1366838"/>
            <a:ext cx="5181600" cy="36671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Работа называется : Универсальные очки.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70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Ширянко</a:t>
            </a:r>
            <a:r>
              <a:rPr lang="ru-RU" dirty="0" smtClean="0"/>
              <a:t> Станислав</a:t>
            </a:r>
            <a:br>
              <a:rPr lang="ru-RU" dirty="0" smtClean="0"/>
            </a:br>
            <a:r>
              <a:rPr lang="ru-RU" dirty="0" smtClean="0"/>
              <a:t>ученик 6 класса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9" b="2819"/>
          <a:stretch>
            <a:fillRect/>
          </a:stretch>
        </p:blipFill>
        <p:spPr>
          <a:xfrm rot="5400000">
            <a:off x="6623050" y="1366838"/>
            <a:ext cx="5181600" cy="36671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Работа называется: Робот - Полицейский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03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красивые работы учеников 6 класса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09750" y="2692202"/>
            <a:ext cx="3541713" cy="265628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8950" y="2692202"/>
            <a:ext cx="3541713" cy="2656284"/>
          </a:xfrm>
        </p:spPr>
      </p:pic>
    </p:spTree>
    <p:extLst>
      <p:ext uri="{BB962C8B-B14F-4D97-AF65-F5344CB8AC3E}">
        <p14:creationId xmlns:p14="http://schemas.microsoft.com/office/powerpoint/2010/main" val="85740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596788"/>
            <a:ext cx="9905999" cy="49814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400" dirty="0" smtClean="0"/>
              <a:t>3 слайд - </a:t>
            </a:r>
            <a:r>
              <a:rPr lang="ru-RU" sz="1400" dirty="0">
                <a:hlinkClick r:id="rId2" action="ppaction://hlinksldjump"/>
              </a:rPr>
              <a:t>Что такое 3 </a:t>
            </a:r>
            <a:r>
              <a:rPr lang="en-US" sz="1400" dirty="0">
                <a:hlinkClick r:id="rId2" action="ppaction://hlinksldjump"/>
              </a:rPr>
              <a:t>D </a:t>
            </a:r>
            <a:r>
              <a:rPr lang="ru-RU" sz="1400" dirty="0">
                <a:hlinkClick r:id="rId2" action="ppaction://hlinksldjump"/>
              </a:rPr>
              <a:t>ручка?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4 слайд - </a:t>
            </a:r>
            <a:r>
              <a:rPr lang="ru-RU" sz="1400" dirty="0">
                <a:hlinkClick r:id="rId3" action="ppaction://hlinksldjump"/>
              </a:rPr>
              <a:t>Как выглядит 3 </a:t>
            </a:r>
            <a:r>
              <a:rPr lang="en-US" sz="1400" dirty="0">
                <a:hlinkClick r:id="rId3" action="ppaction://hlinksldjump"/>
              </a:rPr>
              <a:t>D </a:t>
            </a:r>
            <a:r>
              <a:rPr lang="ru-RU" sz="1400" dirty="0">
                <a:hlinkClick r:id="rId3" action="ppaction://hlinksldjump"/>
              </a:rPr>
              <a:t>ручка</a:t>
            </a:r>
            <a:r>
              <a:rPr lang="ru-RU" sz="1400" dirty="0" smtClean="0">
                <a:hlinkClick r:id="rId3" action="ppaction://hlinksldjump"/>
              </a:rPr>
              <a:t>?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5 слайд- </a:t>
            </a:r>
            <a:r>
              <a:rPr lang="ru-RU" sz="1400" dirty="0">
                <a:hlinkClick r:id="rId4" action="ppaction://hlinksldjump"/>
              </a:rPr>
              <a:t>Виды 3 </a:t>
            </a:r>
            <a:r>
              <a:rPr lang="en-US" sz="1400" dirty="0">
                <a:hlinkClick r:id="rId4" action="ppaction://hlinksldjump"/>
              </a:rPr>
              <a:t>D </a:t>
            </a:r>
            <a:r>
              <a:rPr lang="ru-RU" sz="1400" dirty="0">
                <a:hlinkClick r:id="rId4" action="ppaction://hlinksldjump"/>
              </a:rPr>
              <a:t>ручек</a:t>
            </a:r>
            <a:r>
              <a:rPr lang="ru-RU" sz="1400" dirty="0" smtClean="0">
                <a:hlinkClick r:id="rId4" action="ppaction://hlinksldjump"/>
              </a:rPr>
              <a:t>?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6 слайд - </a:t>
            </a:r>
            <a:r>
              <a:rPr lang="ru-RU" sz="1400" dirty="0">
                <a:hlinkClick r:id="rId5" action="ppaction://hlinksldjump"/>
              </a:rPr>
              <a:t>Как работает </a:t>
            </a:r>
            <a:r>
              <a:rPr lang="ru-RU" sz="1400" b="1" dirty="0">
                <a:hlinkClick r:id="rId5" action="ppaction://hlinksldjump"/>
              </a:rPr>
              <a:t>3</a:t>
            </a:r>
            <a:r>
              <a:rPr lang="en-US" sz="1400" b="1" dirty="0">
                <a:hlinkClick r:id="rId5" action="ppaction://hlinksldjump"/>
              </a:rPr>
              <a:t>D</a:t>
            </a:r>
            <a:r>
              <a:rPr lang="ru-RU" sz="1400" dirty="0">
                <a:hlinkClick r:id="rId5" action="ppaction://hlinksldjump"/>
              </a:rPr>
              <a:t> </a:t>
            </a:r>
            <a:r>
              <a:rPr lang="ru-RU" sz="1400" b="1" dirty="0">
                <a:hlinkClick r:id="rId5" action="ppaction://hlinksldjump"/>
              </a:rPr>
              <a:t>ручка</a:t>
            </a:r>
            <a:r>
              <a:rPr lang="ru-RU" sz="1400" dirty="0">
                <a:hlinkClick r:id="rId5" action="ppaction://hlinksldjump"/>
              </a:rPr>
              <a:t>?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7 слайд - </a:t>
            </a:r>
            <a:r>
              <a:rPr lang="ru-RU" sz="1400" dirty="0">
                <a:hlinkClick r:id="rId6" action="ppaction://hlinksldjump"/>
              </a:rPr>
              <a:t>10 лучших 3 </a:t>
            </a:r>
            <a:r>
              <a:rPr lang="en-US" sz="1400" dirty="0">
                <a:hlinkClick r:id="rId6" action="ppaction://hlinksldjump"/>
              </a:rPr>
              <a:t>D</a:t>
            </a:r>
            <a:r>
              <a:rPr lang="ru-RU" sz="1400" dirty="0">
                <a:hlinkClick r:id="rId6" action="ppaction://hlinksldjump"/>
              </a:rPr>
              <a:t> </a:t>
            </a:r>
            <a:r>
              <a:rPr lang="ru-RU" sz="1400" dirty="0" smtClean="0">
                <a:hlinkClick r:id="rId6" action="ppaction://hlinksldjump"/>
              </a:rPr>
              <a:t>ручек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8 слайд - </a:t>
            </a:r>
            <a:r>
              <a:rPr lang="ru-RU" sz="1400" dirty="0">
                <a:hlinkClick r:id="rId7" action="ppaction://hlinksldjump"/>
              </a:rPr>
              <a:t>Подготовка к работе с 3</a:t>
            </a:r>
            <a:r>
              <a:rPr lang="en-US" sz="1400" dirty="0">
                <a:hlinkClick r:id="rId7" action="ppaction://hlinksldjump"/>
              </a:rPr>
              <a:t>D </a:t>
            </a:r>
            <a:r>
              <a:rPr lang="ru-RU" sz="1400" dirty="0" smtClean="0">
                <a:hlinkClick r:id="rId7" action="ppaction://hlinksldjump"/>
              </a:rPr>
              <a:t>ручкой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9 слайд - </a:t>
            </a:r>
            <a:r>
              <a:rPr lang="ru-RU" sz="1400" b="1" dirty="0">
                <a:hlinkClick r:id="rId8" action="ppaction://hlinksldjump"/>
              </a:rPr>
              <a:t>Основные элементы на 3</a:t>
            </a:r>
            <a:r>
              <a:rPr lang="en-US" sz="1400" b="1" dirty="0">
                <a:hlinkClick r:id="rId8" action="ppaction://hlinksldjump"/>
              </a:rPr>
              <a:t>D-</a:t>
            </a:r>
            <a:r>
              <a:rPr lang="ru-RU" sz="1400" b="1" dirty="0" smtClean="0">
                <a:hlinkClick r:id="rId8" action="ppaction://hlinksldjump"/>
              </a:rPr>
              <a:t>ручке</a:t>
            </a:r>
            <a:endParaRPr lang="ru-RU" sz="1400" b="1" dirty="0" smtClean="0"/>
          </a:p>
          <a:p>
            <a:pPr marL="0" indent="0">
              <a:buNone/>
            </a:pPr>
            <a:r>
              <a:rPr lang="ru-RU" sz="1400" b="1" dirty="0" smtClean="0"/>
              <a:t>10 слайд - </a:t>
            </a:r>
            <a:r>
              <a:rPr lang="ru-RU" sz="1400" b="1" dirty="0">
                <a:hlinkClick r:id="rId9" action="ppaction://hlinksldjump"/>
              </a:rPr>
              <a:t>Начало работы с 3</a:t>
            </a:r>
            <a:r>
              <a:rPr lang="en-US" sz="1400" b="1" dirty="0">
                <a:hlinkClick r:id="rId9" action="ppaction://hlinksldjump"/>
              </a:rPr>
              <a:t>D-</a:t>
            </a:r>
            <a:r>
              <a:rPr lang="ru-RU" sz="1400" b="1" dirty="0" smtClean="0">
                <a:hlinkClick r:id="rId9" action="ppaction://hlinksldjump"/>
              </a:rPr>
              <a:t>ручкой</a:t>
            </a:r>
            <a:endParaRPr lang="ru-RU" sz="1400" b="1" dirty="0" smtClean="0"/>
          </a:p>
          <a:p>
            <a:pPr marL="0" indent="0">
              <a:buNone/>
            </a:pPr>
            <a:r>
              <a:rPr lang="ru-RU" sz="1400" b="1" dirty="0" smtClean="0"/>
              <a:t>11 слайд - </a:t>
            </a:r>
            <a:r>
              <a:rPr lang="ru-RU" sz="1400" dirty="0">
                <a:hlinkClick r:id="rId10" action="ppaction://hlinksldjump"/>
              </a:rPr>
              <a:t>Техника безопасности при работе с </a:t>
            </a:r>
            <a:r>
              <a:rPr lang="ru-RU" sz="1400" dirty="0" smtClean="0">
                <a:hlinkClick r:id="rId10" action="ppaction://hlinksldjump"/>
              </a:rPr>
              <a:t>ручкой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12 слайд – </a:t>
            </a:r>
            <a:r>
              <a:rPr lang="ru-RU" sz="1400" dirty="0" smtClean="0">
                <a:hlinkClick r:id="rId11" action="ppaction://hlinksldjump"/>
              </a:rPr>
              <a:t>Набор инструментов для рисования.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13 слайд – </a:t>
            </a:r>
            <a:r>
              <a:rPr lang="ru-RU" sz="1400" dirty="0" smtClean="0">
                <a:hlinkClick r:id="rId12" action="ppaction://hlinksldjump"/>
              </a:rPr>
              <a:t>Цель урока.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14 слайд - </a:t>
            </a:r>
            <a:r>
              <a:rPr lang="ru-RU" sz="1400" dirty="0">
                <a:hlinkClick r:id="rId13" action="ppaction://hlinksldjump"/>
              </a:rPr>
              <a:t>Критерии оценивания </a:t>
            </a:r>
            <a:r>
              <a:rPr lang="ru-RU" sz="1400" dirty="0" smtClean="0">
                <a:hlinkClick r:id="rId13" action="ppaction://hlinksldjump"/>
              </a:rPr>
              <a:t>работы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15-19 слайды – </a:t>
            </a:r>
            <a:r>
              <a:rPr lang="ru-RU" sz="1400" dirty="0" smtClean="0">
                <a:hlinkClick r:id="rId14" action="ppaction://hlinksldjump"/>
              </a:rPr>
              <a:t>Работы учеников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20 слайд – </a:t>
            </a:r>
            <a:r>
              <a:rPr lang="ru-RU" sz="1400" dirty="0" smtClean="0">
                <a:hlinkClick r:id="rId15" action="ppaction://hlinksldjump"/>
              </a:rPr>
              <a:t>Список использованной литературы и интернет ссылок. </a:t>
            </a:r>
            <a:endParaRPr lang="ru-RU" sz="14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815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4842"/>
            <a:ext cx="10515600" cy="582212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Список использованной литературы и ссылок из интернета:</a:t>
            </a:r>
          </a:p>
          <a:p>
            <a:pPr marL="514350" indent="-514350">
              <a:buAutoNum type="arabicPeriod"/>
            </a:pPr>
            <a:r>
              <a:rPr lang="en-US" dirty="0" smtClean="0">
                <a:hlinkClick r:id="rId2"/>
              </a:rPr>
              <a:t>https://3druchka.com/vendors/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3"/>
              </a:rPr>
              <a:t>https://junior3d.ru/article/3d-ruchka.html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4"/>
              </a:rPr>
              <a:t>https://3d-magazin.ru/kak-polzovatsya-3d-ruchkoj.html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5"/>
              </a:rPr>
              <a:t>https://anrotech.ru/blog/kak-polzovatsya-3d-ruchkoj-instruktsiya/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6"/>
              </a:rPr>
              <a:t>https://zen.yandex.ru/media/id/5f520e6604d4dc528227f291/chetyre-samyh-glavny</a:t>
            </a:r>
            <a:r>
              <a:rPr lang="ru-RU" dirty="0" smtClean="0"/>
              <a:t> </a:t>
            </a:r>
          </a:p>
          <a:p>
            <a:pPr marL="514350" indent="-514350">
              <a:buAutoNum type="arabicPeriod"/>
            </a:pPr>
            <a:r>
              <a:rPr lang="ru-RU" dirty="0" smtClean="0"/>
              <a:t>Трафареты для 3 </a:t>
            </a:r>
            <a:r>
              <a:rPr lang="en-US" dirty="0" smtClean="0"/>
              <a:t>d</a:t>
            </a:r>
            <a:r>
              <a:rPr lang="ru-RU" dirty="0" smtClean="0"/>
              <a:t> ручек  - книга. Издательство: </a:t>
            </a:r>
            <a:r>
              <a:rPr lang="en-US" dirty="0" err="1" smtClean="0"/>
              <a:t>Funtastique</a:t>
            </a:r>
            <a:r>
              <a:rPr lang="ru-RU" dirty="0" smtClean="0"/>
              <a:t>, год издания 2021, Страниц -30. </a:t>
            </a:r>
          </a:p>
          <a:p>
            <a:pPr marL="514350" indent="-514350">
              <a:buAutoNum type="arabicPeriod"/>
            </a:pPr>
            <a:r>
              <a:rPr lang="ru-RU" dirty="0" smtClean="0"/>
              <a:t>Мастер </a:t>
            </a:r>
            <a:r>
              <a:rPr lang="ru-RU" dirty="0" err="1" smtClean="0"/>
              <a:t>Пластер</a:t>
            </a:r>
            <a:r>
              <a:rPr lang="ru-RU" dirty="0" smtClean="0"/>
              <a:t> – цветные трафареты для 3 </a:t>
            </a:r>
            <a:r>
              <a:rPr lang="en-US" dirty="0" smtClean="0"/>
              <a:t>D </a:t>
            </a:r>
            <a:r>
              <a:rPr lang="ru-RU" dirty="0" smtClean="0"/>
              <a:t>ручки. Год издания 2020, Страниц-28.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5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974" y="2494176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904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3 </a:t>
            </a:r>
            <a:r>
              <a:rPr lang="en-US" dirty="0" smtClean="0"/>
              <a:t>D </a:t>
            </a:r>
            <a:r>
              <a:rPr lang="ru-RU" dirty="0" smtClean="0"/>
              <a:t>ручка?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3D-</a:t>
            </a:r>
            <a:r>
              <a:rPr lang="ru-RU" b="1" dirty="0"/>
              <a:t>ручка</a:t>
            </a:r>
            <a:r>
              <a:rPr lang="ru-RU" dirty="0"/>
              <a:t> — инструмент для рисования пластиком, позволяющий создавать трёхмерные объекты. Используется для творчества, развивающих занятий с детьми, коррекции изделий, напечатанных с помощью 3D-принтера, и мелкого бытового ремонта пластиковых предметов.</a:t>
            </a:r>
          </a:p>
        </p:txBody>
      </p:sp>
    </p:spTree>
    <p:extLst>
      <p:ext uri="{BB962C8B-B14F-4D97-AF65-F5344CB8AC3E}">
        <p14:creationId xmlns:p14="http://schemas.microsoft.com/office/powerpoint/2010/main" val="235120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 выглядит 3 </a:t>
            </a:r>
            <a:r>
              <a:rPr lang="en-US" dirty="0" smtClean="0"/>
              <a:t>D </a:t>
            </a:r>
            <a:r>
              <a:rPr lang="ru-RU" dirty="0" smtClean="0"/>
              <a:t>ручка?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50" y="2249488"/>
            <a:ext cx="3380725" cy="3541712"/>
          </a:xfrm>
        </p:spPr>
      </p:pic>
    </p:spTree>
    <p:extLst>
      <p:ext uri="{BB962C8B-B14F-4D97-AF65-F5344CB8AC3E}">
        <p14:creationId xmlns:p14="http://schemas.microsoft.com/office/powerpoint/2010/main" val="281071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3 </a:t>
            </a:r>
            <a:r>
              <a:rPr lang="en-US" dirty="0" smtClean="0"/>
              <a:t>D </a:t>
            </a:r>
            <a:r>
              <a:rPr lang="ru-RU" dirty="0" smtClean="0"/>
              <a:t>ручек?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На сегодняшний день различают два </a:t>
            </a:r>
            <a:r>
              <a:rPr lang="ru-RU" b="1" dirty="0"/>
              <a:t>вида</a:t>
            </a:r>
            <a:r>
              <a:rPr lang="ru-RU" dirty="0"/>
              <a:t> </a:t>
            </a:r>
            <a:r>
              <a:rPr lang="ru-RU" b="1" dirty="0"/>
              <a:t>ручек</a:t>
            </a:r>
            <a:r>
              <a:rPr lang="ru-RU" dirty="0"/>
              <a:t>: холодные и горячие.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Холодные</a:t>
            </a:r>
            <a:r>
              <a:rPr lang="ru-RU" dirty="0"/>
              <a:t> </a:t>
            </a:r>
            <a:r>
              <a:rPr lang="ru-RU" b="1" dirty="0"/>
              <a:t>3D</a:t>
            </a:r>
            <a:r>
              <a:rPr lang="ru-RU" dirty="0"/>
              <a:t> </a:t>
            </a:r>
            <a:r>
              <a:rPr lang="ru-RU" b="1" dirty="0"/>
              <a:t>ручки</a:t>
            </a:r>
            <a:r>
              <a:rPr lang="ru-RU" dirty="0"/>
              <a:t> - печатают </a:t>
            </a:r>
            <a:r>
              <a:rPr lang="ru-RU" dirty="0" smtClean="0"/>
              <a:t>быстро затвердевающими </a:t>
            </a:r>
            <a:r>
              <a:rPr lang="ru-RU" dirty="0"/>
              <a:t>смолами – </a:t>
            </a:r>
            <a:r>
              <a:rPr lang="ru-RU" dirty="0" smtClean="0"/>
              <a:t>фото полимерами. 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Горячие» </a:t>
            </a:r>
            <a:r>
              <a:rPr lang="ru-RU" b="1" dirty="0"/>
              <a:t>ручки</a:t>
            </a:r>
            <a:r>
              <a:rPr lang="ru-RU" dirty="0"/>
              <a:t> используют различные полимерные сплавы в форме катушек с пластиковой нитью. </a:t>
            </a:r>
          </a:p>
        </p:txBody>
      </p:sp>
    </p:spTree>
    <p:extLst>
      <p:ext uri="{BB962C8B-B14F-4D97-AF65-F5344CB8AC3E}">
        <p14:creationId xmlns:p14="http://schemas.microsoft.com/office/powerpoint/2010/main" val="342916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 работает </a:t>
            </a:r>
            <a:r>
              <a:rPr lang="ru-RU" b="1" dirty="0" smtClean="0"/>
              <a:t>3</a:t>
            </a:r>
            <a:r>
              <a:rPr lang="en-US" b="1" dirty="0" smtClean="0"/>
              <a:t>D</a:t>
            </a:r>
            <a:r>
              <a:rPr lang="ru-RU" dirty="0" smtClean="0"/>
              <a:t> </a:t>
            </a:r>
            <a:r>
              <a:rPr lang="ru-RU" b="1" dirty="0" smtClean="0"/>
              <a:t>ручка</a:t>
            </a:r>
            <a:r>
              <a:rPr lang="ru-RU" dirty="0" smtClean="0"/>
              <a:t>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Принцип работы горячей </a:t>
            </a:r>
            <a:r>
              <a:rPr lang="ru-RU" b="1" dirty="0"/>
              <a:t>3D</a:t>
            </a:r>
            <a:r>
              <a:rPr lang="ru-RU" dirty="0"/>
              <a:t> </a:t>
            </a:r>
            <a:r>
              <a:rPr lang="ru-RU" b="1" dirty="0"/>
              <a:t>ручки</a:t>
            </a:r>
            <a:r>
              <a:rPr lang="ru-RU" dirty="0"/>
              <a:t> предельно прост. В отличие от обычных приспособлений для письма и рисования, вместо чернил заправляется пластиковая нить.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Большинство</a:t>
            </a:r>
            <a:r>
              <a:rPr lang="ru-RU" dirty="0"/>
              <a:t> </a:t>
            </a:r>
            <a:r>
              <a:rPr lang="ru-RU" b="1" dirty="0"/>
              <a:t>ручек</a:t>
            </a:r>
            <a:r>
              <a:rPr lang="ru-RU" dirty="0"/>
              <a:t>, доступных на розничном рынке, используют обычный полимерный пруток, который покупается для принтеров, </a:t>
            </a:r>
            <a:r>
              <a:rPr lang="ru-RU" b="1" dirty="0"/>
              <a:t>работающих</a:t>
            </a:r>
            <a:r>
              <a:rPr lang="ru-RU" dirty="0"/>
              <a:t> по технологии послойного наплавления.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306809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10 лучших 3 </a:t>
            </a:r>
            <a:r>
              <a:rPr lang="en-US" dirty="0" smtClean="0"/>
              <a:t>D</a:t>
            </a:r>
            <a:r>
              <a:rPr lang="ru-RU" dirty="0" smtClean="0"/>
              <a:t> ручек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164" y="2249488"/>
            <a:ext cx="5116498" cy="3541712"/>
          </a:xfrm>
        </p:spPr>
      </p:pic>
    </p:spTree>
    <p:extLst>
      <p:ext uri="{BB962C8B-B14F-4D97-AF65-F5344CB8AC3E}">
        <p14:creationId xmlns:p14="http://schemas.microsoft.com/office/powerpoint/2010/main" val="29669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Подготовка к работе с 3</a:t>
            </a:r>
            <a:r>
              <a:rPr lang="en-US" dirty="0" smtClean="0"/>
              <a:t>D </a:t>
            </a:r>
            <a:r>
              <a:rPr lang="ru-RU" dirty="0" smtClean="0"/>
              <a:t>ручкой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Изучить инструкцию к изделию.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Приобрести в нужном количестве расходные материалы. 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Приготовить рабочее место.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1" y="3614679"/>
            <a:ext cx="4524665" cy="243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0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Основные элементы на 3</a:t>
            </a:r>
            <a:r>
              <a:rPr lang="en-US" b="1" dirty="0"/>
              <a:t>D-</a:t>
            </a:r>
            <a:r>
              <a:rPr lang="ru-RU" b="1" dirty="0"/>
              <a:t>ручке: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Кнопка подачи пластика (кнопка вперед</a:t>
            </a:r>
            <a:r>
              <a:rPr lang="ru-RU" b="1" dirty="0" smtClean="0"/>
              <a:t>).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b="1" dirty="0" smtClean="0"/>
              <a:t>Кнопка назад.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b="1" dirty="0" smtClean="0"/>
              <a:t>Кнопки </a:t>
            </a:r>
            <a:r>
              <a:rPr lang="ru-RU" b="1" dirty="0"/>
              <a:t>переключения скорости подачи пластика.</a:t>
            </a:r>
            <a:r>
              <a:rPr lang="ru-RU" dirty="0"/>
              <a:t> </a:t>
            </a:r>
          </a:p>
          <a:p>
            <a:r>
              <a:rPr lang="ru-RU" b="1" dirty="0"/>
              <a:t>Кнопки регулировки </a:t>
            </a:r>
            <a:r>
              <a:rPr lang="ru-RU" b="1" dirty="0" smtClean="0"/>
              <a:t>температуры.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b="1" dirty="0" smtClean="0"/>
              <a:t>Дисплей</a:t>
            </a:r>
            <a:r>
              <a:rPr lang="ru-RU" b="1" dirty="0"/>
              <a:t>.</a:t>
            </a:r>
            <a:r>
              <a:rPr lang="ru-RU" dirty="0"/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244" y="1937741"/>
            <a:ext cx="2719353" cy="270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4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92</TotalTime>
  <Words>511</Words>
  <Application>Microsoft Office PowerPoint</Application>
  <PresentationFormat>Широкоэкранный</PresentationFormat>
  <Paragraphs>84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Trebuchet MS</vt:lpstr>
      <vt:lpstr>Tw Cen MT</vt:lpstr>
      <vt:lpstr>Контур</vt:lpstr>
      <vt:lpstr>Урок моделирования с помощью 3 D ручки</vt:lpstr>
      <vt:lpstr>Содержание </vt:lpstr>
      <vt:lpstr>Что такое 3 D ручка? </vt:lpstr>
      <vt:lpstr>Как выглядит 3 D ручка?</vt:lpstr>
      <vt:lpstr>Виды 3 D ручек?</vt:lpstr>
      <vt:lpstr>Как работает 3D ручка? </vt:lpstr>
      <vt:lpstr>10 лучших 3 D ручек</vt:lpstr>
      <vt:lpstr>Подготовка к работе с 3D ручкой</vt:lpstr>
      <vt:lpstr>Основные элементы на 3D-ручке: </vt:lpstr>
      <vt:lpstr>Начало работы с 3D-ручкой </vt:lpstr>
      <vt:lpstr>Техника безопасности при работе с ручкой</vt:lpstr>
      <vt:lpstr>Презентация PowerPoint</vt:lpstr>
      <vt:lpstr>Цель урока в 5-6 классах:  Научиться создавать объёмные модели из пластмассы за ограниченное время.</vt:lpstr>
      <vt:lpstr>Критерии оценивания работы</vt:lpstr>
      <vt:lpstr>Лучшие работы  выполненные учениками:</vt:lpstr>
      <vt:lpstr>Онучин Артем ученик 5 класса</vt:lpstr>
      <vt:lpstr>Сморчкова Дарина ученица 5 класса</vt:lpstr>
      <vt:lpstr>Ширянко Станислав ученик 6 класса</vt:lpstr>
      <vt:lpstr>Другие красивые работы учеников 6 класса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моделирования с помощью 3 D ручки</dc:title>
  <dc:creator>кабинет 34</dc:creator>
  <cp:lastModifiedBy>Максим</cp:lastModifiedBy>
  <cp:revision>14</cp:revision>
  <dcterms:created xsi:type="dcterms:W3CDTF">2021-03-26T01:16:48Z</dcterms:created>
  <dcterms:modified xsi:type="dcterms:W3CDTF">2021-03-26T10:18:04Z</dcterms:modified>
</cp:coreProperties>
</file>