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5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2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046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271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72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16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810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69810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4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02064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54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850780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6E109-194C-4467-B199-84302806D453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63C76-4DDC-44D2-B79E-F114C4300EB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4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2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ebfacts.ru/wp-content/uploads/2014/01/Babbage_4.jpeg" TargetMode="External"/><Relationship Id="rId13" Type="http://schemas.openxmlformats.org/officeDocument/2006/relationships/hyperlink" Target="https://upload.wikimedia.org/wikipedia/commons/thumb/5/55/Intel_C4004.jpg/1920px-Intel_C4004.jpg" TargetMode="External"/><Relationship Id="rId3" Type="http://schemas.openxmlformats.org/officeDocument/2006/relationships/hyperlink" Target="http://nauka21vek.ru/archives/1416" TargetMode="External"/><Relationship Id="rId7" Type="http://schemas.openxmlformats.org/officeDocument/2006/relationships/hyperlink" Target="https://sites.google.com/site/analiticeskaamasinabebbidza/_/rsrc/1316170013633/home/x_c7972aa6.jpg?height=257&amp;width=320" TargetMode="External"/><Relationship Id="rId12" Type="http://schemas.openxmlformats.org/officeDocument/2006/relationships/hyperlink" Target="http://bezwindowsa.ru/wp-content/uploads/2016/04/SL3A2down.jpg" TargetMode="External"/><Relationship Id="rId17" Type="http://schemas.openxmlformats.org/officeDocument/2006/relationships/hyperlink" Target="https://www.lessons-tva.info/edu/e-inf1/e-inf1-2-4.html" TargetMode="External"/><Relationship Id="rId2" Type="http://schemas.openxmlformats.org/officeDocument/2006/relationships/hyperlink" Target="https://image.freepik.com/free-vector/_1055-3085.jpg" TargetMode="External"/><Relationship Id="rId16" Type="http://schemas.openxmlformats.org/officeDocument/2006/relationships/hyperlink" Target="https://avatars.mds.yandex.net/get-zen_doc/58826/pub_5ac5157800b3ddf3a68c5052_5ac5157d00b3ddf3a68c5053/scale_60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otencial-school.ru/istoriya-razvitiya-pk.html" TargetMode="External"/><Relationship Id="rId11" Type="http://schemas.openxmlformats.org/officeDocument/2006/relationships/hyperlink" Target="https://avatars.mds.yandex.net/get-mpic/199079/img_id7960095817332544385/9hq" TargetMode="External"/><Relationship Id="rId5" Type="http://schemas.openxmlformats.org/officeDocument/2006/relationships/hyperlink" Target="http://nauka21vek.ru/wp-content/uploads/2008/12/mouse2.jpg" TargetMode="External"/><Relationship Id="rId15" Type="http://schemas.openxmlformats.org/officeDocument/2006/relationships/hyperlink" Target="https://media.kingston.com/hyperx/product/hx-product-keyboard-alloy-fps-rgb-hxkb1ss2us-1-zm-lg.jpg" TargetMode="External"/><Relationship Id="rId10" Type="http://schemas.openxmlformats.org/officeDocument/2006/relationships/hyperlink" Target="http://itgallery.ru/uploads/mod_article/36_monitor.jpg" TargetMode="External"/><Relationship Id="rId4" Type="http://schemas.openxmlformats.org/officeDocument/2006/relationships/hyperlink" Target="https://8.allegroimg.com/s1440/0101e2/04f72285470faa8b23e674d259d8" TargetMode="External"/><Relationship Id="rId9" Type="http://schemas.openxmlformats.org/officeDocument/2006/relationships/hyperlink" Target="http://itgallery.ru/kalendar/45.html" TargetMode="External"/><Relationship Id="rId14" Type="http://schemas.openxmlformats.org/officeDocument/2006/relationships/hyperlink" Target="https://www.optic-city.ru/image/catalog/blog/komp_ochki_stat/komp7.jpg?1524905504717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19719"/>
            <a:ext cx="9144000" cy="97594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Викторина по информатике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5899" y="2290813"/>
            <a:ext cx="3157086" cy="991402"/>
          </a:xfrm>
          <a:prstGeom prst="round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История развития ПК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75899" y="4177365"/>
            <a:ext cx="3157086" cy="991402"/>
          </a:xfrm>
          <a:prstGeom prst="round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Устройство ПК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8-конечная звезда 5"/>
          <p:cNvSpPr/>
          <p:nvPr/>
        </p:nvSpPr>
        <p:spPr>
          <a:xfrm>
            <a:off x="4642586" y="2064617"/>
            <a:ext cx="1395663" cy="1232033"/>
          </a:xfrm>
          <a:prstGeom prst="star8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hlinkClick r:id="rId2" action="ppaction://hlinksldjump"/>
              </a:rPr>
              <a:t>1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8-конечная звезда 6"/>
          <p:cNvSpPr/>
          <p:nvPr/>
        </p:nvSpPr>
        <p:spPr>
          <a:xfrm>
            <a:off x="6570043" y="4057045"/>
            <a:ext cx="1395663" cy="1232033"/>
          </a:xfrm>
          <a:prstGeom prst="star8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hlinkClick r:id="rId3" action="ppaction://hlinksldjump"/>
              </a:rPr>
              <a:t>2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8-конечная звезда 7"/>
          <p:cNvSpPr/>
          <p:nvPr/>
        </p:nvSpPr>
        <p:spPr>
          <a:xfrm>
            <a:off x="6570044" y="2064617"/>
            <a:ext cx="1395663" cy="1232033"/>
          </a:xfrm>
          <a:prstGeom prst="star8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hlinkClick r:id="rId4" action="ppaction://hlinksldjump"/>
              </a:rPr>
              <a:t>2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8-конечная звезда 8"/>
          <p:cNvSpPr/>
          <p:nvPr/>
        </p:nvSpPr>
        <p:spPr>
          <a:xfrm>
            <a:off x="4642585" y="4057046"/>
            <a:ext cx="1395663" cy="1232033"/>
          </a:xfrm>
          <a:prstGeom prst="star8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hlinkClick r:id="rId5" action="ppaction://hlinksldjump"/>
              </a:rPr>
              <a:t>1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8-конечная звезда 9"/>
          <p:cNvSpPr/>
          <p:nvPr/>
        </p:nvSpPr>
        <p:spPr>
          <a:xfrm>
            <a:off x="8497503" y="4057045"/>
            <a:ext cx="1395663" cy="1232033"/>
          </a:xfrm>
          <a:prstGeom prst="star8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hlinkClick r:id="rId6" action="ppaction://hlinksldjump"/>
              </a:rPr>
              <a:t>3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8-конечная звезда 10"/>
          <p:cNvSpPr/>
          <p:nvPr/>
        </p:nvSpPr>
        <p:spPr>
          <a:xfrm>
            <a:off x="8497503" y="2064617"/>
            <a:ext cx="1395663" cy="1232033"/>
          </a:xfrm>
          <a:prstGeom prst="star8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hlinkClick r:id="rId7" action="ppaction://hlinksldjump"/>
              </a:rPr>
              <a:t>3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8-конечная звезда 11"/>
          <p:cNvSpPr/>
          <p:nvPr/>
        </p:nvSpPr>
        <p:spPr>
          <a:xfrm>
            <a:off x="10502767" y="4057047"/>
            <a:ext cx="1395663" cy="1232033"/>
          </a:xfrm>
          <a:prstGeom prst="star8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hlinkClick r:id="rId8" action="ppaction://hlinksldjump"/>
              </a:rPr>
              <a:t>4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8-конечная звезда 12"/>
          <p:cNvSpPr/>
          <p:nvPr/>
        </p:nvSpPr>
        <p:spPr>
          <a:xfrm>
            <a:off x="10502767" y="2064616"/>
            <a:ext cx="1395663" cy="1232033"/>
          </a:xfrm>
          <a:prstGeom prst="star8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hlinkClick r:id="rId9" action="ppaction://hlinksldjump"/>
              </a:rPr>
              <a:t>4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12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>
                <a:solidFill>
                  <a:schemeClr val="tx2">
                    <a:lumMod val="50000"/>
                  </a:schemeClr>
                </a:solidFill>
              </a:rPr>
              <a:t>Вопрос </a:t>
            </a:r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№1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Назовите устройство, предназначенное для ввода пользователем информации в компьютер.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0" y="2146435"/>
            <a:ext cx="5166324" cy="3440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91402" y="5601903"/>
            <a:ext cx="1742173" cy="57506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3" action="ppaction://hlinksldjump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0782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Ответ №1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Клавиатура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049" y="2550695"/>
            <a:ext cx="6239136" cy="2901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991402" y="5195186"/>
            <a:ext cx="1039528" cy="981777"/>
          </a:xfrm>
          <a:prstGeom prst="actionButtonHome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82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>
                <a:solidFill>
                  <a:schemeClr val="tx2">
                    <a:lumMod val="50000"/>
                  </a:schemeClr>
                </a:solidFill>
              </a:rPr>
              <a:t>Вопрос </a:t>
            </a:r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№2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Назовите устройство, которое служит для обеспечения  диалогового режима работы пользователя с компьютером путем вывода на экран графической и символьной информации.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0" y="2146435"/>
            <a:ext cx="5166324" cy="3440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91402" y="5601903"/>
            <a:ext cx="1742173" cy="57506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3" action="ppaction://hlinksldjump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5717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Ответ №2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Монитор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19" y="1874838"/>
            <a:ext cx="4525962" cy="4525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991402" y="5195186"/>
            <a:ext cx="1039528" cy="981777"/>
          </a:xfrm>
          <a:prstGeom prst="actionButtonHome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0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>
                <a:solidFill>
                  <a:schemeClr val="tx2">
                    <a:lumMod val="50000"/>
                  </a:schemeClr>
                </a:solidFill>
              </a:rPr>
              <a:t>Вопрос </a:t>
            </a:r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№3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Назовите область памяти, которая предназначена для хранения информации в течение одного сеанса работы с компьютером.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0" y="2146435"/>
            <a:ext cx="5166324" cy="3440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91402" y="5601903"/>
            <a:ext cx="1742173" cy="57506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3" action="ppaction://hlinksldjump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3822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Ответ №3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Оперативное запоминающее устройство (ОЗУ или RAM)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0" y="2270919"/>
            <a:ext cx="3733800" cy="3733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991402" y="5195186"/>
            <a:ext cx="1039528" cy="981777"/>
          </a:xfrm>
          <a:prstGeom prst="actionButtonHome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3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>
                <a:solidFill>
                  <a:schemeClr val="tx2">
                    <a:lumMod val="50000"/>
                  </a:schemeClr>
                </a:solidFill>
              </a:rPr>
              <a:t>Вопрос </a:t>
            </a:r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№</a:t>
            </a:r>
            <a:r>
              <a:rPr lang="en-US" sz="5400" i="1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Как называют устройства, которые подключаются к контроллерам ПК и расширяют его функциональные возможности?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0" y="2146435"/>
            <a:ext cx="5166324" cy="3440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91402" y="5601903"/>
            <a:ext cx="1742173" cy="57506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3" action="ppaction://hlinksldjump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093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Ответ №4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Периферийные устройства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307472"/>
            <a:ext cx="5384800" cy="36606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991402" y="5195186"/>
            <a:ext cx="1039528" cy="981777"/>
          </a:xfrm>
          <a:prstGeom prst="actionButtonHome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58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7283"/>
          </a:xfrm>
        </p:spPr>
        <p:txBody>
          <a:bodyPr>
            <a:normAutofit/>
          </a:bodyPr>
          <a:lstStyle/>
          <a:p>
            <a:r>
              <a:rPr lang="ru-RU" dirty="0" smtClean="0"/>
              <a:t>Используемые ресурсы: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21894" y="1222408"/>
            <a:ext cx="1122305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hlinkClick r:id="rId2"/>
              </a:rPr>
              <a:t>https://image.freepik.com/free-vector/_1055-3085.jpg</a:t>
            </a: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hlinkClick r:id="rId3"/>
              </a:rPr>
              <a:t>http://nauka21vek.ru/archives/1416</a:t>
            </a: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hlinkClick r:id="rId4"/>
              </a:rPr>
              <a:t>https://8.allegroimg.com/s1440/0101e2/04f72285470faa8b23e674d259d8</a:t>
            </a: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hlinkClick r:id="rId5"/>
              </a:rPr>
              <a:t>http://nauka21vek.ru/wp-content/uploads/2008/12/mouse2.jpg</a:t>
            </a: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effectLst/>
              </a:rPr>
              <a:t> </a:t>
            </a:r>
            <a:r>
              <a:rPr lang="ru-RU" dirty="0" smtClean="0">
                <a:effectLst/>
                <a:hlinkClick r:id="rId6"/>
              </a:rPr>
              <a:t>https://potencial-school.ru/istoriya-razvitiya-pk.html</a:t>
            </a:r>
            <a:r>
              <a:rPr lang="ru-RU" dirty="0" smtClean="0">
                <a:effectLst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7"/>
              </a:rPr>
              <a:t>https://sites.google.com/site/analiticeskaamasinabebbidza/_/rsrc/1316170013633/home/x_c7972aa6.jpg?height=257&amp;width=320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8"/>
              </a:rPr>
              <a:t>http://webfacts.ru/wp-content/uploads/2014/01/Babbage_4.jpeg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9"/>
              </a:rPr>
              <a:t>http://itgallery.ru/kalendar/45.html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10"/>
              </a:rPr>
              <a:t>http://itgallery.ru/uploads/mod_article/36_monitor.jpg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11"/>
              </a:rPr>
              <a:t>https://avatars.mds.yandex.net/get-mpic/199079/img_id7960095817332544385/9hq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12"/>
              </a:rPr>
              <a:t>http://bezwindowsa.ru/wp-content/uploads/2016/04/SL3A2down.jpg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13"/>
              </a:rPr>
              <a:t>https://upload.wikimedia.org/wikipedia/commons/thumb/5/55/Intel_C4004.jpg/1920px-Intel_C4004.jpg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14"/>
              </a:rPr>
              <a:t>https://www.optic-city.ru/image/catalog/blog/komp_ochki_stat/komp7.jpg?1524905504717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15"/>
              </a:rPr>
              <a:t>https://media.kingston.com/hyperx/product/hx-product-keyboard-alloy-fps-rgb-hxkb1ss2us-1-zm-lg.jpg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/>
                <a:hlinkClick r:id="rId16"/>
              </a:rPr>
              <a:t>https://avatars.mds.yandex.net/get-zen_doc/58826/pub_5ac5157800b3ddf3a68c5052_5ac5157d00b3ddf3a68c5053/scale_600</a:t>
            </a:r>
            <a:endParaRPr lang="ru-RU" dirty="0" smtClean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hlinkClick r:id="rId17"/>
              </a:rPr>
              <a:t>https://www.lessons-tva.info/edu/e-inf1/e-inf1-2-4.html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93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>
                <a:solidFill>
                  <a:schemeClr val="tx2">
                    <a:lumMod val="50000"/>
                  </a:schemeClr>
                </a:solidFill>
              </a:rPr>
              <a:t>Вопрос №1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Кто и в каком году изобрел первую компьютерную мышь?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082552"/>
            <a:ext cx="5384800" cy="41105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91402" y="5601903"/>
            <a:ext cx="1742173" cy="57506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3" action="ppaction://hlinksldjump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6751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Ответ </a:t>
            </a:r>
            <a:r>
              <a:rPr lang="ru-RU" sz="5400" i="1" dirty="0">
                <a:solidFill>
                  <a:schemeClr val="tx2">
                    <a:lumMod val="50000"/>
                  </a:schemeClr>
                </a:solidFill>
              </a:rPr>
              <a:t>№1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Дуглас Карл </a:t>
            </a:r>
            <a:r>
              <a:rPr lang="ru-RU" dirty="0" err="1" smtClean="0"/>
              <a:t>Энгельбарт</a:t>
            </a:r>
            <a:r>
              <a:rPr lang="ru-RU" dirty="0" smtClean="0"/>
              <a:t> в 1964 г.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306987"/>
            <a:ext cx="5384800" cy="3661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991402" y="5195186"/>
            <a:ext cx="1039528" cy="981777"/>
          </a:xfrm>
          <a:prstGeom prst="actionButtonHome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53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>
                <a:solidFill>
                  <a:schemeClr val="tx2">
                    <a:lumMod val="50000"/>
                  </a:schemeClr>
                </a:solidFill>
              </a:rPr>
              <a:t>Вопрос </a:t>
            </a:r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№2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Кто в </a:t>
            </a:r>
            <a:r>
              <a:rPr lang="ru-RU" dirty="0" smtClean="0">
                <a:effectLst/>
              </a:rPr>
              <a:t>1822 г. выдвинул первую идею программно-управляемой счетной машины, имеющей арифметическое устройство, устройства управления, ввода и печати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742" y="2025564"/>
            <a:ext cx="4570985" cy="35763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91402" y="5601903"/>
            <a:ext cx="1742173" cy="57506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3" action="ppaction://hlinksldjump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44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Ответ №2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 smtClean="0"/>
              <a:t>Ча́рлз</a:t>
            </a:r>
            <a:r>
              <a:rPr lang="ru-RU" dirty="0" smtClean="0"/>
              <a:t> </a:t>
            </a:r>
            <a:r>
              <a:rPr lang="ru-RU" dirty="0" err="1" smtClean="0"/>
              <a:t>Бэ́ббидж</a:t>
            </a:r>
            <a:r>
              <a:rPr lang="ru-RU" dirty="0" smtClean="0"/>
              <a:t> — английский математик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0" y="1874838"/>
            <a:ext cx="3643399" cy="4525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991402" y="5195186"/>
            <a:ext cx="1039528" cy="981777"/>
          </a:xfrm>
          <a:prstGeom prst="actionButtonHome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20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>
                <a:solidFill>
                  <a:schemeClr val="tx2">
                    <a:lumMod val="50000"/>
                  </a:schemeClr>
                </a:solidFill>
              </a:rPr>
              <a:t>Вопрос </a:t>
            </a:r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№3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каком году был изобретен первый монитор?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19" y="1874838"/>
            <a:ext cx="4525962" cy="4525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91402" y="5601903"/>
            <a:ext cx="1742173" cy="57506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3" action="ppaction://hlinksldjump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5278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Ответ №3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1951 г.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159864"/>
            <a:ext cx="5384800" cy="39559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991402" y="5195186"/>
            <a:ext cx="1039528" cy="981777"/>
          </a:xfrm>
          <a:prstGeom prst="actionButtonHome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58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>
                <a:solidFill>
                  <a:schemeClr val="tx2">
                    <a:lumMod val="50000"/>
                  </a:schemeClr>
                </a:solidFill>
              </a:rPr>
              <a:t>Вопрос </a:t>
            </a:r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№4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каком году выпущен первый микропроцессор?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507" y="2194719"/>
            <a:ext cx="5182985" cy="3886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91402" y="5601903"/>
            <a:ext cx="1742173" cy="57506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3" action="ppaction://hlinksldjump"/>
              </a:rPr>
              <a:t>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0190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tx2">
                    <a:lumMod val="50000"/>
                  </a:schemeClr>
                </a:solidFill>
              </a:rPr>
              <a:t>Ответ №4</a:t>
            </a:r>
            <a:endParaRPr lang="ru-RU" sz="5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1971 г.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585" y="2410850"/>
            <a:ext cx="5178829" cy="3453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991402" y="5195186"/>
            <a:ext cx="1039528" cy="981777"/>
          </a:xfrm>
          <a:prstGeom prst="actionButtonHome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73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RU_blue_Natural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Пузыри</Template>
  <TotalTime>107</TotalTime>
  <Words>258</Words>
  <Application>Microsoft Office PowerPoint</Application>
  <PresentationFormat>Широкоэкранный</PresentationFormat>
  <Paragraphs>68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Tahoma</vt:lpstr>
      <vt:lpstr>Wingdings</vt:lpstr>
      <vt:lpstr>MS_RU_blue_Natural</vt:lpstr>
      <vt:lpstr>Викторина по информатике</vt:lpstr>
      <vt:lpstr>Вопрос №1</vt:lpstr>
      <vt:lpstr>Ответ №1</vt:lpstr>
      <vt:lpstr>Вопрос №2</vt:lpstr>
      <vt:lpstr>Ответ №2</vt:lpstr>
      <vt:lpstr>Вопрос №3</vt:lpstr>
      <vt:lpstr>Ответ №3</vt:lpstr>
      <vt:lpstr>Вопрос №4</vt:lpstr>
      <vt:lpstr>Ответ №4</vt:lpstr>
      <vt:lpstr>Вопрос №1</vt:lpstr>
      <vt:lpstr>Ответ №1</vt:lpstr>
      <vt:lpstr>Вопрос №2</vt:lpstr>
      <vt:lpstr>Ответ №2</vt:lpstr>
      <vt:lpstr>Вопрос №3</vt:lpstr>
      <vt:lpstr>Ответ №3</vt:lpstr>
      <vt:lpstr>Вопрос №4</vt:lpstr>
      <vt:lpstr>Ответ №4</vt:lpstr>
      <vt:lpstr>Используемые ресурсы: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информатике</dc:title>
  <dc:creator>Vladimir Babarin</dc:creator>
  <cp:lastModifiedBy>Vladimir Babarin</cp:lastModifiedBy>
  <cp:revision>12</cp:revision>
  <dcterms:created xsi:type="dcterms:W3CDTF">2019-08-26T05:09:56Z</dcterms:created>
  <dcterms:modified xsi:type="dcterms:W3CDTF">2019-08-26T10:16:42Z</dcterms:modified>
</cp:coreProperties>
</file>