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4" r:id="rId7"/>
    <p:sldId id="265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Pack by Diakov" initials="RbD" lastIdx="3" clrIdx="0">
    <p:extLst>
      <p:ext uri="{19B8F6BF-5375-455C-9EA6-DF929625EA0E}">
        <p15:presenceInfo xmlns:p15="http://schemas.microsoft.com/office/powerpoint/2012/main" userId="RePack by Diakov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5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1-02T20:37:23.476" idx="3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1-02T20:37:23.476" idx="3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1-02T20:37:23.476" idx="3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1-02T20:37:23.476" idx="3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1-02T20:37:23.476" idx="3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5805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995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120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890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954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590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686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713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838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003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2146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11/27/2020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421529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comments" Target="../comments/commen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comments" Target="../comments/commen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comments" Target="../comments/commen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comments" Target="../comments/comment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comments" Target="../comments/commen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пользователь\Documents\Мои сканированные изображения\2010-02 (фев)\сканирование0010.jpg"/>
          <p:cNvPicPr>
            <a:picLocks noChangeAspect="1" noChangeArrowheads="1"/>
          </p:cNvPicPr>
          <p:nvPr/>
        </p:nvPicPr>
        <p:blipFill>
          <a:blip r:embed="rId2"/>
          <a:srcRect l="15201" t="8225" r="58991" b="2405"/>
          <a:stretch>
            <a:fillRect/>
          </a:stretch>
        </p:blipFill>
        <p:spPr bwMode="auto">
          <a:xfrm>
            <a:off x="1524001" y="0"/>
            <a:ext cx="533399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 rot="10800000" flipV="1">
            <a:off x="3510845" y="1676400"/>
            <a:ext cx="6696146" cy="65532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Ненецкий оберег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«Снежинка»</a:t>
            </a:r>
            <a:endParaRPr lang="ru-RU" sz="6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278399" y="2354360"/>
            <a:ext cx="3405775" cy="4258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пользователь\Documents\Мои сканированные изображения\2010-02 (фев)\сканирование0010.jpg"/>
          <p:cNvPicPr>
            <a:picLocks noChangeAspect="1" noChangeArrowheads="1"/>
          </p:cNvPicPr>
          <p:nvPr/>
        </p:nvPicPr>
        <p:blipFill>
          <a:blip r:embed="rId2"/>
          <a:srcRect l="15201" t="8225" r="58991" b="2405"/>
          <a:stretch>
            <a:fillRect/>
          </a:stretch>
        </p:blipFill>
        <p:spPr bwMode="auto">
          <a:xfrm>
            <a:off x="1524001" y="0"/>
            <a:ext cx="533399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 rot="10800000" flipV="1">
            <a:off x="3510845" y="1676400"/>
            <a:ext cx="6696146" cy="65532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Материалы и инструменты</a:t>
            </a:r>
            <a:endParaRPr lang="ru-RU" sz="6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 rot="5400000">
            <a:off x="5393091" y="2034076"/>
            <a:ext cx="3116428" cy="442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28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пользователь\Documents\Мои сканированные изображения\2010-02 (фев)\сканирование0010.jpg"/>
          <p:cNvPicPr>
            <a:picLocks noChangeAspect="1" noChangeArrowheads="1"/>
          </p:cNvPicPr>
          <p:nvPr/>
        </p:nvPicPr>
        <p:blipFill>
          <a:blip r:embed="rId2"/>
          <a:srcRect l="15201" t="8225" r="58991" b="2405"/>
          <a:stretch>
            <a:fillRect/>
          </a:stretch>
        </p:blipFill>
        <p:spPr bwMode="auto">
          <a:xfrm>
            <a:off x="1524001" y="0"/>
            <a:ext cx="533399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0E5EE297-D5FD-4B00-A865-8A4DCA2CE7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57617" y="5541576"/>
            <a:ext cx="2671798" cy="3075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Обводим шаблоны и вырезаем.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/>
          <a:stretch>
            <a:fillRect/>
          </a:stretch>
        </p:blipFill>
        <p:spPr>
          <a:xfrm>
            <a:off x="2971801" y="2118519"/>
            <a:ext cx="3335693" cy="2509465"/>
          </a:xfrm>
          <a:prstGeom prst="rect">
            <a:avLst/>
          </a:prstGeom>
        </p:spPr>
      </p:pic>
      <p:pic>
        <p:nvPicPr>
          <p:cNvPr id="13" name="Объект 12"/>
          <p:cNvPicPr>
            <a:picLocks noGrp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7371184" y="2118519"/>
            <a:ext cx="3452326" cy="250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58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пользователь\Documents\Мои сканированные изображения\2010-02 (фев)\сканирование0010.jpg"/>
          <p:cNvPicPr>
            <a:picLocks noChangeAspect="1" noChangeArrowheads="1"/>
          </p:cNvPicPr>
          <p:nvPr/>
        </p:nvPicPr>
        <p:blipFill>
          <a:blip r:embed="rId2"/>
          <a:srcRect l="15201" t="8225" r="58991" b="2405"/>
          <a:stretch>
            <a:fillRect/>
          </a:stretch>
        </p:blipFill>
        <p:spPr bwMode="auto">
          <a:xfrm>
            <a:off x="1524001" y="0"/>
            <a:ext cx="533399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0E5EE297-D5FD-4B00-A865-8A4DCA2CE7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38356" y="5448270"/>
            <a:ext cx="2702612" cy="29938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Вырезаем ножницами край заготовки.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/>
          <a:stretch>
            <a:fillRect/>
          </a:stretch>
        </p:blipFill>
        <p:spPr>
          <a:xfrm>
            <a:off x="2720095" y="1847088"/>
            <a:ext cx="3769567" cy="3135084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4"/>
          <a:stretch>
            <a:fillRect/>
          </a:stretch>
        </p:blipFill>
        <p:spPr>
          <a:xfrm>
            <a:off x="7244813" y="1842028"/>
            <a:ext cx="3582436" cy="313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9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пользователь\Documents\Мои сканированные изображения\2010-02 (фев)\сканирование0010.jpg"/>
          <p:cNvPicPr>
            <a:picLocks noChangeAspect="1" noChangeArrowheads="1"/>
          </p:cNvPicPr>
          <p:nvPr/>
        </p:nvPicPr>
        <p:blipFill>
          <a:blip r:embed="rId2"/>
          <a:srcRect l="15201" t="8225" r="58991" b="2405"/>
          <a:stretch>
            <a:fillRect/>
          </a:stretch>
        </p:blipFill>
        <p:spPr bwMode="auto">
          <a:xfrm>
            <a:off x="1524001" y="0"/>
            <a:ext cx="533399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0E5EE297-D5FD-4B00-A865-8A4DCA2CE7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25568" y="5578898"/>
            <a:ext cx="2671798" cy="30755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Пришиваем бисер.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/>
          <a:stretch>
            <a:fillRect/>
          </a:stretch>
        </p:blipFill>
        <p:spPr>
          <a:xfrm rot="16200000">
            <a:off x="3326366" y="1119673"/>
            <a:ext cx="3191069" cy="3900196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4"/>
          <a:stretch>
            <a:fillRect/>
          </a:stretch>
        </p:blipFill>
        <p:spPr>
          <a:xfrm>
            <a:off x="7786400" y="1474237"/>
            <a:ext cx="3796000" cy="319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0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пользователь\Documents\Мои сканированные изображения\2010-02 (фев)\сканирование0010.jpg"/>
          <p:cNvPicPr>
            <a:picLocks noChangeAspect="1" noChangeArrowheads="1"/>
          </p:cNvPicPr>
          <p:nvPr/>
        </p:nvPicPr>
        <p:blipFill>
          <a:blip r:embed="rId2"/>
          <a:srcRect l="15201" t="8225" r="58991" b="2405"/>
          <a:stretch>
            <a:fillRect/>
          </a:stretch>
        </p:blipFill>
        <p:spPr bwMode="auto">
          <a:xfrm>
            <a:off x="1524001" y="0"/>
            <a:ext cx="533399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0E5EE297-D5FD-4B00-A865-8A4DCA2CE7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25568" y="5578898"/>
            <a:ext cx="2671798" cy="30755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Приклеиваем мех и нитку.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Объект 4"/>
          <p:cNvPicPr>
            <a:picLocks noGrp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575249" y="1166796"/>
            <a:ext cx="4161453" cy="3467099"/>
          </a:xfrm>
          <a:prstGeom prst="rect">
            <a:avLst/>
          </a:prstGeom>
        </p:spPr>
      </p:pic>
      <p:pic>
        <p:nvPicPr>
          <p:cNvPr id="11" name="Объект 5"/>
          <p:cNvPicPr>
            <a:picLocks noGrp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7184570" y="1166796"/>
            <a:ext cx="4547119" cy="346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40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пользователь\Documents\Мои сканированные изображения\2010-02 (фев)\сканирование0010.jpg"/>
          <p:cNvPicPr>
            <a:picLocks noChangeAspect="1" noChangeArrowheads="1"/>
          </p:cNvPicPr>
          <p:nvPr/>
        </p:nvPicPr>
        <p:blipFill>
          <a:blip r:embed="rId2"/>
          <a:srcRect l="15201" t="8225" r="58991" b="2405"/>
          <a:stretch>
            <a:fillRect/>
          </a:stretch>
        </p:blipFill>
        <p:spPr bwMode="auto">
          <a:xfrm>
            <a:off x="1524001" y="0"/>
            <a:ext cx="533399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0E5EE297-D5FD-4B00-A865-8A4DCA2CE7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25568" y="5578898"/>
            <a:ext cx="2671798" cy="30755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Оберег готов.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/>
          <a:stretch>
            <a:fillRect/>
          </a:stretch>
        </p:blipFill>
        <p:spPr>
          <a:xfrm rot="5400000">
            <a:off x="5441903" y="325197"/>
            <a:ext cx="3860122" cy="571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21</Words>
  <Application>Microsoft Office PowerPoint</Application>
  <PresentationFormat>Широкоэкранный</PresentationFormat>
  <Paragraphs>12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Calibri</vt:lpstr>
      <vt:lpstr>Constantia</vt:lpstr>
      <vt:lpstr>Times New Roman</vt:lpstr>
      <vt:lpstr>Wingdings 2</vt:lpstr>
      <vt:lpstr>Поток</vt:lpstr>
      <vt:lpstr>  Ненецкий оберег  «Снежинка»</vt:lpstr>
      <vt:lpstr>  Материалы и инструменты</vt:lpstr>
      <vt:lpstr>  </vt:lpstr>
      <vt:lpstr>  </vt:lpstr>
      <vt:lpstr>  </vt:lpstr>
      <vt:lpstr>  </vt:lpstr>
      <vt:lpstr>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Ненецкий берег  «Копытце»</dc:title>
  <dc:creator>RePack by Diakov</dc:creator>
  <cp:lastModifiedBy>Галина</cp:lastModifiedBy>
  <cp:revision>7</cp:revision>
  <dcterms:created xsi:type="dcterms:W3CDTF">2020-11-02T15:17:22Z</dcterms:created>
  <dcterms:modified xsi:type="dcterms:W3CDTF">2020-11-26T19:23:53Z</dcterms:modified>
</cp:coreProperties>
</file>