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28" r:id="rId1"/>
  </p:sldMasterIdLst>
  <p:sldIdLst>
    <p:sldId id="282" r:id="rId2"/>
    <p:sldId id="281" r:id="rId3"/>
    <p:sldId id="257" r:id="rId4"/>
    <p:sldId id="258" r:id="rId5"/>
    <p:sldId id="259" r:id="rId6"/>
    <p:sldId id="283" r:id="rId7"/>
    <p:sldId id="260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18.05.2021</a:t>
            </a:fld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18.05.2021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18.05.2021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18.05.2021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18.05.2021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18.05.2021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18.05.2021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18.05.2021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29" r:id="rId1"/>
    <p:sldLayoutId id="2147484130" r:id="rId2"/>
    <p:sldLayoutId id="2147484131" r:id="rId3"/>
    <p:sldLayoutId id="2147484132" r:id="rId4"/>
    <p:sldLayoutId id="2147484133" r:id="rId5"/>
    <p:sldLayoutId id="2147484134" r:id="rId6"/>
    <p:sldLayoutId id="2147484135" r:id="rId7"/>
    <p:sldLayoutId id="2147484136" r:id="rId8"/>
    <p:sldLayoutId id="2147484137" r:id="rId9"/>
    <p:sldLayoutId id="2147484138" r:id="rId10"/>
    <p:sldLayoutId id="214748413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Техника безопасности и правила поведения во время весенних каникул</a:t>
            </a:r>
            <a:endParaRPr lang="ru-RU" dirty="0"/>
          </a:p>
        </p:txBody>
      </p:sp>
      <p:pic>
        <p:nvPicPr>
          <p:cNvPr id="1026" name="Picture 2" descr="Картинки детей на прозрачном фоне (28 фото) | Приколис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1486" y="3789040"/>
            <a:ext cx="3972513" cy="3068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5586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0" y="1341438"/>
            <a:ext cx="6111875" cy="458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01274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Личная безопасность на улице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5" y="1700808"/>
            <a:ext cx="7632847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76594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Личная безопасность на улице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2188" y="1341438"/>
            <a:ext cx="3702050" cy="246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438" y="3859853"/>
            <a:ext cx="3765550" cy="282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699" y="1772816"/>
            <a:ext cx="3433763" cy="456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51327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Личная безопасность на улице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700808"/>
            <a:ext cx="6264275" cy="469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39246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Безопасность на дороге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6974" y="1700808"/>
            <a:ext cx="5741988" cy="4748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74415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825500"/>
            <a:ext cx="7200900" cy="507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59537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Безопасность на дороге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816" y="1678370"/>
            <a:ext cx="4321175" cy="327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100" y="3789040"/>
            <a:ext cx="4495800" cy="290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12180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Безопасность на дороге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552" y="1633599"/>
            <a:ext cx="3914775" cy="5160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899" y="1681871"/>
            <a:ext cx="3921125" cy="5160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87426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Безопасность на льду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689" y="1582192"/>
            <a:ext cx="3529013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945" y="1607592"/>
            <a:ext cx="3743325" cy="508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87074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588" y="404664"/>
            <a:ext cx="5775325" cy="296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3398693"/>
            <a:ext cx="5143500" cy="324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16555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Когда ты один дома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2989" y="1628800"/>
            <a:ext cx="40767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58872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Не играй вблизи зданий, с крыш которых свисает снег и лёд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1844675"/>
            <a:ext cx="4429125" cy="2509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463" y="3357563"/>
            <a:ext cx="4095750" cy="307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76037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Остерегайся гололёда во избежание падений и получения травм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075" y="2133600"/>
            <a:ext cx="3960813" cy="345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3" y="2276871"/>
            <a:ext cx="4364037" cy="3109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19571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333375"/>
            <a:ext cx="4659313" cy="309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475" y="3500438"/>
            <a:ext cx="5437188" cy="305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73008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476250"/>
            <a:ext cx="7740650" cy="579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4244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476250"/>
            <a:ext cx="4821237" cy="271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5169" y="3861048"/>
            <a:ext cx="47625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765175"/>
            <a:ext cx="4351338" cy="289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13041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908050"/>
            <a:ext cx="7631113" cy="509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7297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Когда ты один дома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1628775"/>
            <a:ext cx="6151562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61517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Безопасность дома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1125" y="1774825"/>
            <a:ext cx="6381750" cy="41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41193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Безопасность дома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049" y="1772816"/>
            <a:ext cx="5102225" cy="474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03907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Безопасность дома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2590800"/>
            <a:ext cx="4040187" cy="280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636838"/>
            <a:ext cx="4205288" cy="276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10573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Безопасность дома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013" y="2001838"/>
            <a:ext cx="4235450" cy="3686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1915980"/>
            <a:ext cx="3888556" cy="38578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85977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Безопасность дома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1806575"/>
            <a:ext cx="3455988" cy="469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538" y="2133600"/>
            <a:ext cx="4122737" cy="412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47547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Безопасность дома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2060575"/>
            <a:ext cx="4003675" cy="399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4235" y="1600126"/>
            <a:ext cx="3743325" cy="2620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7722" y="4337050"/>
            <a:ext cx="3816350" cy="2520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33581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тека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234</TotalTime>
  <Words>73</Words>
  <Application>Microsoft Office PowerPoint</Application>
  <PresentationFormat>Экран (4:3)</PresentationFormat>
  <Paragraphs>18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Аптека</vt:lpstr>
      <vt:lpstr>Техника безопасности и правила поведения во время весенних каникул</vt:lpstr>
      <vt:lpstr>Когда ты один дома</vt:lpstr>
      <vt:lpstr>Когда ты один дома</vt:lpstr>
      <vt:lpstr>Безопасность дома</vt:lpstr>
      <vt:lpstr>Безопасность дома</vt:lpstr>
      <vt:lpstr>Безопасность дома</vt:lpstr>
      <vt:lpstr>Безопасность дома</vt:lpstr>
      <vt:lpstr>Безопасность дома</vt:lpstr>
      <vt:lpstr>Безопасность дома</vt:lpstr>
      <vt:lpstr>Презентация PowerPoint</vt:lpstr>
      <vt:lpstr>Личная безопасность на улице</vt:lpstr>
      <vt:lpstr>Личная безопасность на улице</vt:lpstr>
      <vt:lpstr>Личная безопасность на улице</vt:lpstr>
      <vt:lpstr>Безопасность на дороге</vt:lpstr>
      <vt:lpstr>Презентация PowerPoint</vt:lpstr>
      <vt:lpstr>Безопасность на дороге</vt:lpstr>
      <vt:lpstr>Безопасность на дороге</vt:lpstr>
      <vt:lpstr>Безопасность на льду</vt:lpstr>
      <vt:lpstr>Презентация PowerPoint</vt:lpstr>
      <vt:lpstr>Не играй вблизи зданий, с крыш которых свисает снег и лёд</vt:lpstr>
      <vt:lpstr>Остерегайся гололёда во избежание падений и получения травм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Когда ты один дома</dc:title>
  <dc:creator>Рамзия</dc:creator>
  <cp:lastModifiedBy>Рамзия</cp:lastModifiedBy>
  <cp:revision>14</cp:revision>
  <dcterms:created xsi:type="dcterms:W3CDTF">2021-05-18T06:51:24Z</dcterms:created>
  <dcterms:modified xsi:type="dcterms:W3CDTF">2021-05-18T11:05:38Z</dcterms:modified>
</cp:coreProperties>
</file>