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6%D0%B8%D0%B7%D0%B5%D0%BB%D1%8C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helopera.ru/plays/about/aadan-zhizel/brief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жзас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2936"/>
            <a:ext cx="5148528" cy="3429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42910" y="1785926"/>
            <a:ext cx="8286776" cy="928694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Балетный театр эпохи Романтизма.</a:t>
            </a:r>
          </a:p>
          <a:p>
            <a:pPr algn="ctr"/>
            <a:r>
              <a:rPr lang="ru-RU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 «Жизель».</a:t>
            </a:r>
            <a:endParaRPr lang="ru-RU" sz="4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10" y="285728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11" name="Подзаголовок 3"/>
          <p:cNvSpPr txBox="1">
            <a:spLocks/>
          </p:cNvSpPr>
          <p:nvPr/>
        </p:nvSpPr>
        <p:spPr>
          <a:xfrm>
            <a:off x="4860032" y="2924944"/>
            <a:ext cx="4000528" cy="5663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Руководителям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детских художественных коллективов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3"/>
          <p:cNvSpPr txBox="1">
            <a:spLocks/>
          </p:cNvSpPr>
          <p:nvPr/>
        </p:nvSpPr>
        <p:spPr>
          <a:xfrm>
            <a:off x="2339752" y="6021288"/>
            <a:ext cx="4572000" cy="6340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Райчихинск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2021г.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Подзаголовок 3"/>
          <p:cNvSpPr txBox="1">
            <a:spLocks/>
          </p:cNvSpPr>
          <p:nvPr/>
        </p:nvSpPr>
        <p:spPr>
          <a:xfrm>
            <a:off x="4714876" y="4857760"/>
            <a:ext cx="4000528" cy="82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1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образования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noProof="0" dirty="0" smtClean="0">
                <a:latin typeface="Times New Roman" pitchFamily="18" charset="0"/>
                <a:cs typeface="Times New Roman" pitchFamily="18" charset="0"/>
              </a:rPr>
              <a:t>Чер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епанова Елизавета Дмитриевна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ж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3" y="2143116"/>
            <a:ext cx="6576555" cy="471488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</a:p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https://ru.wikipedia.org/wiki/%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D0%96%D0%B8%D0%B7%D0%B5%D0%BB%D1%8C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://www.chelopera.ru/plays/about/aadan-zhizel/brief/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Ж3.jf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0722" y="2000240"/>
            <a:ext cx="3303277" cy="48577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285720" y="2786058"/>
            <a:ext cx="5643602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Жизель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Вилисы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«фантастический балет» в двух актах композитора Адольфа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Адана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либретто Анри де Сен-Жоржа,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Теофиля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Готье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Жана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Коралли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 легенде, пересказанной Генрихом Гейне. Хореография Жана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Коралли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участием Жюля Перро, декорации Пьера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Сисери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костюмы Поля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Лормье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Премьера состоялась 28 июня 1841 года в театре Королевской академии музыки, на сцене Опера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Пелетье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(Париж). Главные партии исполнили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Карлотта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Гризи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(Жизель),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Жюль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Перро (граф Альберт), Адель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Дюмилатр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(Мирта) и м-м Ролан (Берта).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История создания балета: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Премьера балета состоялась 28 июня 1841 года на сцене театра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Пелетье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Постановка имела огромный успех и имела хорошие отзывы в прессе. Опера в течение целого месяца давала только «Жизель» — за год состоялось 26 представлений. Всего за 18 лет спектакль выдержал 150 представлений (для сравнения: знаменитый романтический балет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Филиппо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Тальони «Сильфида» был представлен 59 раз за 12 лет).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0" y="2714620"/>
            <a:ext cx="9144000" cy="3143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1840 году Адольф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прибыл обратно в Париж из своей поездки в Санкт-Петербург. В Россию он отправился за танцовщицей Марией Тальони. Специально для нее композитор написал балет «Морской разбойник», а уже в Париже приступил к новому спектаклю «Жизель».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его основу легла одна древняя легенда о виллисах, которую воссоздал Генрих Гейне в своей книге «О Германии». Известно, что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основным автором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либретто считается французский поэт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Теофиль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Готье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Его еще называют критиком романтической школы. Помимо увлечения литературой, его второй страстью были путешествия по всему миру. Он даже побывал в России, после чего написал «Путешествие в Россию» и «Сокровища русского искусства». Кроме того, его романтический стиль нашел применение в замечательных балетных сценариях. Исследователи его творчества замечают, что особой популярностью сюжеты по мотивам его произведений пользовались в России.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Работая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над балетом «Жизель»,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Готье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предложил изменить легенду, перенеся действия в другую страну, сменив титулы, имена и обычаи. Так, все действие теперь происходит в Тюрингии, а главный герой Альберт стал герцогом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Силезским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(позднее графом). Отец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Батильды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теперь стал князем (позже в герцогом Курляндским). Кроме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Готье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над спектаклем работали еще и либреттист Жюль-Анри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Вернуа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де Сен-Жорж, и Жан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Коралли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(балетмейстер). Примечательно, что либреттисты придумали наиболее подходящий сюжет всего за три дня. Кроме того, в работе надо балетом активно участвовал Жюль Жозеф Перро – талантливейший танцовщик. Существует версия, что он познакомился в Италии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Карлоттой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Гризи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будущей звездой балета. Именно для нее он и придумал позже партию Жизели.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ж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0"/>
            <a:ext cx="2571736" cy="336897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ж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9776" y="3571876"/>
            <a:ext cx="2444224" cy="328612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214282" y="335756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Жизель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крестьянская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девушка</a:t>
            </a:r>
          </a:p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Альберт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граф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Ганс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лесничий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Мирта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королева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виллис</a:t>
            </a:r>
          </a:p>
          <a:p>
            <a:pPr algn="l"/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Берта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мать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Жизели</a:t>
            </a:r>
          </a:p>
          <a:p>
            <a:pPr algn="l"/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Вилфрид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оруженосец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Альберта</a:t>
            </a:r>
          </a:p>
          <a:p>
            <a:pPr algn="l"/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Батильда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леди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обрученная с Альбертом</a:t>
            </a:r>
          </a:p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Герцог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отец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Батильды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8604"/>
            <a:ext cx="53575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Действующие лица: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Краткое содержание:</a:t>
            </a:r>
            <a:b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0" y="1214422"/>
            <a:ext cx="8987883" cy="36300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Действие </a:t>
            </a: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первое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Деревушка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юге Франции. В маленьком домике живет Жизель со старушкой-матерью. Появляется молодой граф Альберт и поспешно прячется в стоящую неподалеку хижину. Переодевшись в крестьянское платье, Альберт выходит из дома в сопровождении оруженосца. Он горячо любит Жизель и отвергает уговоры оруженосца не обольщать девушку. Альберт гневно приказывает оруженосцу удалиться и стучит в дверь домика Жизели. Подобно детям, резвятся Альберт с Жизелью. Их танец прерывается с появлением лесничего Ганса. Он тоже любит Жизель и предупреждает девушку о недобрых намерениях Альберта. Разгневанный Альберт прогоняет Ганса.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Появляются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подруги Жизели, вместе с нею они кружатся в веселом танце. Беспокоящаяся за здоровье дочери мать Жизели прекращает танец. Она боится, что Жизель умрет так рано от танцев и превратится в виллису – злой дух, завлекающий прохожих ночью в свой губительный хоровод.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Раздаются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звуки охоты. Альберт боится быть узнанным и убегает. Появляется лесничий, его терзает тайна незнакомца. Заслышав приближение охоты, Ганс проникает в окно избушки, где скрывается Альберт.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Появляется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пышная охота во главе с Герцогом – отцом Альберта и невестой Альберта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Батильдой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Жизель с матерью радушно встречают гостей.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Батильда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увидев, как восхищена Жизель ее туалетом, интересуется, чем занимается девушка и любит ли она.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ж4заста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3286124"/>
            <a:ext cx="4214842" cy="2803360"/>
          </a:xfr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643998" cy="1143000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Скромность и застенчивость Жизели вызывают симпатию Герцога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Батильды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последняя дарит девушке драгоценное ожерелье ко дню ее свадьбы. Герцог удаляется 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Батильдой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отдохнуть в домике Жизели и оставляет свой охотничий рог, чтобы в него потрубить в случае надобности. Все расходятся. Появляется встревоженный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Теперь он знает тайну незнакомца: в руках у него герцогская шпага! Так вот, кто обманывает бедную девушку!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клянется отомстить Альберту.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Собирается молодежь. Жизель и Альберт включаются в общее веселье. Все радостно приветствуют молодую пару, отмечающую свою женитьбу.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Возмущенный обманом Альберта и доверчивой любовью к нему Жизели,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прерывает веселье и разоблачает Альберта, показывая всем герцогскую шпагу. Жизель не верит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она умоляет Альберта сказать, что это ложь. Тогда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трубит в рог, оставленный отцом Альберта.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143248"/>
            <a:ext cx="485778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Появляются встревоженный Герцог и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Батильда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в сопровождении придворных. Все узнают в переодетом Альберте своего молодого графа. Убедившись в обмане, Жизель понимает, что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Батильда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– невеста Альберта.</a:t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 отчаянии Жизель срывает с себя ожерелье и бросает его к ногам невесты. Сознание ее затуманивается. Обессиленная горем, она падает без чувств. Мать устремляется к дочери, но Жизель не узнает ее. Она сошла с ума. Мелькают сцены гадания, клятвы, нежный танец с Альбертом.</a:t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Вдруг, натолкнувшись на шпагу, она берет ее в руки и начинает бессознательно кружиться. Шпага, подобно железной змее, преследует ее и готова вонзиться в грудь несчастной девушки.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вырывает шпагу, но поздно - Жизель мертва. </a:t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285720" y="2928934"/>
            <a:ext cx="857256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Действие второе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Ночь. Кладбище. На могилу Жизели приходит лесничий Ганс. Он оплакивает утрату и свою вину.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Бьет полночь. Освещенная луной возникает повелительница виллис – Мирта. Она созывает своих подруг. По знаку Мирты из могилы поднимается застывшая фигура Жизели. Повелительный жест - и Жизель начинает вращаться в стремительном круговороте танца.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Входит Альберт в сопровождении оруженосца. Он пришел на могилу Жизели.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Вбегает растерянный Ганс, преследуемый виллисами. Виллисы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затанцовывают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Ганса, посмевшего здесь появиться. Обессиленный, он падает на землю без чувств и умирает. Такая же участь ждет и Альберта, он молит Мирту о пощаде. На помощь любимому приходит Жизель. Разгневанная Мирта приказывает Жизели танцевать. Скорбно-лирический танец переходит в драматический дуэт.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Виллисы беспощадны, они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затанцовывают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Альберта, он мечется, падает, поднимается, и вновь танцует - он обречен. Неожиданно раздаются удары колокола, светает. Виллисы теряют свою силу и исчезают. Уходит и Жизель, которую тщетно молит Альберт остаться, оплакивающий исчезнувшую мечту.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Рождается новый светлый день.</a:t>
            </a:r>
          </a:p>
          <a:p>
            <a:pPr algn="l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142844" y="3143248"/>
            <a:ext cx="9001156" cy="1143000"/>
          </a:xfrm>
        </p:spPr>
        <p:txBody>
          <a:bodyPr>
            <a:noAutofit/>
          </a:bodyPr>
          <a:lstStyle/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1841 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sz="1500" u="sng" dirty="0"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1500" u="sng" dirty="0" smtClean="0"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,Бордо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1842 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— Марсель, Турин, Лондон, Брюссель, Вена и Санкт-Петербург. Премьера в Лондоне состоялась 12 марта на сцене Театра Её Величества (Жизель — 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Карлотта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Гризи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 граф Альбрехт — Жюль Перро); в Петербурге — 18 декабря на сцене Большого театра (постановка Антуана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Титюса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перенёсшего спектакль из Парижа по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 Жизель — Елена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Андреянова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1843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— Лион, Милан, Венеция, Берлин и Москва. Премьера в Милане состоялась 17 января на сцене театра 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Скала (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постановка Антонио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Кортези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на музыку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Никколо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Баджетти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Niccolò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Bajetti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), при этом 2 акта были растянуты до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5;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главной партии — София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Фуоко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Премьера в Москве, на сцене Большого театра состоялась 25 ноября в бенефис Елены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Андреяновой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постановка балетмейстера Пьера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Дидье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1844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— Гаага, Флоренция, Генуя.</a:t>
            </a: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1845 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— Стокгольм, Рим, Дублин, Лиссабон.</a:t>
            </a:r>
          </a:p>
          <a:p>
            <a:pPr algn="l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1846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Бостон, Филадельфия,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Чарлстон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Берлин, Нью-Йорк. В США балет привезла балерина Мэри-Энн Ли, занимавшаяся у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Коралли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в Париже: 1 января спектакль был показан в бостонском театре «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Говард-Атенеум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13 апреля — в нью-йоркском «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Парк-театре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(Жизель — Мэри-Энн Ли, граф Альбрехт — Джордж-Вашингтон Смит).</a:t>
            </a: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1848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— Королевский театр в Копенгагене, Большой театр Варшавы.</a:t>
            </a:r>
          </a:p>
          <a:p>
            <a:pPr algn="l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1849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— Кёнигсберг.</a:t>
            </a:r>
          </a:p>
          <a:p>
            <a:pPr algn="l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феврале 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1884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года 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Мариус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Петипа возобновил балет на петербургской сцене в собственной редакции. Впоследствии он возобновлял его в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1899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(Жизель — Генриетта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Гримальди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и 1903 годах (Жизель — Анна Павлова). Попав в Париж, где к тому времени спектакль был уже утрачен, эта версия стала ориентиром для большинства последующих классических постановок и редакций.</a:t>
            </a:r>
          </a:p>
          <a:p>
            <a:pPr algn="l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Важной вехой в истории балета стал ввод спектакля в репертуар «Русских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сезонов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» Сергея Дягилева: 18 июня 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1910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«Жизель» была показана в Париже, на сцене Пале-Гарнье, в 1911 году — в Лондоне, на сцене театра «Ковент-Гарден». Постановку выполнил Михаил Фокин, сценография и костюмы — Александра Бенуа; главные партии в обеих премьерах исполнили Тамара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Карсавина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и Вацлав Нижинский.</a:t>
            </a:r>
          </a:p>
          <a:p>
            <a:pPr algn="l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42852"/>
            <a:ext cx="4920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Последующие постановки: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ж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6" y="428604"/>
            <a:ext cx="5357814" cy="35718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857760"/>
            <a:ext cx="8229600" cy="1143000"/>
          </a:xfrm>
        </p:spPr>
        <p:txBody>
          <a:bodyPr>
            <a:noAutofit/>
          </a:bodyPr>
          <a:lstStyle/>
          <a:p>
            <a:pPr algn="l"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 оценкой нравственности образа Альберта связана судьба его антипода и соперника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честного и привлекательного труженика, давно и искренне любящего героиню. Так почему же смерть настигает невинного, а не морально виноватого графа? Здесь необходимо напомнить, что «Жизель» — романтический балет. Жизель любит Альберта, а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Ганса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и, следовательно, по законам романтизма, все решает Любовь.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Созданный более полутора веков назад балет и сегодня вызывает интерес благодаря уникальному сочетанию трогательного сюжета и редкой насыщенности спектакля сольным и ансамблевым танцем.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371474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Музыка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Адана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— не просто ритмический аккомпанемент танцам: она отличатся одухотворенностью и поэтичностью, создает настроение, намечает характеристики персонажей и сквозное музыкальное действие. «Душевный мир героев балета, воплощенный в классическом, или, вернее, романтическом танце, настолько опоэтизирован музыкой, а динамика сценических событий так чутко в ней отражена, что... рождается синтетическое единство, основанное на взаимопроникновении всех элементов, образующих новое качество — музыкально-хореографическую драматургию», — пишет исследователь балетного искусства В. Красовская.</a:t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endParaRPr lang="ru-RU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748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1. «Жизель, или Вилисы» — «фантастический балет» в двух актах композитора Адольфа Адана на либретто Анри де Сен-Жоржа, Теофиля Готье и Жана Коралли по легенде, пересказанной Генрихом Гейне. Хореография Жана Коралли с участием Жюля Перро, декорации Пьера Сисери, костюмы Поля Лормье. Премьера состоялась 28 июня 1841 года в театре Королевской академии музыки, на сцене Опера Ле Пелетье (Париж). Главные партии исполнили Карлотта Гризи (Жизель), Жюль Перро (граф Альберт), Адель Дюмилатр (Мирта) и м-м Ролан (Берта).</vt:lpstr>
      <vt:lpstr>2. История создания балета:  Премьера балета состоялась 28 июня 1841 года на сцене театра Ле Пелетье. Постановка имела огромный успех и имела хорошие отзывы в прессе. Опера в течение целого месяца давала только «Жизель» — за год состоялось 26 представлений. Всего за 18 лет спектакль выдержал 150 представлений (для сравнения: знаменитый романтический балет Филиппо Тальони «Сильфида» был представлен 59 раз за 12 лет). </vt:lpstr>
      <vt:lpstr>Жизель - крестьянская девушка Альберт - граф Ганс - лесничий Мирта - королева виллис Берта - мать Жизели Вилфрид - оруженосец Альберта Батильда - леди, обрученная с Альбертом Герцог - отец Батильды</vt:lpstr>
      <vt:lpstr>4. Краткое содержание: </vt:lpstr>
      <vt:lpstr>Скромность и застенчивость Жизели вызывают симпатию Герцога и Батильды, последняя дарит девушке драгоценное ожерелье ко дню ее свадьбы. Герцог удаляется с Батильдой отдохнуть в домике Жизели и оставляет свой охотничий рог, чтобы в него потрубить в случае надобности. Все расходятся. Появляется встревоженный Ганс. Теперь он знает тайну незнакомца: в руках у него герцогская шпага! Так вот, кто обманывает бедную девушку! Ганс клянется отомстить Альберту. Собирается молодежь. Жизель и Альберт включаются в общее веселье. Все радостно приветствуют молодую пару, отмечающую свою женитьбу. Возмущенный обманом Альберта и доверчивой любовью к нему Жизели, Ганс прерывает веселье и разоблачает Альберта, показывая всем герцогскую шпагу. Жизель не верит Гансу, она умоляет Альберта сказать, что это ложь. Тогда Ганс трубит в рог, оставленный отцом Альберта. </vt:lpstr>
      <vt:lpstr>Действие второе Ночь. Кладбище. На могилу Жизели приходит лесничий Ганс. Он оплакивает утрату и свою вину. Бьет полночь. Освещенная луной возникает повелительница виллис – Мирта. Она созывает своих подруг. По знаку Мирты из могилы поднимается застывшая фигура Жизели. Повелительный жест - и Жизель начинает вращаться в стремительном круговороте танца. Входит Альберт в сопровождении оруженосца. Он пришел на могилу Жизели. Вбегает растерянный Ганс, преследуемый виллисами. Виллисы затанцовывают Ганса, посмевшего здесь появиться. Обессиленный, он падает на землю без чувств и умирает. Такая же участь ждет и Альберта, он молит Мирту о пощаде. На помощь любимому приходит Жизель. Разгневанная Мирта приказывает Жизели танцевать. Скорбно-лирический танец переходит в драматический дуэт. Виллисы беспощадны, они затанцовывают Альберта, он мечется, падает, поднимается, и вновь танцует - он обречен. Неожиданно раздаются удары колокола, светает. Виллисы теряют свою силу и исчезают. Уходит и Жизель, которую тщетно молит Альберт остаться, оплакивающий исчезнувшую мечту. Рождается новый светлый день. </vt:lpstr>
      <vt:lpstr>1841 — Большой театр ,Бордо 1842 — Марсель, Турин, Лондон, Брюссель, Вена и Санкт-Петербург. Премьера в Лондоне состоялась 12 марта на сцене Театра Её Величества (Жизель — Карлотта Гризи, граф Альбрехт — Жюль Перро); в Петербурге — 18 декабря на сцене Большого театра (постановка Антуана Титюса, перенёсшего спектакль из Парижа по памяти, Жизель — Елена Андреянова). 1843 — Лион, Милан, Венеция, Берлин и Москва. Премьера в Милане состоялась 17 января на сцене театра Ла Скала (постановка Антонио Кортези на музыку Никколо Баджетти (Niccolò Bajetti), при этом 2 акта были растянуты до 5; в главной партии — София Фуоко). Премьера в Москве, на сцене Большого театра состоялась 25 ноября в бенефис Елены Андреяновой, постановка балетмейстера Пьера Дидье. 1844 — Гаага, Флоренция, Генуя. 1845 — Стокгольм, Рим, Дублин, Лиссабон. 1846 — Бостон, Филадельфия, Чарлстон, Берлин, Нью-Йорк. В США балет привезла балерина Мэри-Энн Ли, занимавшаяся у Коралли в Париже: 1 января спектакль был показан в бостонском театре «Говард-Атенеум», 13 апреля — в нью-йоркском «Парк-театре» (Жизель — Мэри-Энн Ли, граф Альбрехт — Джордж-Вашингтон Смит). 1848 — Королевский театр в Копенгагене, Большой театр Варшавы. 1849 — Кёнигсберг. В феврале 1884 года Мариус Петипа возобновил балет на петербургской сцене в собственной редакции. Впоследствии он возобновлял его в 1899 (Жизель — Генриетта Гримальди) и 1903 годах (Жизель — Анна Павлова). Попав в Париж, где к тому времени спектакль был уже утрачен, эта версия стала ориентиром для большинства последующих классических постановок и редакций. Важной вехой в истории балета стал ввод спектакля в репертуар «Русских сезонов» Сергея Дягилева: 18 июня 1910 года «Жизель» была показана в Париже, на сцене Пале-Гарнье, в 1911 году — в Лондоне, на сцене театра «Ковент-Гарден». Постановку выполнил Михаил Фокин, сценография и костюмы — Александра Бенуа; главные партии в обеих премьерах исполнили Тамара Карсавина и Вацлав Нижинский. </vt:lpstr>
      <vt:lpstr>  С оценкой нравственности образа Альберта связана судьба его антипода и соперника Ганса, честного и привлекательного труженика, давно и искренне любящего героиню. Так почему же смерть настигает невинного, а не морально виноватого графа? Здесь необходимо напомнить, что «Жизель» — романтический балет. Жизель любит Альберта, а не Ганса, и, следовательно, по законам романтизма, все решает Любовь.  Созданный более полутора веков назад балет и сегодня вызывает интерес благодаря уникальному сочетанию трогательного сюжета и редкой насыщенности спектакля сольным и ансамблевым танцем.</vt:lpstr>
      <vt:lpstr>Источники: https://ru.wikipedia.org/wiki/%D0%96%D0%B8%D0%B7%D0%B5%D0%BB%D1%8C http://www.chelopera.ru/plays/about/aadan-zhizel/brief/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ПРОФЕССИОНАЛЬНОЕ ОБРАЗОВАТЕЛЬНОЕ БЮДЖЕТНОЕ УЧЕРЕЖДЕНИЕ АМУРСКОЙ ОБЛАСТИ «АМУРСКИЙ КОЛЛЕДЖ ИССКУСТВА И КУЛЬТУРЫ» (ГПОБУ «АКИК»)  </dc:title>
  <dc:creator>Елизавета Черепанова</dc:creator>
  <cp:lastModifiedBy>DDU_Soft</cp:lastModifiedBy>
  <cp:revision>20</cp:revision>
  <dcterms:created xsi:type="dcterms:W3CDTF">2020-04-05T08:56:02Z</dcterms:created>
  <dcterms:modified xsi:type="dcterms:W3CDTF">2021-05-24T07:14:52Z</dcterms:modified>
</cp:coreProperties>
</file>