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7" r:id="rId3"/>
    <p:sldId id="270" r:id="rId4"/>
    <p:sldId id="257" r:id="rId5"/>
    <p:sldId id="258" r:id="rId6"/>
    <p:sldId id="262" r:id="rId7"/>
    <p:sldId id="263" r:id="rId8"/>
    <p:sldId id="261" r:id="rId9"/>
    <p:sldId id="259" r:id="rId10"/>
    <p:sldId id="260" r:id="rId11"/>
    <p:sldId id="266" r:id="rId12"/>
    <p:sldId id="264" r:id="rId13"/>
    <p:sldId id="265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>
      <p:cViewPr>
        <p:scale>
          <a:sx n="66" d="100"/>
          <a:sy n="66" d="100"/>
        </p:scale>
        <p:origin x="-1692" y="-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292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440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103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380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231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130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86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249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948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602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456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126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1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fierymusic.ru/" TargetMode="External"/><Relationship Id="rId2" Type="http://schemas.openxmlformats.org/officeDocument/2006/relationships/hyperlink" Target="https://ru.wikipedia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uzrock.com/" TargetMode="External"/><Relationship Id="rId4" Type="http://schemas.openxmlformats.org/officeDocument/2006/relationships/hyperlink" Target="https://mp3star.ru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3528391"/>
          </a:xfrm>
        </p:spPr>
        <p:txBody>
          <a:bodyPr>
            <a:noAutofit/>
          </a:bodyPr>
          <a:lstStyle/>
          <a:p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Высота, Тембр</a:t>
            </a:r>
            <a:b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и </a:t>
            </a:r>
            <a:b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Громкость звука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81128"/>
            <a:ext cx="7088832" cy="1944216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dirty="0" smtClean="0">
                <a:solidFill>
                  <a:schemeClr val="bg1"/>
                </a:solidFill>
                <a:latin typeface="Arial Narrow" pitchFamily="34" charset="0"/>
              </a:rPr>
              <a:t>Работу </a:t>
            </a:r>
            <a:r>
              <a:rPr lang="ru-RU" dirty="0" smtClean="0">
                <a:solidFill>
                  <a:schemeClr val="bg1"/>
                </a:solidFill>
                <a:latin typeface="Arial Narrow" pitchFamily="34" charset="0"/>
              </a:rPr>
              <a:t>выполнила</a:t>
            </a:r>
          </a:p>
          <a:p>
            <a:pPr algn="r"/>
            <a:r>
              <a:rPr lang="ru-RU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Arial Narrow" pitchFamily="34" charset="0"/>
              </a:rPr>
              <a:t>Гурьева Надежда Ивановна</a:t>
            </a:r>
            <a:endParaRPr lang="ru-RU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r"/>
            <a:r>
              <a:rPr lang="ru-RU" dirty="0" smtClean="0">
                <a:solidFill>
                  <a:schemeClr val="bg1"/>
                </a:solidFill>
                <a:latin typeface="Arial Narrow" pitchFamily="34" charset="0"/>
              </a:rPr>
              <a:t> учитель физики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  <a:latin typeface="Arial Narrow" pitchFamily="34" charset="0"/>
              </a:rPr>
              <a:t>МОУ </a:t>
            </a:r>
            <a:r>
              <a:rPr lang="ru-RU" dirty="0" smtClean="0">
                <a:solidFill>
                  <a:schemeClr val="bg1"/>
                </a:solidFill>
                <a:latin typeface="Arial Narrow" pitchFamily="34" charset="0"/>
              </a:rPr>
              <a:t>«СОШ №38</a:t>
            </a:r>
            <a:r>
              <a:rPr lang="ru-RU" dirty="0" smtClean="0">
                <a:solidFill>
                  <a:schemeClr val="bg1"/>
                </a:solidFill>
                <a:latin typeface="Arial Narrow" pitchFamily="34" charset="0"/>
              </a:rPr>
              <a:t>»</a:t>
            </a:r>
            <a:endParaRPr lang="ru-RU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57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00" y="332656"/>
            <a:ext cx="7992888" cy="2797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00" y="3542390"/>
            <a:ext cx="7992888" cy="2908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240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94742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159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120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Цвета шума 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— система терминов, приписывающая некоторым видам шумовых сигналов определённые цвета исходя из аналогии между спектром сигнала произвольной природы (точнее, его спектральной плотностью или, говоря математически, параметрами распределения случайного процесса) и спектрами различных цветов видимого света. Эта абстракция широко используется в отраслях техники, имеющих дело с шумом (акустика, электроника, физика и т. д.).</a:t>
            </a:r>
          </a:p>
        </p:txBody>
      </p:sp>
    </p:spTree>
    <p:extLst>
      <p:ext uri="{BB962C8B-B14F-4D97-AF65-F5344CB8AC3E}">
        <p14:creationId xmlns:p14="http://schemas.microsoft.com/office/powerpoint/2010/main" val="263556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0768" y="259430"/>
            <a:ext cx="8003232" cy="655272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00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-красный</a:t>
            </a:r>
          </a:p>
          <a:p>
            <a:pPr marL="0" indent="0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C0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-оранжевый</a:t>
            </a:r>
          </a:p>
          <a:p>
            <a:pPr marL="0" indent="0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Ми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-желтый</a:t>
            </a:r>
          </a:p>
          <a:p>
            <a:pPr marL="0" indent="0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92D05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Фа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-зеленый</a:t>
            </a:r>
          </a:p>
          <a:p>
            <a:pPr marL="0" indent="0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F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Соль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-голубой</a:t>
            </a:r>
          </a:p>
          <a:p>
            <a:pPr marL="0" indent="0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206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Ля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-синий</a:t>
            </a:r>
          </a:p>
          <a:p>
            <a:pPr marL="0" indent="0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7030A0">
                      <a:alpha val="60000"/>
                    </a:srgb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-фиолетовый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Так же есть: Белый,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 Серый и Коричневый.</a:t>
            </a:r>
            <a:endParaRPr lang="ru-RU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pic>
        <p:nvPicPr>
          <p:cNvPr id="4" name="0103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884368" y="476672"/>
            <a:ext cx="609600" cy="609600"/>
          </a:xfrm>
          <a:prstGeom prst="rect">
            <a:avLst/>
          </a:prstGeom>
        </p:spPr>
      </p:pic>
      <p:pic>
        <p:nvPicPr>
          <p:cNvPr id="5" name="80-20000Hz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956376" y="18448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35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9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Источники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hlinkClick r:id="rId2"/>
              </a:rPr>
              <a:t>https://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hlinkClick r:id="rId2"/>
              </a:rPr>
              <a:t>ru.wikipedia.org</a:t>
            </a:r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hlinkClick r:id="rId3"/>
              </a:rPr>
              <a:t>https://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hlinkClick r:id="rId3"/>
              </a:rPr>
              <a:t>fierymusic.ru</a:t>
            </a:r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hlinkClick r:id="rId4"/>
              </a:rPr>
              <a:t>https://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hlinkClick r:id="rId4"/>
              </a:rPr>
              <a:t>mp3star.ru</a:t>
            </a:r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/>
              </a:rPr>
              <a:t>https://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/>
              </a:rPr>
              <a:t>muzrock.com</a:t>
            </a:r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17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40467"/>
            <a:ext cx="8229600" cy="4525963"/>
          </a:xfrm>
        </p:spPr>
        <p:txBody>
          <a:bodyPr>
            <a:prstTxWarp prst="textArchUp">
              <a:avLst/>
            </a:prstTxWarp>
          </a:bodyPr>
          <a:lstStyle/>
          <a:p>
            <a:pPr marL="0" indent="0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</a:t>
            </a: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за внимание!</a:t>
            </a:r>
            <a:endParaRPr lang="ru-RU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312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Цель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Исследовать высоту, </a:t>
            </a:r>
          </a:p>
          <a:p>
            <a:pPr marL="0" indent="0" algn="ctr">
              <a:buNone/>
            </a:pP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тембр и громкость звука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316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5102027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Звук</a:t>
            </a:r>
            <a:r>
              <a:rPr lang="ru-RU" dirty="0"/>
              <a:t> 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— это звуковые волны, которые образуются в результате колебаний и изменения атмосферы, а также объектов вокруг нас.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212976"/>
            <a:ext cx="5796792" cy="27353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358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277"/>
            <a:ext cx="8229600" cy="1143000"/>
          </a:xfrm>
        </p:spPr>
        <p:txBody>
          <a:bodyPr/>
          <a:lstStyle/>
          <a:p>
            <a:endParaRPr lang="ru-RU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55574" y="1052736"/>
            <a:ext cx="8546421" cy="5688632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indent="0">
              <a:buNone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Высота звука </a:t>
            </a:r>
            <a:r>
              <a:rPr lang="ru-RU" b="1" spc="150" dirty="0">
                <a:ln w="11430"/>
                <a:solidFill>
                  <a:srgbClr val="F8F8F8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— свойство звука, определяемое человеком на слух и зависящее в основном от его частоты, т. е. от числа колебаний среды (обычно воздуха) в секунду, которые воздействуют на барабанную перепонку. С увеличением частоты колебаний растёт высота звука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 В </a:t>
            </a:r>
            <a:r>
              <a:rPr lang="ru-RU" b="1" spc="150" dirty="0">
                <a:ln w="11430"/>
                <a:solidFill>
                  <a:srgbClr val="F8F8F8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первом приближении субъективная высота звука пропорциональна логарифму частоты — согласно закону Вебера-</a:t>
            </a:r>
            <a:r>
              <a:rPr lang="ru-RU" b="1" spc="150" dirty="0" err="1">
                <a:ln w="11430"/>
                <a:solidFill>
                  <a:srgbClr val="F8F8F8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Фехнера</a:t>
            </a:r>
            <a:r>
              <a:rPr lang="ru-RU" b="1" spc="150" dirty="0">
                <a:ln w="11430"/>
                <a:solidFill>
                  <a:srgbClr val="F8F8F8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 Звук, обладающий определённой высотой, в музыке называется тоном.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AutoShape 2" descr="https://dom-knig.com/page_images/18/3d7715511c21ed612be82acaa4d21cb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95" y="1124744"/>
            <a:ext cx="9172993" cy="5311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245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88640"/>
            <a:ext cx="8229600" cy="237626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Высота звука 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это субъективное свойство звука, определяемое человеком на слух и обусловленное чистотой колебания.</a:t>
            </a:r>
            <a:endParaRPr lang="ru-RU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119" y="1700808"/>
            <a:ext cx="7618707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200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Те́мбр</a:t>
            </a:r>
            <a:r>
              <a:rPr lang="ru-RU" dirty="0" smtClean="0">
                <a:solidFill>
                  <a:schemeClr val="bg1"/>
                </a:solidFill>
              </a:rPr>
              <a:t>—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окраска 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звука; одна из специфических характеристик музыкального 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звука.</a:t>
            </a:r>
            <a:endParaRPr lang="ru-RU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96952"/>
            <a:ext cx="5930841" cy="32783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173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640960" cy="626469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Тембр звука живых инструментов формируется за счёт колебания струны или столба воздуха, при этом источник звука (например, струна) колеблется не только целиком, но и по частям. В результате такого процесса формирования звука и образуются различные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тембры.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333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020"/>
            <a:ext cx="9180512" cy="5508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474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3367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Громкость звука 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— это субъективное качество слухового ощущения, позволяющее располагать звуки по шкале от тихих до громких.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Слуховые 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ощущения, которые у нас вызывают различные звуки, во многом зависят от амплитуды звуковой волны и ее частоты, которые являются физическими характеристиками звуковой волны. Этим физическим характеристикам соответствуют определенные физиологические характеристики, связанные с нашим восприятием звука</a:t>
            </a:r>
          </a:p>
        </p:txBody>
      </p:sp>
    </p:spTree>
    <p:extLst>
      <p:ext uri="{BB962C8B-B14F-4D97-AF65-F5344CB8AC3E}">
        <p14:creationId xmlns:p14="http://schemas.microsoft.com/office/powerpoint/2010/main" val="373644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</TotalTime>
  <Words>351</Words>
  <Application>Microsoft Office PowerPoint</Application>
  <PresentationFormat>Экран (4:3)</PresentationFormat>
  <Paragraphs>34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Высота, Тембр  и  Громкость звука</vt:lpstr>
      <vt:lpstr>Цель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</dc:creator>
  <cp:lastModifiedBy>Admin</cp:lastModifiedBy>
  <cp:revision>22</cp:revision>
  <dcterms:created xsi:type="dcterms:W3CDTF">2019-03-14T16:51:24Z</dcterms:created>
  <dcterms:modified xsi:type="dcterms:W3CDTF">2021-06-15T17:36:42Z</dcterms:modified>
</cp:coreProperties>
</file>