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99" r:id="rId4"/>
    <p:sldId id="292" r:id="rId5"/>
    <p:sldId id="293" r:id="rId6"/>
    <p:sldId id="301" r:id="rId7"/>
    <p:sldId id="303" r:id="rId8"/>
    <p:sldId id="295" r:id="rId9"/>
    <p:sldId id="304" r:id="rId10"/>
    <p:sldId id="297" r:id="rId11"/>
    <p:sldId id="307" r:id="rId12"/>
    <p:sldId id="308" r:id="rId13"/>
    <p:sldId id="309" r:id="rId14"/>
    <p:sldId id="310" r:id="rId15"/>
    <p:sldId id="315" r:id="rId16"/>
    <p:sldId id="319" r:id="rId17"/>
    <p:sldId id="321" r:id="rId18"/>
    <p:sldId id="32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BB8D"/>
    <a:srgbClr val="EFD9AD"/>
    <a:srgbClr val="EBD1A6"/>
    <a:srgbClr val="FAC09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015" autoAdjust="0"/>
    <p:restoredTop sz="85553" autoAdjust="0"/>
  </p:normalViewPr>
  <p:slideViewPr>
    <p:cSldViewPr>
      <p:cViewPr varScale="1">
        <p:scale>
          <a:sx n="72" d="100"/>
          <a:sy n="72" d="100"/>
        </p:scale>
        <p:origin x="102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E4E8AC-B93D-47D4-A82E-CD02358FD574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507780-BB98-4142-8788-EFF72940C3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5275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3090B-315A-4D78-9868-E7A23BD21244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7A8C9-68F9-429F-8C19-0669F16529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9954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3090B-315A-4D78-9868-E7A23BD21244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7A8C9-68F9-429F-8C19-0669F16529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908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3090B-315A-4D78-9868-E7A23BD21244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7A8C9-68F9-429F-8C19-0669F16529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2698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3090B-315A-4D78-9868-E7A23BD21244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7A8C9-68F9-429F-8C19-0669F16529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2107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3090B-315A-4D78-9868-E7A23BD21244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7A8C9-68F9-429F-8C19-0669F16529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854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3090B-315A-4D78-9868-E7A23BD21244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7A8C9-68F9-429F-8C19-0669F16529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0415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3090B-315A-4D78-9868-E7A23BD21244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7A8C9-68F9-429F-8C19-0669F16529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287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3090B-315A-4D78-9868-E7A23BD21244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7A8C9-68F9-429F-8C19-0669F16529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597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3090B-315A-4D78-9868-E7A23BD21244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7A8C9-68F9-429F-8C19-0669F16529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2641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3090B-315A-4D78-9868-E7A23BD21244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7A8C9-68F9-429F-8C19-0669F16529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15934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3090B-315A-4D78-9868-E7A23BD21244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7A8C9-68F9-429F-8C19-0669F16529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9375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B3090B-315A-4D78-9868-E7A23BD21244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37A8C9-68F9-429F-8C19-0669F16529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9833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Гульфия\Pictures\шаблоны през-й\1613701858_5-p-knizhnii-fon-dlya-prezentatsii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03648" y="1196752"/>
            <a:ext cx="6336704" cy="3312368"/>
          </a:xfrm>
          <a:blipFill>
            <a:blip r:embed="rId3"/>
            <a:tile tx="0" ty="0" sx="100000" sy="100000" flip="none" algn="tl"/>
          </a:blipFill>
        </p:spPr>
        <p:txBody>
          <a:bodyPr>
            <a:noAutofit/>
          </a:bodyPr>
          <a:lstStyle/>
          <a:p>
            <a:r>
              <a:rPr lang="ru-RU" sz="6600" dirty="0"/>
              <a:t>Пословицы -  мудрость народа</a:t>
            </a:r>
            <a:br>
              <a:rPr lang="ru-RU" sz="6600" dirty="0"/>
            </a:br>
            <a:r>
              <a:rPr lang="ru-RU" sz="2400" dirty="0"/>
              <a:t>выполнила Щербакова Г. М., учитель начальных классов</a:t>
            </a:r>
            <a:br>
              <a:rPr lang="ru-RU" sz="6600" dirty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9976075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3" y="0"/>
            <a:ext cx="912452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200800" cy="1143000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Наука – это ствол баобаба, который одному не обнять(афр.)</a:t>
            </a: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FCF307-FD1F-440B-B0F2-051F47E4BABF}"/>
              </a:ext>
            </a:extLst>
          </p:cNvPr>
          <p:cNvSpPr txBox="1"/>
          <p:nvPr/>
        </p:nvSpPr>
        <p:spPr>
          <a:xfrm>
            <a:off x="1403648" y="2005316"/>
            <a:ext cx="6984776" cy="492122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66B5EAB4-4B1A-4F92-ABFC-994C66F9B4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005316"/>
            <a:ext cx="7992888" cy="4376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14018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3" y="0"/>
            <a:ext cx="912452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200800" cy="1143000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Колодезные лягушки не знают об океане(яп.)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FCF307-FD1F-440B-B0F2-051F47E4BABF}"/>
              </a:ext>
            </a:extLst>
          </p:cNvPr>
          <p:cNvSpPr txBox="1"/>
          <p:nvPr/>
        </p:nvSpPr>
        <p:spPr>
          <a:xfrm>
            <a:off x="1403648" y="2005316"/>
            <a:ext cx="6984776" cy="492122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BDAB8554-5173-4230-9B08-CB59B4F216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92276"/>
            <a:ext cx="8014728" cy="472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84572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3" y="0"/>
            <a:ext cx="912452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200800" cy="1143000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Труд, мастерство, опыт.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FCF307-FD1F-440B-B0F2-051F47E4BABF}"/>
              </a:ext>
            </a:extLst>
          </p:cNvPr>
          <p:cNvSpPr txBox="1"/>
          <p:nvPr/>
        </p:nvSpPr>
        <p:spPr>
          <a:xfrm>
            <a:off x="827584" y="2005316"/>
            <a:ext cx="7920880" cy="4860048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иных руках и горсть пыли в золото превращается(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бенг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.)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Врач должен иметь глаз сокола, сердце льва и руки женщины(инд.)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Искусная мастерица может прясть хоть на ноге осла(араб.)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Пыль труда лучше шафрана бездействия(араб.)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Работающей мельнице некогда замерзать(яп.)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,Сажает в печь хлебы, как вышки, а вынимает, как крышки(рус.)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Ремесло не коромысло, плеч не оттянет(рус.).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Счастье в  воздухе не вьётся – оно трудом даётся(перс.)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Тот и господин, кто всё может сделать один.(рус.)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F5F765-5A59-4789-9ACF-F5DCD7DD4D83}"/>
              </a:ext>
            </a:extLst>
          </p:cNvPr>
          <p:cNvSpPr txBox="1"/>
          <p:nvPr/>
        </p:nvSpPr>
        <p:spPr>
          <a:xfrm>
            <a:off x="827584" y="2812653"/>
            <a:ext cx="6080111" cy="390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Тот и господин, кто всё может сделать один.(рус.)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70883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3" y="0"/>
            <a:ext cx="912452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200800" cy="1143000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b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Скучен день до вечера, коли делать нечего(рус.)</a:t>
            </a:r>
            <a:b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FCF307-FD1F-440B-B0F2-051F47E4BABF}"/>
              </a:ext>
            </a:extLst>
          </p:cNvPr>
          <p:cNvSpPr txBox="1"/>
          <p:nvPr/>
        </p:nvSpPr>
        <p:spPr>
          <a:xfrm>
            <a:off x="1403648" y="2005316"/>
            <a:ext cx="6984776" cy="4921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8311148-97D0-4C41-A2CD-54F9909A44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692276"/>
            <a:ext cx="7848872" cy="4891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0150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3" y="0"/>
            <a:ext cx="912452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200800" cy="1143000"/>
          </a:xfrm>
          <a:noFill/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FCF307-FD1F-440B-B0F2-051F47E4BABF}"/>
              </a:ext>
            </a:extLst>
          </p:cNvPr>
          <p:cNvSpPr txBox="1"/>
          <p:nvPr/>
        </p:nvSpPr>
        <p:spPr>
          <a:xfrm>
            <a:off x="1187624" y="764704"/>
            <a:ext cx="7200800" cy="914930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Регулярные занятия  предохраняют ум от ржавчины и придают ему блеск(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тадж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.)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8DCCF04-D278-4056-A74A-037999092D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149249"/>
            <a:ext cx="7776864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1205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3" y="0"/>
            <a:ext cx="912452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200800" cy="1143000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Ум, глупость</a:t>
            </a:r>
            <a:endParaRPr lang="ru-RU" sz="4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FCF307-FD1F-440B-B0F2-051F47E4BABF}"/>
              </a:ext>
            </a:extLst>
          </p:cNvPr>
          <p:cNvSpPr txBox="1"/>
          <p:nvPr/>
        </p:nvSpPr>
        <p:spPr>
          <a:xfrm>
            <a:off x="683568" y="2005316"/>
            <a:ext cx="8208912" cy="4731808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Бывают иногда и те умны, чьи бороды не знают седины(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тадж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.)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Вели дураку принести чалму – он принесёт её вместе с головой(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тадж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.)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Глуп тот, кто ест суп из рыбы фугу, глуп и тот, кто его не ест(яп.)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Глупцу давать советы – всё равно, что в солончак сухой бросать зерно(перс.)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Глупый человек говорит о том, что он пил и ел, а умный – о том, что он видел и слышал(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калмыц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.)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Лучше пусть мудрый заставит тебя плакать, чем дурак развеселит(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арм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.)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Лучше  с умным камни таскать, чем с дураком пировать(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арм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.)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Разошёлся ум по закоулкам, в серёдке ничего не осталось(рус.)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Умный и дурак не могут беседовать, верблюд и коза не могут бодаться(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монг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.)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27396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3" y="0"/>
            <a:ext cx="912452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7704856" cy="922114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Ни один сосуд не вмещает в себя больше своего объёма,  кроме сосуда знаний, -  он постоянно расширяется(араб.)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FCF307-FD1F-440B-B0F2-051F47E4BABF}"/>
              </a:ext>
            </a:extLst>
          </p:cNvPr>
          <p:cNvSpPr txBox="1"/>
          <p:nvPr/>
        </p:nvSpPr>
        <p:spPr>
          <a:xfrm>
            <a:off x="1403648" y="2005316"/>
            <a:ext cx="6984776" cy="492122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D0A2D78-3252-44A4-BE08-304BFCCE9A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1417639"/>
            <a:ext cx="7992888" cy="4891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0968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Гульфия\Pictures\шаблоны през-й\w4vFFb2NIH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D8AA9CF-246B-4671-9EB9-5537ADE46F75}"/>
              </a:ext>
            </a:extLst>
          </p:cNvPr>
          <p:cNvSpPr txBox="1"/>
          <p:nvPr/>
        </p:nvSpPr>
        <p:spPr>
          <a:xfrm>
            <a:off x="755576" y="2276872"/>
            <a:ext cx="7560840" cy="2020874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Невежда  безводному арыку подобен(</a:t>
            </a:r>
            <a:r>
              <a:rPr lang="ru-RU" sz="2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тадж</a:t>
            </a:r>
            <a:r>
              <a:rPr lang="ru-RU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.)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Невежество хуже тёмной ночи(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тадж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.)</a:t>
            </a:r>
            <a:endParaRPr lang="ru-RU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Познанье – сердца яркий свет, защита от житейских бед( перс.)</a:t>
            </a:r>
            <a:endParaRPr lang="ru-RU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58407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2" y="0"/>
            <a:ext cx="912452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solidFill>
                  <a:schemeClr val="bg2">
                    <a:lumMod val="10000"/>
                  </a:schemeClr>
                </a:solidFill>
              </a:rPr>
              <a:t>Использованные ресурсы: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8CE269-6BB3-4E88-B2C5-66C745D9E810}"/>
              </a:ext>
            </a:extLst>
          </p:cNvPr>
          <p:cNvSpPr txBox="1"/>
          <p:nvPr/>
        </p:nvSpPr>
        <p:spPr>
          <a:xfrm>
            <a:off x="827584" y="1703228"/>
            <a:ext cx="7859216" cy="4770537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r>
              <a:rPr lang="ru-RU" sz="1600" dirty="0"/>
              <a:t>7000 золотых пословиц и поговорок/С. Ковалёва. – М.; АСТ:2010. – 479,1с.</a:t>
            </a:r>
          </a:p>
          <a:p>
            <a:r>
              <a:rPr lang="ru-RU" sz="1600" dirty="0"/>
              <a:t>https://www.neizvestniy-geniy.ru/cat/design/holst/291783.html?addLike=1Чем заниматься поэзией, возделывай лучше рисовые поля(яп.)</a:t>
            </a:r>
          </a:p>
          <a:p>
            <a:r>
              <a:rPr lang="ru-RU" sz="1600" dirty="0"/>
              <a:t>https://cdn1.ozone.ru/s3/multimedia-q/c1200/6042590114.jpg</a:t>
            </a:r>
          </a:p>
          <a:p>
            <a:r>
              <a:rPr lang="ru-RU" sz="1600" dirty="0"/>
              <a:t>книга https://mybook.ru/author/yurij-berkov-2/narodnaya-mudrost-poslovicy-pogovorki-aforizmy-shu/read/</a:t>
            </a:r>
          </a:p>
          <a:p>
            <a:r>
              <a:rPr lang="ru-RU" sz="1600" dirty="0"/>
              <a:t>https://www.culture.ru/events/398930/bibliotechnyi-chas-slovar-raskryvaet-sekrety</a:t>
            </a:r>
          </a:p>
          <a:p>
            <a:r>
              <a:rPr lang="ru-RU" sz="1600" dirty="0"/>
              <a:t>https://minsk.1prof.by/news/no-category/knizhnaya-osen-v-stolice-s-20-po-24-oktyabrya/</a:t>
            </a:r>
          </a:p>
          <a:p>
            <a:endParaRPr lang="ru-RU" sz="1600" dirty="0"/>
          </a:p>
          <a:p>
            <a:r>
              <a:rPr lang="ru-RU" sz="1600" dirty="0"/>
              <a:t>https://optomamarf.ru/zakupka/knizhnyi-autlet-129973?group=4319561</a:t>
            </a:r>
          </a:p>
          <a:p>
            <a:r>
              <a:rPr lang="ru-RU" sz="1600" dirty="0"/>
              <a:t>http://oboinazakaz.ru/katalog/fotooboi/?photo_id=128901274</a:t>
            </a:r>
          </a:p>
          <a:p>
            <a:r>
              <a:rPr lang="ru-RU" sz="1600" dirty="0"/>
              <a:t>https://catherineasquithgallery.com/fony-dlja-prezentacij/7931-fon-dlja-prezentacii-trud-122-foto.html</a:t>
            </a:r>
          </a:p>
          <a:p>
            <a:r>
              <a:rPr lang="ru-RU" sz="1600" dirty="0"/>
              <a:t>https://www.freepng.ru/png-o5eg7g/</a:t>
            </a:r>
          </a:p>
          <a:p>
            <a:r>
              <a:rPr lang="ru-RU" sz="1600" dirty="0"/>
              <a:t>https://drasler.ru/kartinki-uborka-urozhaya-dlya-detej/ </a:t>
            </a:r>
          </a:p>
          <a:p>
            <a:r>
              <a:rPr lang="ru-RU" sz="1600" dirty="0"/>
              <a:t>https://www.gettyimages.com.au/photos/baobab-tree?page=7&amp;phrase=baobab%20tree&amp;sort=mostpopular</a:t>
            </a:r>
          </a:p>
          <a:p>
            <a:r>
              <a:rPr lang="ru-RU" sz="1600" dirty="0"/>
              <a:t>https://elements.envato.com/ru/photos/bufotes+viridis</a:t>
            </a:r>
          </a:p>
          <a:p>
            <a:r>
              <a:rPr lang="ru-RU" sz="1600" dirty="0"/>
              <a:t>http://vamebel.ru/hra-kameny-misky-stara-k.html</a:t>
            </a:r>
          </a:p>
        </p:txBody>
      </p:sp>
    </p:spTree>
    <p:extLst>
      <p:ext uri="{BB962C8B-B14F-4D97-AF65-F5344CB8AC3E}">
        <p14:creationId xmlns:p14="http://schemas.microsoft.com/office/powerpoint/2010/main" val="1453325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3" y="0"/>
            <a:ext cx="912452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200800" cy="850106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Человек, приметы , причуды</a:t>
            </a:r>
            <a:r>
              <a:rPr lang="ru-RU" sz="40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FCF307-FD1F-440B-B0F2-051F47E4BABF}"/>
              </a:ext>
            </a:extLst>
          </p:cNvPr>
          <p:cNvSpPr txBox="1"/>
          <p:nvPr/>
        </p:nvSpPr>
        <p:spPr>
          <a:xfrm>
            <a:off x="683568" y="1461308"/>
            <a:ext cx="7992888" cy="4659417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Пословицу сказал – дорогу указал, поговорку – душу утешил.(русс.)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С крапивы гранатов  не собирают(</a:t>
            </a:r>
            <a:r>
              <a:rPr lang="ru-RU" sz="2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тадж</a:t>
            </a:r>
            <a:r>
              <a:rPr lang="ru-RU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.).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Барабань обо мне, а я на свирели поиграю о тебе(</a:t>
            </a:r>
            <a:r>
              <a:rPr lang="ru-RU" sz="2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арабс</a:t>
            </a:r>
            <a:r>
              <a:rPr lang="ru-RU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.).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Большой человек не  считает ошибок маленьких людей(кит.)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В чём молод хвалится, в том стар  покается(рус.)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0" dirty="0">
                <a:effectLst/>
              </a:rPr>
              <a:t>Те, кто создают правила, живут по исключениям.</a:t>
            </a:r>
            <a:endParaRPr lang="ru-RU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0080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3" y="0"/>
            <a:ext cx="912452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200800" cy="850106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Верблюд, рассказывая о коне, непременно изобразит его горбатым.(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тадж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.)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FCF307-FD1F-440B-B0F2-051F47E4BABF}"/>
              </a:ext>
            </a:extLst>
          </p:cNvPr>
          <p:cNvSpPr txBox="1"/>
          <p:nvPr/>
        </p:nvSpPr>
        <p:spPr>
          <a:xfrm>
            <a:off x="1403648" y="2005316"/>
            <a:ext cx="6984776" cy="492122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56C5B2C-73C9-422A-949C-96EFAB24C7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96752"/>
            <a:ext cx="8064896" cy="528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49045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3" y="0"/>
            <a:ext cx="912452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200800" cy="1143000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FCF307-FD1F-440B-B0F2-051F47E4BABF}"/>
              </a:ext>
            </a:extLst>
          </p:cNvPr>
          <p:cNvSpPr txBox="1"/>
          <p:nvPr/>
        </p:nvSpPr>
        <p:spPr>
          <a:xfrm>
            <a:off x="1403648" y="2005316"/>
            <a:ext cx="6984776" cy="492122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DA42B29F-5307-41B2-99B2-93FCF56C45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8136904" cy="4734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899D511-CEBF-4D33-9C6D-94EAA98E0E70}"/>
              </a:ext>
            </a:extLst>
          </p:cNvPr>
          <p:cNvSpPr txBox="1"/>
          <p:nvPr/>
        </p:nvSpPr>
        <p:spPr>
          <a:xfrm>
            <a:off x="1043608" y="274638"/>
            <a:ext cx="5814392" cy="9168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Взволнованный человек – всё равно что оторвавшаяся от причала лодка( кит.)</a:t>
            </a:r>
          </a:p>
        </p:txBody>
      </p:sp>
    </p:spTree>
    <p:extLst>
      <p:ext uri="{BB962C8B-B14F-4D97-AF65-F5344CB8AC3E}">
        <p14:creationId xmlns:p14="http://schemas.microsoft.com/office/powerpoint/2010/main" val="29069709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3" y="0"/>
            <a:ext cx="912452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943100" y="274638"/>
            <a:ext cx="4933156" cy="1143000"/>
          </a:xfrm>
          <a:noFill/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FCF307-FD1F-440B-B0F2-051F47E4BABF}"/>
              </a:ext>
            </a:extLst>
          </p:cNvPr>
          <p:cNvSpPr txBox="1"/>
          <p:nvPr/>
        </p:nvSpPr>
        <p:spPr>
          <a:xfrm>
            <a:off x="1187624" y="813616"/>
            <a:ext cx="6984776" cy="4106445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Всем людям ум кажется ясным, а дитя своё прекрасным(</a:t>
            </a:r>
            <a:r>
              <a:rPr lang="ru-RU" sz="2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тадж</a:t>
            </a:r>
            <a:r>
              <a:rPr lang="ru-RU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.)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Всякая сосна своему бору шумит(рус.)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своей норе и мышь – госпожа(рус.).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Высокие деревья больше страдают от ветра(яп.).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Даже царь не превзойдёт женщину в хитрости(хаус.)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И сова думает, что её птенцы красивы(</a:t>
            </a:r>
            <a:r>
              <a:rPr lang="ru-RU" sz="2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ассир</a:t>
            </a:r>
            <a:r>
              <a:rPr lang="ru-RU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.)</a:t>
            </a:r>
          </a:p>
        </p:txBody>
      </p:sp>
    </p:spTree>
    <p:extLst>
      <p:ext uri="{BB962C8B-B14F-4D97-AF65-F5344CB8AC3E}">
        <p14:creationId xmlns:p14="http://schemas.microsoft.com/office/powerpoint/2010/main" val="6562489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3" y="0"/>
            <a:ext cx="912452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6984776" cy="1714202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Всякий считает своих гусей лебедями.(англ.)</a:t>
            </a:r>
            <a:endParaRPr lang="ru-RU" sz="3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FCF307-FD1F-440B-B0F2-051F47E4BABF}"/>
              </a:ext>
            </a:extLst>
          </p:cNvPr>
          <p:cNvSpPr txBox="1"/>
          <p:nvPr/>
        </p:nvSpPr>
        <p:spPr>
          <a:xfrm>
            <a:off x="1259632" y="1988840"/>
            <a:ext cx="6984776" cy="492122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8">
            <a:extLst>
              <a:ext uri="{FF2B5EF4-FFF2-40B4-BE49-F238E27FC236}">
                <a16:creationId xmlns:a16="http://schemas.microsoft.com/office/drawing/2014/main" id="{A6829833-86AD-43C2-930C-F9F48B8F4B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938478"/>
            <a:ext cx="3600400" cy="3312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95046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3" y="0"/>
            <a:ext cx="912452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200800" cy="1143000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Знание, учение.</a:t>
            </a:r>
            <a:endParaRPr lang="ru-RU" sz="36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FCF307-FD1F-440B-B0F2-051F47E4BABF}"/>
              </a:ext>
            </a:extLst>
          </p:cNvPr>
          <p:cNvSpPr txBox="1"/>
          <p:nvPr/>
        </p:nvSpPr>
        <p:spPr>
          <a:xfrm>
            <a:off x="837320" y="1872230"/>
            <a:ext cx="7911144" cy="4531177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Восход солнца природу пробуждает, чтение книги голову просветляет(</a:t>
            </a:r>
            <a:r>
              <a:rPr lang="ru-RU" sz="2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монг</a:t>
            </a:r>
            <a:r>
              <a:rPr lang="ru-RU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.)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Легко стать  учёным, трудно быть человеком(туркм.)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Деньги отдай – уменьшатся, знания отдай – увеличатся(</a:t>
            </a:r>
            <a:r>
              <a:rPr lang="ru-RU" sz="2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тадж</a:t>
            </a:r>
            <a:r>
              <a:rPr lang="ru-RU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.)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Дурака учить – решетом воду носить(рус.).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Жизни человека есть предел, учению – нет(кит.).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Звёзды явятся – небо украсят,  знания появятся – ум украсят( </a:t>
            </a:r>
            <a:r>
              <a:rPr lang="ru-RU" sz="2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монг</a:t>
            </a:r>
            <a:r>
              <a:rPr lang="ru-RU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.)</a:t>
            </a:r>
          </a:p>
        </p:txBody>
      </p:sp>
    </p:spTree>
    <p:extLst>
      <p:ext uri="{BB962C8B-B14F-4D97-AF65-F5344CB8AC3E}">
        <p14:creationId xmlns:p14="http://schemas.microsoft.com/office/powerpoint/2010/main" val="27847034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3" y="0"/>
            <a:ext cx="912452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200800" cy="1498178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Выбирай писателей так, как выбираешь друзей(англ.).</a:t>
            </a:r>
            <a:endParaRPr lang="ru-RU" sz="31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FCF307-FD1F-440B-B0F2-051F47E4BABF}"/>
              </a:ext>
            </a:extLst>
          </p:cNvPr>
          <p:cNvSpPr txBox="1"/>
          <p:nvPr/>
        </p:nvSpPr>
        <p:spPr>
          <a:xfrm>
            <a:off x="1403648" y="2005316"/>
            <a:ext cx="6984776" cy="492122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54E7A64-C37E-4D91-BC24-EC5EF0181E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047454"/>
            <a:ext cx="7920880" cy="4261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906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3" y="0"/>
            <a:ext cx="912452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200800" cy="1143000"/>
          </a:xfrm>
          <a:noFill/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FCF307-FD1F-440B-B0F2-051F47E4BABF}"/>
              </a:ext>
            </a:extLst>
          </p:cNvPr>
          <p:cNvSpPr txBox="1"/>
          <p:nvPr/>
        </p:nvSpPr>
        <p:spPr>
          <a:xfrm>
            <a:off x="1043608" y="963012"/>
            <a:ext cx="7344816" cy="5497146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Знание – венец на голове(перс.)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Знание – сокровище, которое повсюду  следует за тем, кто им обладает(кит.)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Знанием добудешь тысячи мечей, а  но мечом не сможешь знания добыть(перс.).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Знающий летит, а незнающий бежит(туркм.)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Каждый истинный учёный должен быть художником и поэтом.(франц.)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Кочевые  арабы знают путь воды(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арабск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.)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Красен обед пирогами, река берегами, а сходка головами(рус.)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Красна птица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перьем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а  человек ученьем(русс.)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Кто больше знает, тот меньше спит(русс.)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Лучше не знать иероглифов, чем не знать людей.(кит.)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13727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</TotalTime>
  <Words>977</Words>
  <Application>Microsoft Office PowerPoint</Application>
  <PresentationFormat>Экран (4:3)</PresentationFormat>
  <Paragraphs>86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Times New Roman</vt:lpstr>
      <vt:lpstr>Тема Office</vt:lpstr>
      <vt:lpstr>Пословицы -  мудрость народа выполнила Щербакова Г. М., учитель начальных классов </vt:lpstr>
      <vt:lpstr> Человек, приметы , причуды.</vt:lpstr>
      <vt:lpstr>Верблюд, рассказывая о коне, непременно изобразит его горбатым.(тадж.)</vt:lpstr>
      <vt:lpstr>. </vt:lpstr>
      <vt:lpstr>. </vt:lpstr>
      <vt:lpstr>Всякий считает своих гусей лебедями.(англ.)</vt:lpstr>
      <vt:lpstr>Знание, учение.</vt:lpstr>
      <vt:lpstr>Выбирай писателей так, как выбираешь друзей(англ.).</vt:lpstr>
      <vt:lpstr>. </vt:lpstr>
      <vt:lpstr>Наука – это ствол баобаба, который одному не обнять(афр.)</vt:lpstr>
      <vt:lpstr>Колодезные лягушки не знают об океане(яп.)</vt:lpstr>
      <vt:lpstr>Труд, мастерство, опыт.</vt:lpstr>
      <vt:lpstr> Скучен день до вечера, коли делать нечего(рус.) </vt:lpstr>
      <vt:lpstr>. </vt:lpstr>
      <vt:lpstr>Ум, глупость</vt:lpstr>
      <vt:lpstr>Ни один сосуд не вмещает в себя больше своего объёма,  кроме сосуда знаний, -  он постоянно расширяется(араб.)</vt:lpstr>
      <vt:lpstr>Презентация PowerPoint</vt:lpstr>
      <vt:lpstr>Использованные ресурсы: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Пословицы</dc:title>
  <dc:creator>Гульфия</dc:creator>
  <cp:lastModifiedBy>Гульфия</cp:lastModifiedBy>
  <cp:revision>12</cp:revision>
  <dcterms:created xsi:type="dcterms:W3CDTF">2022-01-14T14:40:37Z</dcterms:created>
  <dcterms:modified xsi:type="dcterms:W3CDTF">2022-01-16T09:52:42Z</dcterms:modified>
</cp:coreProperties>
</file>