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5" r:id="rId5"/>
    <p:sldId id="260" r:id="rId6"/>
    <p:sldId id="262" r:id="rId7"/>
    <p:sldId id="263" r:id="rId8"/>
    <p:sldId id="278" r:id="rId9"/>
    <p:sldId id="280" r:id="rId10"/>
    <p:sldId id="264" r:id="rId11"/>
    <p:sldId id="266" r:id="rId12"/>
    <p:sldId id="267" r:id="rId13"/>
    <p:sldId id="268" r:id="rId14"/>
    <p:sldId id="269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038" name="Picture 14" descr="https://avatanplus.com/files/resources/mid/5b6575f2372951650454ba3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68118" y="-1129352"/>
            <a:ext cx="6841702" cy="916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i.pinimg.com/originals/7b/ea/96/7bea969f39654a1204f26e03da693fd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" y="10138"/>
            <a:ext cx="1017698" cy="190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8" descr="https://i.pinimg.com/originals/7b/ea/96/7bea969f39654a1204f26e03da693fd8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374" y="4098300"/>
            <a:ext cx="1472990" cy="275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160239"/>
          </a:xfrm>
        </p:spPr>
        <p:txBody>
          <a:bodyPr>
            <a:normAutofit/>
          </a:bodyPr>
          <a:lstStyle/>
          <a:p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Bolero script" pitchFamily="66" charset="0"/>
              </a:rPr>
              <a:t>Обычаи, обряды и традиции русского народа </a:t>
            </a:r>
            <a:b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Bolero script" pitchFamily="66" charset="0"/>
              </a:rPr>
            </a:br>
            <a:endParaRPr lang="ru-RU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88208" y="2780929"/>
            <a:ext cx="2772224" cy="108011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ГБОУ РОЦ №76</a:t>
            </a:r>
          </a:p>
          <a:p>
            <a:r>
              <a:rPr lang="ru-RU" sz="1800" dirty="0" smtClean="0"/>
              <a:t>Воспитатель: Ганенко Н.Е.</a:t>
            </a:r>
            <a:endParaRPr lang="ru-RU" sz="1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2754"/>
            <a:ext cx="5004640" cy="339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48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Обряд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340769"/>
            <a:ext cx="7859216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Обряды- это действия связанные с календарными, религиозными праздниками.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Празднично-обрядовая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культура.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Основные зимние праздники – две святочные недели (святки): Рождество, Новый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Крещение.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0968"/>
            <a:ext cx="537659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83906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836712"/>
            <a:ext cx="3394720" cy="48456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праздники затевали магические игры, производили символические действия с зерном, хлебом, соломой ("чтобы был урожай"), ходили по домам колядовать, девушки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гадали.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3816424" cy="3294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062" y="3933056"/>
            <a:ext cx="3289548" cy="2193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2518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5410944" cy="1080120"/>
          </a:xfrm>
        </p:spPr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3394720" cy="4392489"/>
          </a:xfrm>
        </p:spPr>
        <p:txBody>
          <a:bodyPr>
            <a:normAutofit fontScale="70000" lnSpcReduction="20000"/>
          </a:bodyPr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400" b="1" dirty="0">
                <a:latin typeface="Times New Roman" pitchFamily="18" charset="0"/>
                <a:cs typeface="Times New Roman" pitchFamily="18" charset="0"/>
              </a:rPr>
              <a:t>(проводы зимы и встреча весны)- длилась целую неделю и   Начиная с четверга масленичной недели все работы прекращались, начиналось шумное веселье. Ходили друг к другу в гости, обильно угощались блинами, оладьями, пирогами.</a:t>
            </a:r>
            <a:endParaRPr lang="ru-RU" sz="34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68960"/>
            <a:ext cx="4084316" cy="3216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2696"/>
            <a:ext cx="2880320" cy="21602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41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139136" cy="868958"/>
          </a:xfrm>
        </p:spPr>
        <p:txBody>
          <a:bodyPr/>
          <a:lstStyle/>
          <a:p>
            <a:r>
              <a:rPr lang="ru-RU" altLang="ru-RU" dirty="0"/>
              <a:t> </a:t>
            </a:r>
            <a:r>
              <a:rPr lang="ru-RU" alt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Пасха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352928" cy="2016224"/>
          </a:xfrm>
        </p:spPr>
        <p:txBody>
          <a:bodyPr>
            <a:normAutofit/>
          </a:bodyPr>
          <a:lstStyle/>
          <a:p>
            <a:r>
              <a:rPr lang="ru-RU" altLang="ru-RU" sz="19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Пасха</a:t>
            </a: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 ( расцвет весны, пробуждение жизни) - церковный праздник </a:t>
            </a:r>
          </a:p>
          <a:p>
            <a:pPr marL="0" indent="0">
              <a:buNone/>
            </a:pP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9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Пасху украшали дом  срезанной вербой, пекли сдобные хлеба (куличи, пасхи), красили яйца (</a:t>
            </a:r>
            <a:r>
              <a:rPr lang="ru-RU" altLang="ru-RU" sz="1900" dirty="0" err="1">
                <a:latin typeface="Times New Roman" pitchFamily="18" charset="0"/>
                <a:cs typeface="Times New Roman" pitchFamily="18" charset="0"/>
              </a:rPr>
              <a:t>Крашенки</a:t>
            </a: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), посещали церковь, ходили друг к другу в гости, обменивались при встрече </a:t>
            </a:r>
            <a:r>
              <a:rPr lang="ru-RU" altLang="ru-RU" sz="1900" dirty="0" err="1" smtClean="0">
                <a:latin typeface="Times New Roman" pitchFamily="18" charset="0"/>
                <a:cs typeface="Times New Roman" pitchFamily="18" charset="0"/>
              </a:rPr>
              <a:t>крашенками</a:t>
            </a:r>
            <a:r>
              <a:rPr lang="ru-RU" altLang="ru-RU" sz="19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altLang="ru-RU" sz="19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приветствовали  друг друга: </a:t>
            </a:r>
          </a:p>
          <a:p>
            <a:pPr marL="0" indent="0">
              <a:buNone/>
            </a:pPr>
            <a:r>
              <a:rPr lang="ru-RU" altLang="ru-RU" sz="1900" i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9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«Христос воскрес!» - «Воистину воскрес!»</a:t>
            </a:r>
            <a:r>
              <a:rPr lang="ru-RU" altLang="ru-RU" sz="1900" i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lang="ru-RU" altLang="ru-RU" sz="19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52936"/>
            <a:ext cx="4353992" cy="3301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593" y="2564904"/>
            <a:ext cx="2043545" cy="3188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80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764704"/>
            <a:ext cx="3672408" cy="25202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Пасху водили хороводы, гуляли  по улицам, катались на качелях, катали яйца 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Яйца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 – символ Солнца и зарождения новой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жизни.</a:t>
            </a:r>
            <a:endParaRPr lang="ru-RU" sz="2400" b="1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73" y="3554225"/>
            <a:ext cx="4286249" cy="2690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24620"/>
            <a:ext cx="3744416" cy="2439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2455168" cy="18413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69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091153" cy="531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924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026" y="836712"/>
            <a:ext cx="6626104" cy="510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5394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836713"/>
            <a:ext cx="7272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Русский народ бережно чтит старинные традиции, которые появились еще во времена Руси. В этих обычаях отразился древний устрой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жизни.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Опыт старших поколений передавался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молодым,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дети учились житейское мудрости у родителей.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старинных русских традициях ярко проявляются такие черты нашего народа, как любовь к природе, гостеприимство, уважение к старшим, жизнерадостность и широта души. Такие обычаи приживаются среди людей, следовать им легко и приятно. Они - отражение истории страны и народа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40042"/>
            <a:ext cx="355239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33266"/>
            <a:ext cx="3570464" cy="267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080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276872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</a:p>
        </p:txBody>
      </p:sp>
    </p:spTree>
    <p:extLst>
      <p:ext uri="{BB962C8B-B14F-4D97-AF65-F5344CB8AC3E}">
        <p14:creationId xmlns:p14="http://schemas.microsoft.com/office/powerpoint/2010/main" val="393014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народ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96752"/>
            <a:ext cx="6768752" cy="2736305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Коренная область расселения русского народа- Восточно-Европейская равнина. По мере освоения земель русские находились в тесном контакте с другими народами. Благодаря этому великое географическое и историческое пространство, объединяемое понятием Русь и Россия. Россия является многонациональным государством, на территории которого проживает более 180 народов.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73910"/>
            <a:ext cx="4320480" cy="2333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73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908720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русского человека очень важно его историческое наследие. Русские народные традиции и обычаи соблюдаются веками.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– это передаваемые из поколения в поколение обычаи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порядки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правила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поведения.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1952"/>
            <a:ext cx="2520280" cy="3348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22" y="3252807"/>
            <a:ext cx="4268102" cy="2683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9921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836713"/>
            <a:ext cx="3672408" cy="453650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Обычай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предписывает человеку более детальные поведение и поступки в определённых ситуациях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Не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только символическое, но всякое вообще повторяющееся и установленное традицией действие. (Например: рукопожатия при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встрече,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утренняя и вечерняя молитва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Богу).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47602"/>
            <a:ext cx="3693858" cy="229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1052735"/>
            <a:ext cx="3197956" cy="2398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93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Хлебосольство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96752"/>
            <a:ext cx="7560840" cy="259228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Хлебосольство всегда было присуще русскому народу. Обычай преподносить гостям хлеб-соль пришел из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глубины 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веков и сохраняется в России до сих пор. Хлебом - солью встречают особенных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гостей.</a:t>
            </a:r>
          </a:p>
          <a:p>
            <a:pPr marL="0" indent="0"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Хлеб-соль 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– это одновременно и приветствие, и выражение радушия, и пожелание гостю добра, и благополучия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“Хлеб-соль кушай, а добрых людей слушай”.</a:t>
            </a:r>
            <a:r>
              <a:rPr lang="ru-RU" sz="3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429001"/>
            <a:ext cx="3960440" cy="2640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405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5338936" cy="936104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Чаепитие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2775"/>
            <a:ext cx="4104456" cy="468051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Одна из самых замечательных русских традиций - это чаепитие.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Стол накрывался скатертью. На середину его ставили самовар. Самовар - символ семейного очага, уюта, дружеского общения, символ гостеприимства - поэтому он и занимал почетное место в центре стола. Рядом с самоваром ставили чайничек с заваркой, сахарницу (сахар в ней кусочками). Затем калачи, бублики, сладости.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В чашку наливалась заварка, которая разбавлялась кипятком из самовара. По русской традиции, чай пили в прикуску с кусочками сахара. Русский народ любил пить чай из блюдца, дуя на него, чтобы он быстрее остыл.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468" y="764704"/>
            <a:ext cx="3382723" cy="3312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8729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08720"/>
            <a:ext cx="7200800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Руси чаепитие это не просто способ утоления жажды, 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своеобразное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проявление общественной жизни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 чаем решались важные дела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заключались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сделки и брачные союзы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чашки чая не решался ни один серьёзный вопрос.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3134"/>
            <a:ext cx="6264696" cy="3537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8243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Хоровод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1"/>
            <a:ext cx="7704856" cy="280831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Хоровод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— древний народный танец . Он по праву занимает особую роль в традиции русского народа.  Основной фигурой танца является круг. Несколько девушек выходили на улицу и начинали припевать песни. Затем к ним присоединялись другие. Как правило, девушки были основой любого хоровода. А парни присоединялись к танцу позже, и придавали хороводу задор и веселье с музыкальными инструментами.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73016"/>
            <a:ext cx="3888432" cy="25825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866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culture.ru/storage/images/e4a2cddbe5b782ed2fe00ddb641bc6cb/b476fa21c25826763aef5772ad8f217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19573"/>
            <a:ext cx="428224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50" y="913410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36270"/>
            <a:ext cx="3528392" cy="264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30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</TotalTime>
  <Words>636</Words>
  <Application>Microsoft Office PowerPoint</Application>
  <PresentationFormat>Экран (4:3)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Обычаи, обряды и традиции русского народа  </vt:lpstr>
      <vt:lpstr>Русский народ</vt:lpstr>
      <vt:lpstr>Презентация PowerPoint</vt:lpstr>
      <vt:lpstr>Презентация PowerPoint</vt:lpstr>
      <vt:lpstr>Хлебосольство</vt:lpstr>
      <vt:lpstr>Чаепитие</vt:lpstr>
      <vt:lpstr>Презентация PowerPoint</vt:lpstr>
      <vt:lpstr>Хоровод</vt:lpstr>
      <vt:lpstr>Презентация PowerPoint</vt:lpstr>
      <vt:lpstr>Обряд</vt:lpstr>
      <vt:lpstr>Презентация PowerPoint</vt:lpstr>
      <vt:lpstr>Масленица</vt:lpstr>
      <vt:lpstr> Пасха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ПАПА</cp:lastModifiedBy>
  <cp:revision>26</cp:revision>
  <dcterms:created xsi:type="dcterms:W3CDTF">2019-10-31T11:32:22Z</dcterms:created>
  <dcterms:modified xsi:type="dcterms:W3CDTF">2022-01-17T07:24:22Z</dcterms:modified>
</cp:coreProperties>
</file>