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16.06.2021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16.06.2021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16.06.2021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16.06.2021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548680"/>
            <a:ext cx="7772400" cy="14700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Абориген Камчатки – бурый медведь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80928"/>
            <a:ext cx="5715000" cy="32194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0825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Шаг 5</a:t>
            </a:r>
            <a:endParaRPr lang="ru-RU" sz="4400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12160" y="1600200"/>
            <a:ext cx="2674640" cy="4419600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Делаем медведю глаза и з маленьких кусочков белого теста скатаем два шарика. Еще меньшие кусочки черного теста возьмём для зрачков.</a:t>
            </a:r>
            <a:endParaRPr lang="ru-RU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58" y="764704"/>
            <a:ext cx="2981325" cy="16668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924944"/>
            <a:ext cx="2560316" cy="30689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14471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Шаг 6</a:t>
            </a:r>
            <a:endParaRPr lang="ru-RU" sz="4400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72200" y="1600200"/>
            <a:ext cx="2314600" cy="4419600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помощи стеки прорубаем рот и лапки медведю, а так же короткими нажатиями по всей фигурке создаем фактуру шерсти медведя.</a:t>
            </a:r>
            <a:endParaRPr lang="ru-RU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92696"/>
            <a:ext cx="3824511" cy="520509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41087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Шаг 7</a:t>
            </a:r>
            <a:endParaRPr lang="ru-RU" sz="4400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Делаем в лапках медведя вулкан из белого и голубого теста и приклеиваем его к медведю</a:t>
            </a:r>
            <a:endParaRPr lang="ru-RU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1996093" cy="251507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166256"/>
            <a:ext cx="2511011" cy="306633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35693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Шаг 8 </a:t>
            </a:r>
            <a:endParaRPr lang="ru-RU" sz="4400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очень тонких колбасок делаем контур лапок, рта и лепим когти. По три коготка на каждую лапку.</a:t>
            </a:r>
            <a:endParaRPr lang="ru-RU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3929063" cy="149066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592" y="2420888"/>
            <a:ext cx="2970188" cy="380958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14050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Фигурка камчатского медведя готова!</a:t>
            </a:r>
            <a:endParaRPr lang="ru-RU" sz="4000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Она должна хорошо просохнуть на открытом воздухе или на 50 градусах в духовке в течение двух часов.</a:t>
            </a:r>
          </a:p>
          <a:p>
            <a:r>
              <a:rPr lang="ru-RU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желании можно сбрызнуть фигурку лаком, она станет прочнее и появиться блеск.</a:t>
            </a:r>
            <a:endParaRPr lang="ru-RU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514" y="1524000"/>
            <a:ext cx="3564610" cy="4572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1357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" y="404664"/>
            <a:ext cx="8229600" cy="864096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Памятка для туристов:</a:t>
            </a:r>
            <a:endParaRPr lang="ru-RU" sz="4400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AutoShape 2" descr="Медведь и яблоки"/>
          <p:cNvSpPr>
            <a:spLocks noChangeAspect="1" noChangeArrowheads="1"/>
          </p:cNvSpPr>
          <p:nvPr/>
        </p:nvSpPr>
        <p:spPr bwMode="auto">
          <a:xfrm>
            <a:off x="134938" y="1141413"/>
            <a:ext cx="18288000" cy="1139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95536" y="1141413"/>
            <a:ext cx="468052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 </a:t>
            </a:r>
            <a:r>
              <a:rPr lang="ru-RU" alt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обязаны: 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НЕ отлучаться из лагеря без предупреждения инструктора.</a:t>
            </a:r>
            <a:br>
              <a:rPr lang="ru-RU" alt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НЕ загрязнять пищевыми и прочими отходами места стоянок и ночевок. Весь мусор собирать в места указанные инструктором (см. выше).</a:t>
            </a:r>
            <a:br>
              <a:rPr lang="ru-RU" alt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НЕ разводить костров в не отведенных для этого местах.</a:t>
            </a:r>
            <a:br>
              <a:rPr lang="ru-RU" alt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НЕ оставлять огонь без присмотра.</a:t>
            </a:r>
            <a:br>
              <a:rPr lang="ru-RU" alt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НЕ ломать живые деревья.</a:t>
            </a:r>
            <a:br>
              <a:rPr lang="ru-RU" alt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НЕ разрушать муравейники и гнезда птиц.</a:t>
            </a:r>
            <a:br>
              <a:rPr lang="ru-RU" alt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НЕ собирать без разрешения инструктора какие либо цветы, травы, ягоды и грибы.</a:t>
            </a:r>
            <a:br>
              <a:rPr lang="ru-RU" alt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НЕ ловить птиц и зверушек.</a:t>
            </a:r>
            <a:br>
              <a:rPr lang="ru-RU" alt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НЕ кормить медведей с рук и вообще, и не фотографироваться с ними  в обнимку!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ru-RU" altLang="ru-RU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564904"/>
            <a:ext cx="3458279" cy="215421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9010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67544" y="1412776"/>
            <a:ext cx="7848872" cy="1008112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изготовление плоских панно и картин, а так же объемных фигурок на каркасе из соленого теста</a:t>
            </a:r>
            <a:endParaRPr lang="ru-RU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23528" y="476672"/>
            <a:ext cx="8305800" cy="99404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Что такое </a:t>
            </a:r>
            <a:r>
              <a:rPr lang="ru-RU" sz="4400" b="1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тестопластика</a:t>
            </a:r>
            <a:r>
              <a:rPr lang="ru-RU" sz="44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4400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348880"/>
            <a:ext cx="2736304" cy="364840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492896"/>
            <a:ext cx="4560168" cy="30139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36631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67544" y="404664"/>
            <a:ext cx="8305800" cy="92203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Камчатский медведь</a:t>
            </a:r>
            <a:endParaRPr lang="ru-RU" sz="4400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484784"/>
            <a:ext cx="3304175" cy="484291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862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Для работы понадобится:</a:t>
            </a:r>
            <a:endParaRPr lang="ru-RU" sz="4400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628800"/>
            <a:ext cx="4487144" cy="336535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1484784"/>
            <a:ext cx="33843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ru-RU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Соленое тесто  коричневого, черного, белого и голубого цветов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Стека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Кисть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Фольга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Емкость с водой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Доска для лепки</a:t>
            </a:r>
            <a:endParaRPr lang="ru-RU" sz="20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3668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ШАГ 1</a:t>
            </a:r>
            <a:endParaRPr lang="ru-RU" sz="4400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Сделать из фольги каркас</a:t>
            </a: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обклеить его тестом коричневого цвета. Необходимо загладить все трещины.</a:t>
            </a:r>
            <a:endParaRPr lang="ru-RU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068960"/>
            <a:ext cx="2135788" cy="316847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84989"/>
            <a:ext cx="2234503" cy="367288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1519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Шаг 2</a:t>
            </a:r>
            <a:endParaRPr lang="ru-RU" sz="4400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Обозначить голову и туловище медведя лёгким нажатием</a:t>
            </a:r>
            <a:r>
              <a:rPr lang="ru-RU" dirty="0" smtClean="0"/>
              <a:t> </a:t>
            </a:r>
            <a:r>
              <a:rPr lang="ru-RU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вытягиваем морду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2121700" cy="282893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6824" y="3068960"/>
            <a:ext cx="2328622" cy="342867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20667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Шаг 3</a:t>
            </a:r>
            <a:endParaRPr lang="ru-RU" sz="4400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маленького кусочка черного теста делаем нос медведю и приклеиваем его на воду. На носике белым тестом делаем небольшой блик белым тестом.</a:t>
            </a:r>
            <a:endParaRPr lang="ru-RU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2086744" cy="2616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177955"/>
            <a:ext cx="2448272" cy="30045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23825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Шаг 4</a:t>
            </a:r>
            <a:endParaRPr lang="ru-RU" sz="4400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12160" y="1600200"/>
            <a:ext cx="2674640" cy="4637112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Два кусочка коричневого теста – это будущие уши мишки. Скатаем из них шарики . Обратной стороной кисти сделаем выемки и приклеим их на медведя. Черным тестом заполним ушки медведя.</a:t>
            </a:r>
            <a:endParaRPr lang="ru-RU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1949388" cy="34456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212976"/>
            <a:ext cx="2592153" cy="318109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46278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68</TotalTime>
  <Words>273</Words>
  <Application>Microsoft Office PowerPoint</Application>
  <PresentationFormat>Экран (4:3)</PresentationFormat>
  <Paragraphs>34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Бумажная</vt:lpstr>
      <vt:lpstr>Абориген Камчатки – бурый медведь</vt:lpstr>
      <vt:lpstr>Памятка для туристов:</vt:lpstr>
      <vt:lpstr>Что такое тестопластика?</vt:lpstr>
      <vt:lpstr>Камчатский медведь</vt:lpstr>
      <vt:lpstr>Для работы понадобится:</vt:lpstr>
      <vt:lpstr>ШАГ 1</vt:lpstr>
      <vt:lpstr>Шаг 2</vt:lpstr>
      <vt:lpstr>Шаг 3</vt:lpstr>
      <vt:lpstr>Шаг 4</vt:lpstr>
      <vt:lpstr>Шаг 5</vt:lpstr>
      <vt:lpstr>Шаг 6</vt:lpstr>
      <vt:lpstr>Шаг 7</vt:lpstr>
      <vt:lpstr>Шаг 8 </vt:lpstr>
      <vt:lpstr>Фигурка камчатского медведя готова!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Абориген Камчатки – бурый медведь</dc:title>
  <dc:creator>Мария</dc:creator>
  <cp:lastModifiedBy>Мария</cp:lastModifiedBy>
  <cp:revision>9</cp:revision>
  <dcterms:created xsi:type="dcterms:W3CDTF">2021-06-15T12:33:30Z</dcterms:created>
  <dcterms:modified xsi:type="dcterms:W3CDTF">2021-06-15T20:06:56Z</dcterms:modified>
</cp:coreProperties>
</file>