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9" r:id="rId4"/>
    <p:sldId id="266" r:id="rId5"/>
    <p:sldId id="265" r:id="rId6"/>
    <p:sldId id="270" r:id="rId7"/>
    <p:sldId id="271" r:id="rId8"/>
    <p:sldId id="272" r:id="rId9"/>
    <p:sldId id="276" r:id="rId10"/>
    <p:sldId id="268" r:id="rId11"/>
    <p:sldId id="277" r:id="rId12"/>
    <p:sldId id="278" r:id="rId13"/>
    <p:sldId id="279" r:id="rId14"/>
    <p:sldId id="25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1158" y="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13.03.2022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5.jpeg"/><Relationship Id="rId4" Type="http://schemas.openxmlformats.org/officeDocument/2006/relationships/image" Target="../media/image2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6834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579296" cy="423448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Влияние театрального искусства на развитие учеников.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0258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72" y="25544"/>
            <a:ext cx="9178720" cy="6832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420888"/>
            <a:ext cx="8712968" cy="1440160"/>
          </a:xfrm>
        </p:spPr>
        <p:txBody>
          <a:bodyPr>
            <a:normAutofit fontScale="90000"/>
          </a:bodyPr>
          <a:lstStyle/>
          <a:p>
            <a:pPr algn="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Театр в повседневной жизни.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Благодаря занятиям в «Театральном классе», ребята стали активнее, увереннее. С удовольствием выступают и перед одноклассниками и на школьной сцене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261" r="14999"/>
          <a:stretch/>
        </p:blipFill>
        <p:spPr bwMode="auto">
          <a:xfrm>
            <a:off x="179512" y="260648"/>
            <a:ext cx="3493328" cy="23653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490" y="3861048"/>
            <a:ext cx="4874294" cy="2741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8" t="32879" r="17524" b="-5020"/>
          <a:stretch/>
        </p:blipFill>
        <p:spPr bwMode="auto">
          <a:xfrm>
            <a:off x="5508104" y="4337612"/>
            <a:ext cx="3528392" cy="2495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992860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11" y="713110"/>
            <a:ext cx="410368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55"/>
          <a:stretch/>
        </p:blipFill>
        <p:spPr bwMode="auto">
          <a:xfrm>
            <a:off x="5004048" y="948566"/>
            <a:ext cx="3773487" cy="273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0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6" r="20612" b="6701"/>
          <a:stretch/>
        </p:blipFill>
        <p:spPr bwMode="auto">
          <a:xfrm>
            <a:off x="288994" y="3685416"/>
            <a:ext cx="2194560" cy="2803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25"/>
          <a:stretch/>
        </p:blipFill>
        <p:spPr bwMode="auto">
          <a:xfrm>
            <a:off x="3251488" y="3717032"/>
            <a:ext cx="5070336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690317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8316"/>
            <a:ext cx="9192681" cy="6799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Несмотря на </a:t>
            </a:r>
            <a:r>
              <a:rPr lang="ru-RU" dirty="0" err="1" smtClean="0"/>
              <a:t>панднемию</a:t>
            </a:r>
            <a:r>
              <a:rPr lang="ru-RU" dirty="0" smtClean="0"/>
              <a:t>, смогли побывать в театре НТЦ «Звёздочка»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6339" y="1455440"/>
            <a:ext cx="4360313" cy="2736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8256" y="3629076"/>
            <a:ext cx="4302264" cy="293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181814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0"/>
            <a:ext cx="9089010" cy="685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274638"/>
            <a:ext cx="6995120" cy="315530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Хотим поблагодарить наших замечательных педагогов: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Шубцову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Надежду Александровну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Лудинову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Наталью Николаевну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Сакову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Наталью Викторовну,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Кузнецову Юлию Владимировну.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068960"/>
            <a:ext cx="4971530" cy="360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933172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203662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244827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 чего всё начиналось?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Сначала у нас в классе побывали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занятии театральные куклы. </a:t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Мы узнали о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том, что существует огромное количество театров и кукол. И у каждого из них своё предназначение.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995"/>
          <a:stretch/>
        </p:blipFill>
        <p:spPr bwMode="auto">
          <a:xfrm>
            <a:off x="200120" y="2276872"/>
            <a:ext cx="2232248" cy="44419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7" r="17886"/>
          <a:stretch/>
        </p:blipFill>
        <p:spPr bwMode="auto">
          <a:xfrm>
            <a:off x="6300192" y="2479536"/>
            <a:ext cx="2666020" cy="36857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47" b="15508"/>
          <a:stretch/>
        </p:blipFill>
        <p:spPr bwMode="auto">
          <a:xfrm>
            <a:off x="2771800" y="3322411"/>
            <a:ext cx="3221222" cy="298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69615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7018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Helvetica Neue"/>
              </a:rPr>
              <a:t>Мы  даже </a:t>
            </a:r>
            <a:r>
              <a:rPr lang="ru-RU" sz="2800" b="1" dirty="0">
                <a:solidFill>
                  <a:srgbClr val="0070C0"/>
                </a:solidFill>
                <a:latin typeface="Helvetica Neue"/>
              </a:rPr>
              <a:t>попробовали себя в роли </a:t>
            </a:r>
            <a:r>
              <a:rPr lang="ru-RU" sz="2800" b="1" dirty="0" smtClean="0">
                <a:solidFill>
                  <a:srgbClr val="0070C0"/>
                </a:solidFill>
                <a:latin typeface="Helvetica Neue"/>
              </a:rPr>
              <a:t>актёров кукольного театра, </a:t>
            </a:r>
            <a:r>
              <a:rPr lang="ru-RU" sz="2800" b="1" dirty="0">
                <a:solidFill>
                  <a:srgbClr val="0070C0"/>
                </a:solidFill>
                <a:latin typeface="Helvetica Neue"/>
              </a:rPr>
              <a:t>что оказалось совсем не просто.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44824"/>
            <a:ext cx="4147080" cy="31103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2616" y="3086581"/>
            <a:ext cx="4439816" cy="3329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59551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922114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Нас так захватили пальчиковый куклы. Мы долгое врем на переменах и на уроках чтения ставили миниатюры с нашими любимыми куклами</a:t>
            </a:r>
            <a:endParaRPr lang="ru-RU" sz="2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830" y="1628800"/>
            <a:ext cx="3358113" cy="4477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0419" y="2060848"/>
            <a:ext cx="4578085" cy="3433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76367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16" y="6523"/>
            <a:ext cx="8955472" cy="6716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56232"/>
            <a:ext cx="9144000" cy="1831022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потом мы отправились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ДЮЦ , </a:t>
            </a:r>
            <a:r>
              <a:rPr lang="ru-RU" sz="24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чтобы увидеть собственными глазами, как появляется на свет маленькое «живое» существо, которое разговаривает и смеётся. Чтобы </a:t>
            </a:r>
            <a:r>
              <a:rPr lang="ru-RU" sz="2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научиться дружить с театральной куклой и овладеть этим замечательным видом искусства.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226"/>
          <a:stretch/>
        </p:blipFill>
        <p:spPr bwMode="auto">
          <a:xfrm>
            <a:off x="3275856" y="97868"/>
            <a:ext cx="3099424" cy="1713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4"/>
          <a:stretch/>
        </p:blipFill>
        <p:spPr bwMode="auto">
          <a:xfrm>
            <a:off x="227544" y="80224"/>
            <a:ext cx="2909312" cy="1876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00" b="15000"/>
          <a:stretch/>
        </p:blipFill>
        <p:spPr bwMode="auto">
          <a:xfrm>
            <a:off x="899592" y="3787254"/>
            <a:ext cx="6912768" cy="2929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3768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856984" cy="2866330"/>
          </a:xfrm>
        </p:spPr>
        <p:txBody>
          <a:bodyPr>
            <a:noAutofit/>
          </a:bodyPr>
          <a:lstStyle/>
          <a:p>
            <a:pPr algn="l"/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Перед тем, как кукла окажется перед зрителями, она проходит несколько этапов «жизни».   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Ребята 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поучаствовали в нескольких этапах изготовления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кукол.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А когда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дошли до  конечного  результата работы (выступления и викторины), то их  радости  не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было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предела! В </a:t>
            </a:r>
            <a:r>
              <a:rPr lang="ru-RU" sz="2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этом, пожалуй, и есть настоящая магия искусства, в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которую окунулись  дети</a:t>
            </a:r>
            <a:r>
              <a:rPr lang="ru-RU" sz="2800" b="1" dirty="0" smtClean="0">
                <a:solidFill>
                  <a:srgbClr val="333333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2" b="8834"/>
          <a:stretch/>
        </p:blipFill>
        <p:spPr bwMode="auto">
          <a:xfrm>
            <a:off x="323529" y="3501008"/>
            <a:ext cx="4241266" cy="27310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58" t="13505"/>
          <a:stretch/>
        </p:blipFill>
        <p:spPr bwMode="auto">
          <a:xfrm>
            <a:off x="4788024" y="3378183"/>
            <a:ext cx="3888432" cy="2976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465108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8004042" cy="6003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32729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207424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Далее нас ждал драматический театр.</a:t>
            </a:r>
            <a:b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В процессе обучения дети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</a:rPr>
              <a:t>занимались продуктивной творческой деятельностью, стали  </a:t>
            </a:r>
            <a:r>
              <a:rPr lang="ru-RU" sz="2800" b="1" dirty="0">
                <a:solidFill>
                  <a:srgbClr val="C00000"/>
                </a:solidFill>
                <a:latin typeface="Times New Roman"/>
              </a:rPr>
              <a:t>участниками создания увлекательного театрального 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</a:rPr>
              <a:t>действия по произведениям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/>
              </a:rPr>
              <a:t>С.Михалкова</a:t>
            </a:r>
            <a:r>
              <a:rPr lang="ru-RU" sz="2800" b="1" dirty="0" smtClean="0">
                <a:solidFill>
                  <a:srgbClr val="C00000"/>
                </a:solidFill>
                <a:latin typeface="Times New Roman"/>
              </a:rPr>
              <a:t>.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2398427"/>
            <a:ext cx="88204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Ребята узнали 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правила театрального этикета,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познакомились 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 особенностями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драматического  </a:t>
            </a:r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искусства, заинтересуются этим волшебным миром. </a:t>
            </a:r>
          </a:p>
        </p:txBody>
      </p:sp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3107408"/>
            <a:ext cx="3253376" cy="2441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3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89"/>
          <a:stretch/>
        </p:blipFill>
        <p:spPr bwMode="auto">
          <a:xfrm>
            <a:off x="179512" y="3690401"/>
            <a:ext cx="2723222" cy="3012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350" r="9419"/>
          <a:stretch/>
        </p:blipFill>
        <p:spPr bwMode="auto">
          <a:xfrm>
            <a:off x="2902734" y="4497554"/>
            <a:ext cx="3217520" cy="22832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8678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2376264"/>
          </a:xfrm>
        </p:spPr>
        <p:txBody>
          <a:bodyPr>
            <a:normAutofit fontScale="90000"/>
          </a:bodyPr>
          <a:lstStyle/>
          <a:p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Позади театральный 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марафон длиной семь месяцев. 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Ребята узнали и освоили театральные азы, разбирались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 секретах сценографии и бутафории,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грима и декорации, кукольного театра. </a:t>
            </a:r>
            <a:r>
              <a:rPr lang="ru-RU" sz="3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Они отвечали на вопросы, рисовали, фантазировали, </a:t>
            </a:r>
            <a:r>
              <a:rPr lang="ru-RU" sz="31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размышляли, а главное учились театральному мастерству.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003402"/>
            <a:ext cx="4695056" cy="35172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632" y="3359492"/>
            <a:ext cx="3929765" cy="2949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107457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121</TotalTime>
  <Words>153</Words>
  <Application>Microsoft Office PowerPoint</Application>
  <PresentationFormat>Экран (4:3)</PresentationFormat>
  <Paragraphs>12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Солнцестояние</vt:lpstr>
      <vt:lpstr>      Влияние театрального искусства на развитие учеников.</vt:lpstr>
      <vt:lpstr>С чего всё начиналось? Сначала у нас в классе побывали на занятии театральные куклы.  Мы узнали о том, что существует огромное количество театров и кукол. И у каждого из них своё предназначение.</vt:lpstr>
      <vt:lpstr>Мы  даже попробовали себя в роли актёров кукольного театра, что оказалось совсем не просто. </vt:lpstr>
      <vt:lpstr>Нас так захватили пальчиковый куклы. Мы долгое врем на переменах и на уроках чтения ставили миниатюры с нашими любимыми куклами</vt:lpstr>
      <vt:lpstr>А потом мы отправились в ДЮЦ , чтобы увидеть собственными глазами, как появляется на свет маленькое «живое» существо, которое разговаривает и смеётся. Чтобы научиться дружить с театральной куклой и овладеть этим замечательным видом искусства.</vt:lpstr>
      <vt:lpstr>Перед тем, как кукла окажется перед зрителями, она проходит несколько этапов «жизни».    Ребята  поучаствовали в нескольких этапах изготовления кукол. А когда дошли до  конечного  результата работы (выступления и викторины), то их  радости  не было предела! В этом, пожалуй, и есть настоящая магия искусства, в которую окунулись  дети.</vt:lpstr>
      <vt:lpstr>Презентация PowerPoint</vt:lpstr>
      <vt:lpstr>Далее нас ждал драматический театр. В процессе обучения дети занимались продуктивной творческой деятельностью, стали  участниками создания увлекательного театрального действия по произведениям С.Михалкова. </vt:lpstr>
      <vt:lpstr>Позади театральный  марафон длиной семь месяцев. Ребята узнали и освоили театральные азы, разбирались в секретах сценографии и бутафории, грима и декорации, кукольного театра. Они отвечали на вопросы, рисовали, фантазировали, размышляли, а главное учились театральному мастерству.</vt:lpstr>
      <vt:lpstr>Театр в повседневной жизни. Благодаря занятиям в «Театральном классе», ребята стали активнее, увереннее. С удовольствием выступают и перед одноклассниками и на школьной сцене</vt:lpstr>
      <vt:lpstr>Презентация PowerPoint</vt:lpstr>
      <vt:lpstr>Несмотря на панднемию, смогли побывать в театре НТЦ «Звёздочка»</vt:lpstr>
      <vt:lpstr>        Хотим поблагодарить наших замечательных педагогов: Шубцову Надежду Александровну Лудинову Наталью Николаевну Сакову Наталью Викторовну, Кузнецову Юлию Владимировну.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Михаил Захаров</cp:lastModifiedBy>
  <cp:revision>28</cp:revision>
  <dcterms:created xsi:type="dcterms:W3CDTF">2021-05-19T17:37:52Z</dcterms:created>
  <dcterms:modified xsi:type="dcterms:W3CDTF">2022-03-13T12:43:06Z</dcterms:modified>
</cp:coreProperties>
</file>