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8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67" r:id="rId5"/>
    <p:sldId id="259" r:id="rId6"/>
    <p:sldId id="264" r:id="rId7"/>
    <p:sldId id="265" r:id="rId8"/>
    <p:sldId id="266" r:id="rId9"/>
    <p:sldId id="260" r:id="rId10"/>
    <p:sldId id="261" r:id="rId11"/>
    <p:sldId id="262" r:id="rId12"/>
    <p:sldId id="263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99" r:id="rId27"/>
    <p:sldId id="300" r:id="rId28"/>
    <p:sldId id="281" r:id="rId29"/>
    <p:sldId id="285" r:id="rId30"/>
    <p:sldId id="290" r:id="rId31"/>
    <p:sldId id="283" r:id="rId32"/>
    <p:sldId id="284" r:id="rId33"/>
    <p:sldId id="286" r:id="rId34"/>
    <p:sldId id="288" r:id="rId35"/>
    <p:sldId id="289" r:id="rId36"/>
    <p:sldId id="287" r:id="rId37"/>
    <p:sldId id="282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364" autoAdjust="0"/>
  </p:normalViewPr>
  <p:slideViewPr>
    <p:cSldViewPr snapToGrid="0">
      <p:cViewPr varScale="1">
        <p:scale>
          <a:sx n="61" d="100"/>
          <a:sy n="61" d="100"/>
        </p:scale>
        <p:origin x="492" y="42"/>
      </p:cViewPr>
      <p:guideLst/>
    </p:cSldViewPr>
  </p:slideViewPr>
  <p:outlineViewPr>
    <p:cViewPr>
      <p:scale>
        <a:sx n="33" d="100"/>
        <a:sy n="33" d="100"/>
      </p:scale>
      <p:origin x="0" y="-4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450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778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624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228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889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409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378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452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975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66500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68579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D95ECC2-2A06-47C7-A2DE-823171F3A5E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0696419-B744-4798-82AD-689B7C24F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515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jpg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hyperlink" Target="https://ru.wikipedia.org/wiki/%D0%A8%D0%B2%D0%B5%D1%86%D0%B8%D1%8F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hyperlink" Target="https://ru.wikipedia.org/wiki/LEGO_Group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1708" y="1539241"/>
            <a:ext cx="9068586" cy="3142822"/>
          </a:xfrm>
        </p:spPr>
        <p:txBody>
          <a:bodyPr/>
          <a:lstStyle/>
          <a:p>
            <a:r>
              <a:rPr lang="ru-RU" dirty="0" smtClean="0"/>
              <a:t>На севере Европы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2100" y="3977640"/>
            <a:ext cx="9070848" cy="1161623"/>
          </a:xfrm>
        </p:spPr>
        <p:txBody>
          <a:bodyPr/>
          <a:lstStyle/>
          <a:p>
            <a:pPr lvl="0" algn="r" defTabSz="457200">
              <a:spcBef>
                <a:spcPts val="1000"/>
              </a:spcBef>
              <a:buClr>
                <a:srgbClr val="5FCBEF"/>
              </a:buClr>
              <a:buSzPct val="80000"/>
            </a:pPr>
            <a:r>
              <a:rPr lang="ru-RU" sz="1800" spc="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/>
              </a:rPr>
              <a:t>3 класс Окружающий мир «Школа России»</a:t>
            </a:r>
          </a:p>
          <a:p>
            <a:pPr lvl="0" algn="r" defTabSz="457200">
              <a:spcBef>
                <a:spcPts val="1000"/>
              </a:spcBef>
              <a:buClr>
                <a:srgbClr val="5FCBEF"/>
              </a:buClr>
              <a:buSzPct val="80000"/>
            </a:pPr>
            <a:r>
              <a:rPr lang="ru-RU" sz="1800" spc="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/>
              </a:rPr>
              <a:t>Учитель начальных классов: </a:t>
            </a:r>
            <a:r>
              <a:rPr lang="ru-RU" sz="1800" spc="0" dirty="0" err="1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/>
              </a:rPr>
              <a:t>Валиуллина</a:t>
            </a:r>
            <a:r>
              <a:rPr lang="ru-RU" sz="1800" spc="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/>
              </a:rPr>
              <a:t> Екатерина Викторовна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725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70564"/>
            <a:ext cx="5933652" cy="445023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9120" y="579120"/>
            <a:ext cx="11018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Чаевые в финских заведениях оставлять не принято. 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857" y="1970564"/>
            <a:ext cx="6238875" cy="399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290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840" y="2461070"/>
            <a:ext cx="6233160" cy="41606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9600" y="502920"/>
            <a:ext cx="11125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Финского Деда Мороза зовут «</a:t>
            </a:r>
            <a:r>
              <a:rPr lang="ru-RU" sz="3600" dirty="0" err="1"/>
              <a:t>Йоулупукки</a:t>
            </a:r>
            <a:r>
              <a:rPr lang="ru-RU" sz="3600" dirty="0"/>
              <a:t>», что в переводе с финского означает «Рождественский козёл».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472" y="2342922"/>
            <a:ext cx="7759288" cy="439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224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2014194"/>
          </a:xfrm>
        </p:spPr>
        <p:txBody>
          <a:bodyPr>
            <a:noAutofit/>
          </a:bodyPr>
          <a:lstStyle/>
          <a:p>
            <a:pPr algn="ctr"/>
            <a:r>
              <a:rPr lang="ru-RU" sz="9600" dirty="0" err="1" smtClean="0">
                <a:solidFill>
                  <a:schemeClr val="tx2"/>
                </a:solidFill>
              </a:rPr>
              <a:t>Ногвегия</a:t>
            </a:r>
            <a:endParaRPr lang="ru-RU" sz="9600" dirty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6219348" cy="41462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202" y="3016251"/>
            <a:ext cx="6146798" cy="384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173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Номинально Норвегией правит король.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09800"/>
            <a:ext cx="6092190" cy="40614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32" y="2674620"/>
            <a:ext cx="6365734" cy="359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388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125246"/>
          </a:xfrm>
        </p:spPr>
        <p:txBody>
          <a:bodyPr>
            <a:normAutofit fontScale="90000"/>
          </a:bodyPr>
          <a:lstStyle/>
          <a:p>
            <a:r>
              <a:rPr lang="ru-RU" dirty="0"/>
              <a:t>Увидеть мусор, валяющийся где-нибудь на земле, в норвежских городах попросту нереально.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" y="2301240"/>
            <a:ext cx="5628640" cy="42214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360" y="2301240"/>
            <a:ext cx="6096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96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Здесь очень популярны такие зимние виды спорта, как сноукайтинг, лыжи и сноуборд.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301240"/>
            <a:ext cx="5463540" cy="36423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30692"/>
            <a:ext cx="60960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023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Норвегия занимает первое место в мире по протяжённости фьордов, обгоняя по этому параметру Канаду и Новую Зеландию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" y="2590800"/>
            <a:ext cx="5974080" cy="3733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919" y="1884036"/>
            <a:ext cx="4300359" cy="537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977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80" y="335280"/>
            <a:ext cx="10561320" cy="167891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474747"/>
                </a:solidFill>
                <a:latin typeface="inherit"/>
              </a:rPr>
              <a:t>О</a:t>
            </a:r>
            <a:r>
              <a:rPr lang="ru-RU" sz="3200" dirty="0" smtClean="0">
                <a:solidFill>
                  <a:srgbClr val="474747"/>
                </a:solidFill>
                <a:latin typeface="inherit"/>
              </a:rPr>
              <a:t>сновной </a:t>
            </a:r>
            <a:r>
              <a:rPr lang="ru-RU" sz="3200" dirty="0">
                <a:solidFill>
                  <a:srgbClr val="474747"/>
                </a:solidFill>
                <a:latin typeface="inherit"/>
              </a:rPr>
              <a:t>рацион норвежцев – рыба и блюда из морепродуктов. Однако будьте готовы к тому, что вкус сельди в Норвегии непривычно </a:t>
            </a:r>
            <a:r>
              <a:rPr lang="ru-RU" sz="3200" dirty="0" smtClean="0">
                <a:solidFill>
                  <a:srgbClr val="474747"/>
                </a:solidFill>
                <a:latin typeface="inherit"/>
              </a:rPr>
              <a:t>сладкий. Характерна </a:t>
            </a:r>
            <a:r>
              <a:rPr lang="ru-RU" sz="3200" dirty="0">
                <a:solidFill>
                  <a:srgbClr val="474747"/>
                </a:solidFill>
                <a:latin typeface="inherit"/>
              </a:rPr>
              <a:t>для этой местности дичь.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1" y="2312126"/>
            <a:ext cx="6699183" cy="45458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685682"/>
            <a:ext cx="6266180" cy="379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7905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10058400" cy="1249680"/>
          </a:xfrm>
        </p:spPr>
        <p:txBody>
          <a:bodyPr>
            <a:normAutofit fontScale="90000"/>
          </a:bodyPr>
          <a:lstStyle/>
          <a:p>
            <a:r>
              <a:rPr lang="ru-RU" dirty="0"/>
              <a:t>Ходить в гости без приглашения в Норвегии не принято.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40" y="2392680"/>
            <a:ext cx="6817659" cy="38633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740" y="2076450"/>
            <a:ext cx="5125900" cy="353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2132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dirty="0" smtClean="0">
                <a:solidFill>
                  <a:schemeClr val="accent3">
                    <a:lumMod val="50000"/>
                  </a:schemeClr>
                </a:solidFill>
              </a:rPr>
              <a:t>Швеция</a:t>
            </a:r>
            <a:endParaRPr lang="ru-RU" sz="8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" y="2014194"/>
            <a:ext cx="6715347" cy="44097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664124"/>
            <a:ext cx="5768339" cy="404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88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i="1" smtClean="0">
                <a:solidFill>
                  <a:schemeClr val="tx2"/>
                </a:solidFill>
              </a:rPr>
              <a:t>Финляндия</a:t>
            </a:r>
            <a:endParaRPr lang="ru-RU" sz="8800" b="1" i="1" dirty="0">
              <a:solidFill>
                <a:schemeClr val="tx2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29" y="2290763"/>
            <a:ext cx="5242982" cy="39322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955483"/>
            <a:ext cx="4907280" cy="490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12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" y="642594"/>
            <a:ext cx="11338560" cy="1371600"/>
          </a:xfrm>
        </p:spPr>
        <p:txBody>
          <a:bodyPr>
            <a:normAutofit fontScale="90000"/>
          </a:bodyPr>
          <a:lstStyle/>
          <a:p>
            <a:r>
              <a:rPr lang="ru-RU" dirty="0"/>
              <a:t>Швеция - удивительная скандинавская страна, которая является пятым по величине государством Европы.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" y="2282952"/>
            <a:ext cx="5718810" cy="45750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036" y="2463165"/>
            <a:ext cx="7044203" cy="468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7032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272727"/>
                </a:solidFill>
                <a:latin typeface="arial" panose="020B0604020202020204" pitchFamily="34" charset="0"/>
              </a:rPr>
              <a:t>Швеция - настоящий революционер в вопросах переработки мусора.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" y="2350668"/>
            <a:ext cx="6319520" cy="42165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080" y="2506628"/>
            <a:ext cx="5836920" cy="390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495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272727"/>
                </a:solidFill>
                <a:latin typeface="arial" panose="020B0604020202020204" pitchFamily="34" charset="0"/>
              </a:rPr>
              <a:t>Во всех странах есть доноры, которые сдают свою кровь. Но только в Швеции донорам приходит смс-оповещение, когда их кровь спасает жизнь другого человека.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780" y="2799397"/>
            <a:ext cx="5715000" cy="3819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" y="2537460"/>
            <a:ext cx="4800600" cy="432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266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272727"/>
                </a:solidFill>
                <a:latin typeface="arial" panose="020B0604020202020204" pitchFamily="34" charset="0"/>
              </a:rPr>
              <a:t>Столица Швеции, Стокгольм, располагается на четырнадцати островах. Город практически окружен водой.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2270760"/>
            <a:ext cx="6334103" cy="4206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70760"/>
            <a:ext cx="6910215" cy="508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432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120" y="642594"/>
            <a:ext cx="10759440" cy="13716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272727"/>
                </a:solidFill>
                <a:latin typeface="arial" panose="020B0604020202020204" pitchFamily="34" charset="0"/>
              </a:rPr>
              <a:t>Швеция является родиной самой престижной научной премии мира - Нобелевской.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620" y="2014194"/>
            <a:ext cx="6393180" cy="42621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8240"/>
            <a:ext cx="6819392" cy="426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7196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54" y="538428"/>
            <a:ext cx="5343283" cy="58776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152" y="1066800"/>
            <a:ext cx="7862888" cy="600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6672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295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Родина </a:t>
            </a:r>
            <a:r>
              <a:rPr lang="ru-RU" dirty="0" err="1" smtClean="0"/>
              <a:t>Карлсона</a:t>
            </a:r>
            <a:r>
              <a:rPr lang="ru-RU" dirty="0" smtClean="0"/>
              <a:t>, </a:t>
            </a:r>
            <a:r>
              <a:rPr lang="ru-RU" dirty="0" err="1" smtClean="0"/>
              <a:t>Пеппи</a:t>
            </a:r>
            <a:r>
              <a:rPr lang="ru-RU" dirty="0" smtClean="0"/>
              <a:t> Длинный, чулок и </a:t>
            </a:r>
            <a:r>
              <a:rPr lang="ru-RU" dirty="0" err="1" smtClean="0"/>
              <a:t>Муми</a:t>
            </a:r>
            <a:r>
              <a:rPr lang="ru-RU" dirty="0" smtClean="0"/>
              <a:t>-троллей Швеция.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4" y="1295400"/>
            <a:ext cx="5326380" cy="35509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480" y="1257300"/>
            <a:ext cx="5029200" cy="3352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712" y="4312920"/>
            <a:ext cx="4548187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87" y="4312920"/>
            <a:ext cx="4894127" cy="354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6619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36483"/>
            <a:ext cx="10058400" cy="1777711"/>
          </a:xfrm>
        </p:spPr>
        <p:txBody>
          <a:bodyPr>
            <a:normAutofit/>
          </a:bodyPr>
          <a:lstStyle/>
          <a:p>
            <a:r>
              <a:rPr lang="ru-RU" b="1" dirty="0"/>
              <a:t>IKEA</a:t>
            </a:r>
            <a:r>
              <a:rPr lang="ru-RU" dirty="0"/>
              <a:t> </a:t>
            </a:r>
            <a:r>
              <a:rPr lang="ru-RU" dirty="0" smtClean="0"/>
              <a:t>основанная </a:t>
            </a:r>
            <a:r>
              <a:rPr lang="ru-RU" dirty="0"/>
              <a:t>в </a:t>
            </a:r>
            <a:r>
              <a:rPr lang="ru-RU" dirty="0">
                <a:hlinkClick r:id="rId2" tooltip="Швеция"/>
              </a:rPr>
              <a:t>Швеции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721" y="2014194"/>
            <a:ext cx="6337935" cy="35620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20" y="1715805"/>
            <a:ext cx="5623560" cy="31562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422" y="4432568"/>
            <a:ext cx="6461760" cy="362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801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8800" dirty="0">
                <a:solidFill>
                  <a:srgbClr val="27CED7">
                    <a:lumMod val="50000"/>
                  </a:srgbClr>
                </a:solidFill>
              </a:rPr>
              <a:t>Дания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480" y="2014194"/>
            <a:ext cx="5855017" cy="43960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4194"/>
            <a:ext cx="6220777" cy="414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012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Дания имеет самый старый в мире постоянно используемый национальный флаг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71800"/>
            <a:ext cx="6406709" cy="42684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" y="2529840"/>
            <a:ext cx="5628640" cy="422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517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365125"/>
            <a:ext cx="1136904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0" dirty="0" smtClean="0"/>
              <a:t>Финляндия — холодная, но очень благополучна северная страна, населённая не слишком общительными, но очень пунктуальными и трудолюбивыми людьми.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440" y="2379406"/>
            <a:ext cx="6830669" cy="426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7898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75"/>
            <a:ext cx="6380071" cy="42214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42594"/>
            <a:ext cx="6393180" cy="42621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380" y="3621632"/>
            <a:ext cx="5803583" cy="391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Дания является третьей самой счастливой страной в мире, в то время как Финляндия и Норвегия занимают две верхние позиции.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2840"/>
            <a:ext cx="5779732" cy="38446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20" y="1981199"/>
            <a:ext cx="6789420" cy="452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446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765326"/>
          </a:xfrm>
        </p:spPr>
        <p:txBody>
          <a:bodyPr>
            <a:noAutofit/>
          </a:bodyPr>
          <a:lstStyle/>
          <a:p>
            <a:r>
              <a:rPr lang="ru-RU" sz="3600" b="1" dirty="0"/>
              <a:t>Дания - самый велосипедный город в </a:t>
            </a:r>
            <a:r>
              <a:rPr lang="ru-RU" sz="3600" b="1" dirty="0" smtClean="0"/>
              <a:t>мире.  </a:t>
            </a:r>
            <a:r>
              <a:rPr lang="ru-RU" sz="3600" dirty="0" smtClean="0"/>
              <a:t>Копенгаген</a:t>
            </a:r>
            <a:r>
              <a:rPr lang="ru-RU" sz="3600" dirty="0"/>
              <a:t>, столица Дании, славится своими велосипедистами и инфраструктурой.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" y="2407920"/>
            <a:ext cx="6896100" cy="4597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955" y="1905820"/>
            <a:ext cx="6836461" cy="453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6178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/>
              <a:t>Дания имеет крупнейшую в мире компанию по производству </a:t>
            </a:r>
            <a:r>
              <a:rPr lang="ru-RU" sz="3600" b="1" dirty="0" smtClean="0"/>
              <a:t>игрушек </a:t>
            </a:r>
            <a:r>
              <a:rPr lang="ru-RU" sz="3600" dirty="0" err="1" smtClean="0">
                <a:hlinkClick r:id="rId2"/>
              </a:rPr>
              <a:t>Lego</a:t>
            </a:r>
            <a:r>
              <a:rPr lang="ru-RU" sz="3600" dirty="0" smtClean="0">
                <a:hlinkClick r:id="rId2"/>
              </a:rPr>
              <a:t> </a:t>
            </a:r>
            <a:r>
              <a:rPr lang="ru-RU" sz="3600" dirty="0">
                <a:hlinkClick r:id="rId2"/>
              </a:rPr>
              <a:t>Group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" y="2014194"/>
            <a:ext cx="6644640" cy="49834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806" y="1574398"/>
            <a:ext cx="4968194" cy="494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9847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06680"/>
            <a:ext cx="10058400" cy="1907514"/>
          </a:xfrm>
        </p:spPr>
        <p:txBody>
          <a:bodyPr>
            <a:noAutofit/>
          </a:bodyPr>
          <a:lstStyle/>
          <a:p>
            <a:r>
              <a:rPr lang="ru-RU" sz="3600" dirty="0"/>
              <a:t>Вершина датской кухни — и самое любимое блюдо — как ни странно, бутерброд. Национальное название — </a:t>
            </a:r>
            <a:r>
              <a:rPr lang="ru-RU" sz="3600" b="1" dirty="0"/>
              <a:t>смёрребрёд</a:t>
            </a:r>
            <a:r>
              <a:rPr lang="ru-RU" sz="3600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2182313"/>
            <a:ext cx="5486400" cy="43891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096" y="1895746"/>
            <a:ext cx="6165741" cy="467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79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Жители Дании едят больше макаронных изделий, чем в любой другой стране мира.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2480310"/>
            <a:ext cx="5318760" cy="39890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545" y="2257425"/>
            <a:ext cx="6719455" cy="443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4170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Климат в Дании своеобразен: температура круглый год составляет 10, максимум 20 градусов.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0060" y="2346510"/>
            <a:ext cx="6804660" cy="45114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293" y="2346510"/>
            <a:ext cx="6413707" cy="481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850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dirty="0" smtClean="0">
                <a:solidFill>
                  <a:schemeClr val="accent3">
                    <a:lumMod val="50000"/>
                  </a:schemeClr>
                </a:solidFill>
              </a:rPr>
              <a:t>Исландия</a:t>
            </a:r>
            <a:endParaRPr lang="ru-RU" sz="8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889760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3426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Уровень жизни в Исландии очень высок, в 2007 году она получила звание лучшей страны для жизни.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28" y="2270760"/>
            <a:ext cx="6614809" cy="44043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2505" y="2743200"/>
            <a:ext cx="7506059" cy="458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363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Первые викинги посетили Исландию в 800-е годы, что делает ее довольно молодой страной по сравнению с другими государствами Европы.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3971"/>
            <a:ext cx="6263640" cy="44740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93934"/>
            <a:ext cx="5798820" cy="386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253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835640" cy="1371600"/>
          </a:xfrm>
        </p:spPr>
        <p:txBody>
          <a:bodyPr>
            <a:normAutofit fontScale="90000"/>
          </a:bodyPr>
          <a:lstStyle/>
          <a:p>
            <a:r>
              <a:rPr lang="ru-RU" dirty="0"/>
              <a:t>Статус государственного в Финляндии имеют два языка — финский и шведский.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678" y="2246224"/>
            <a:ext cx="6710640" cy="42612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620" y="2975610"/>
            <a:ext cx="5287478" cy="353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656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272727"/>
                </a:solidFill>
                <a:latin typeface="arial" panose="020B0604020202020204" pitchFamily="34" charset="0"/>
              </a:rPr>
              <a:t>Исландия является одной из самых вулканически активных зон на планете. </a:t>
            </a:r>
            <a:r>
              <a:rPr lang="ru-RU" dirty="0" smtClean="0">
                <a:solidFill>
                  <a:srgbClr val="272727"/>
                </a:solidFill>
                <a:latin typeface="arial" panose="020B0604020202020204" pitchFamily="34" charset="0"/>
              </a:rPr>
              <a:t>Около </a:t>
            </a:r>
            <a:r>
              <a:rPr lang="ru-RU" dirty="0">
                <a:solidFill>
                  <a:srgbClr val="272727"/>
                </a:solidFill>
                <a:latin typeface="arial" panose="020B0604020202020204" pitchFamily="34" charset="0"/>
              </a:rPr>
              <a:t>125 вулканических гор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4491"/>
            <a:ext cx="6497955" cy="42663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542566"/>
            <a:ext cx="6333913" cy="420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1073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272727"/>
                </a:solidFill>
                <a:latin typeface="arial" panose="020B0604020202020204" pitchFamily="34" charset="0"/>
              </a:rPr>
              <a:t>Удивительно, но другая часть страны покрыта ледяным покровом. Здесь находится самый большой ледник не только в стране, но и по всей Европе.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2560320"/>
            <a:ext cx="8077200" cy="4038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350770"/>
            <a:ext cx="6359506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2163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9560"/>
            <a:ext cx="10058400" cy="1724634"/>
          </a:xfrm>
        </p:spPr>
        <p:txBody>
          <a:bodyPr>
            <a:normAutofit/>
          </a:bodyPr>
          <a:lstStyle/>
          <a:p>
            <a:r>
              <a:rPr lang="ru-RU" dirty="0"/>
              <a:t>Среди диких животных можно встретить </a:t>
            </a:r>
            <a:r>
              <a:rPr lang="ru-RU" dirty="0" smtClean="0"/>
              <a:t> </a:t>
            </a:r>
            <a:r>
              <a:rPr lang="ru-RU" dirty="0"/>
              <a:t>песца и лисицу.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9600" y="2014194"/>
            <a:ext cx="7536180" cy="50241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360" y="2484120"/>
            <a:ext cx="635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4829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272727"/>
                </a:solidFill>
                <a:latin typeface="arial" panose="020B0604020202020204" pitchFamily="34" charset="0"/>
              </a:rPr>
              <a:t>Исландия - одна из самых экологически чистых стран в мире.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18" y="2014194"/>
            <a:ext cx="5429271" cy="40674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480" y="2014194"/>
            <a:ext cx="69723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128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272727"/>
                </a:solidFill>
                <a:latin typeface="arial" panose="020B0604020202020204" pitchFamily="34" charset="0"/>
              </a:rPr>
              <a:t>Исландия является одной из немногих стран, где нет ни единого кафе </a:t>
            </a:r>
            <a:r>
              <a:rPr lang="ru-RU" dirty="0" err="1">
                <a:solidFill>
                  <a:srgbClr val="272727"/>
                </a:solidFill>
                <a:latin typeface="arial" panose="020B0604020202020204" pitchFamily="34" charset="0"/>
              </a:rPr>
              <a:t>MacDonalds</a:t>
            </a:r>
            <a:r>
              <a:rPr lang="ru-RU" dirty="0">
                <a:solidFill>
                  <a:srgbClr val="272727"/>
                </a:solidFill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2" y="2239036"/>
            <a:ext cx="6352648" cy="43598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888" y="1820557"/>
            <a:ext cx="4157472" cy="519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155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158240"/>
            <a:ext cx="10058400" cy="855954"/>
          </a:xfrm>
        </p:spPr>
        <p:txBody>
          <a:bodyPr>
            <a:noAutofit/>
          </a:bodyPr>
          <a:lstStyle/>
          <a:p>
            <a:r>
              <a:rPr lang="ru-RU" sz="2800" dirty="0"/>
              <a:t>В Исландии без него не проходит ни один праздник. А в новый год оно считается священным и одним из главных блюд на новогоднем столе. Называется </a:t>
            </a:r>
            <a:r>
              <a:rPr lang="ru-RU" sz="2800" dirty="0" smtClean="0"/>
              <a:t>оно "</a:t>
            </a:r>
            <a:r>
              <a:rPr lang="ru-RU" sz="2800" dirty="0" err="1" smtClean="0"/>
              <a:t>Хакарль</a:t>
            </a:r>
            <a:r>
              <a:rPr lang="ru-RU" sz="2800" dirty="0"/>
              <a:t>". Чем же оно так необычно, сейчас и </a:t>
            </a:r>
            <a:r>
              <a:rPr lang="ru-RU" sz="2800" dirty="0" smtClean="0"/>
              <a:t>знаем.</a:t>
            </a:r>
            <a:r>
              <a:rPr lang="ru-RU" dirty="0"/>
              <a:t> </a:t>
            </a:r>
            <a:r>
              <a:rPr lang="ru-RU" sz="2800" dirty="0"/>
              <a:t>Хакарль-это протухшее мясо гренландской акулы. Но это если в двух словах.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544" y="2955566"/>
            <a:ext cx="6738911" cy="449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81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02715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Забавный </a:t>
            </a:r>
            <a:r>
              <a:rPr lang="ru-RU" sz="4000" dirty="0"/>
              <a:t>факт — холодная, в общем-то, Финляндия занимает первое в мире место по потреблению кофе на душу населения.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" y="2108200"/>
            <a:ext cx="6576060" cy="43840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540" y="2331402"/>
            <a:ext cx="4902412" cy="393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97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445286"/>
          </a:xfrm>
        </p:spPr>
        <p:txBody>
          <a:bodyPr>
            <a:normAutofit fontScale="90000"/>
          </a:bodyPr>
          <a:lstStyle/>
          <a:p>
            <a:r>
              <a:rPr lang="ru-RU" dirty="0"/>
              <a:t>Водопроводная вода в Финляндии — самая чистая в мире, почти везде её можно пить без опаски.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" y="2377440"/>
            <a:ext cx="5707380" cy="37866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840" y="2186427"/>
            <a:ext cx="5568696" cy="397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45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120" y="642594"/>
            <a:ext cx="10546080" cy="1551966"/>
          </a:xfrm>
        </p:spPr>
        <p:txBody>
          <a:bodyPr>
            <a:noAutofit/>
          </a:bodyPr>
          <a:lstStyle/>
          <a:p>
            <a:r>
              <a:rPr lang="ru-RU" sz="3600" dirty="0"/>
              <a:t>В финских лесах растёт множество грибов — белые, лисички и другие, но финны никогда их не собирают, ограничиваясь покупаемыми в магазинах шампиньонами.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826" y="2414806"/>
            <a:ext cx="5242854" cy="39321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3107"/>
            <a:ext cx="6486144" cy="405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46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На улицах небольших городков севера Финляндии иногда действительно можно встретить оленей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619" y="1955483"/>
            <a:ext cx="6842381" cy="4465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6709" y="2014194"/>
            <a:ext cx="6369127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72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61795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Ездить </a:t>
            </a:r>
            <a:r>
              <a:rPr lang="ru-RU" sz="3600" dirty="0"/>
              <a:t>на велосипеде в Финляндии надо в шлеме, иначе полиция может вас оштрафовать. </a:t>
            </a:r>
            <a:br>
              <a:rPr lang="ru-RU" sz="3600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1826894"/>
            <a:ext cx="7230864" cy="46958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346" y="2438400"/>
            <a:ext cx="5472853" cy="307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091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314</TotalTime>
  <Words>612</Words>
  <Application>Microsoft Office PowerPoint</Application>
  <PresentationFormat>Широкоэкранный</PresentationFormat>
  <Paragraphs>45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2" baseType="lpstr">
      <vt:lpstr>Arial</vt:lpstr>
      <vt:lpstr>Arial</vt:lpstr>
      <vt:lpstr>Century Gothic</vt:lpstr>
      <vt:lpstr>Garamond</vt:lpstr>
      <vt:lpstr>inherit</vt:lpstr>
      <vt:lpstr>Trebuchet MS</vt:lpstr>
      <vt:lpstr>Савон</vt:lpstr>
      <vt:lpstr>На севере Европы</vt:lpstr>
      <vt:lpstr>Финляндия</vt:lpstr>
      <vt:lpstr> Финляндия — холодная, но очень благополучна северная страна, населённая не слишком общительными, но очень пунктуальными и трудолюбивыми людьми.</vt:lpstr>
      <vt:lpstr>Статус государственного в Финляндии имеют два языка — финский и шведский.</vt:lpstr>
      <vt:lpstr>Забавный факт — холодная, в общем-то, Финляндия занимает первое в мире место по потреблению кофе на душу населения. </vt:lpstr>
      <vt:lpstr>Водопроводная вода в Финляндии — самая чистая в мире, почти везде её можно пить без опаски. </vt:lpstr>
      <vt:lpstr>В финских лесах растёт множество грибов — белые, лисички и другие, но финны никогда их не собирают, ограничиваясь покупаемыми в магазинах шампиньонами. </vt:lpstr>
      <vt:lpstr>На улицах небольших городков севера Финляндии иногда действительно можно встретить оленей </vt:lpstr>
      <vt:lpstr>Ездить на велосипеде в Финляндии надо в шлеме, иначе полиция может вас оштрафовать.  </vt:lpstr>
      <vt:lpstr>Презентация PowerPoint</vt:lpstr>
      <vt:lpstr>Презентация PowerPoint</vt:lpstr>
      <vt:lpstr>Ногвегия</vt:lpstr>
      <vt:lpstr>Номинально Норвегией правит король.</vt:lpstr>
      <vt:lpstr>Увидеть мусор, валяющийся где-нибудь на земле, в норвежских городах попросту нереально.</vt:lpstr>
      <vt:lpstr>Здесь очень популярны такие зимние виды спорта, как сноукайтинг, лыжи и сноуборд.</vt:lpstr>
      <vt:lpstr>Норвегия занимает первое место в мире по протяжённости фьордов, обгоняя по этому параметру Канаду и Новую Зеландию</vt:lpstr>
      <vt:lpstr>Основной рацион норвежцев – рыба и блюда из морепродуктов. Однако будьте готовы к тому, что вкус сельди в Норвегии непривычно сладкий. Характерна для этой местности дичь.</vt:lpstr>
      <vt:lpstr>Ходить в гости без приглашения в Норвегии не принято.</vt:lpstr>
      <vt:lpstr>Швеция</vt:lpstr>
      <vt:lpstr>Швеция - удивительная скандинавская страна, которая является пятым по величине государством Европы.</vt:lpstr>
      <vt:lpstr>Швеция - настоящий революционер в вопросах переработки мусора.</vt:lpstr>
      <vt:lpstr>Во всех странах есть доноры, которые сдают свою кровь. Но только в Швеции донорам приходит смс-оповещение, когда их кровь спасает жизнь другого человека.</vt:lpstr>
      <vt:lpstr>Столица Швеции, Стокгольм, располагается на четырнадцати островах. Город практически окружен водой.</vt:lpstr>
      <vt:lpstr>Швеция является родиной самой престижной научной премии мира - Нобелевской.</vt:lpstr>
      <vt:lpstr>Презентация PowerPoint</vt:lpstr>
      <vt:lpstr>Родина Карлсона, Пеппи Длинный, чулок и Муми-троллей Швеция.</vt:lpstr>
      <vt:lpstr>IKEA основанная в Швеции</vt:lpstr>
      <vt:lpstr>Дания</vt:lpstr>
      <vt:lpstr>Дания имеет самый старый в мире постоянно используемый национальный флаг</vt:lpstr>
      <vt:lpstr>Презентация PowerPoint</vt:lpstr>
      <vt:lpstr>Дания является третьей самой счастливой страной в мире, в то время как Финляндия и Норвегия занимают две верхние позиции.</vt:lpstr>
      <vt:lpstr>Дания - самый велосипедный город в мире.  Копенгаген, столица Дании, славится своими велосипедистами и инфраструктурой. </vt:lpstr>
      <vt:lpstr>Дания имеет крупнейшую в мире компанию по производству игрушек Lego Group </vt:lpstr>
      <vt:lpstr>Вершина датской кухни — и самое любимое блюдо — как ни странно, бутерброд. Национальное название — смёрребрёд. </vt:lpstr>
      <vt:lpstr>Жители Дании едят больше макаронных изделий, чем в любой другой стране мира. </vt:lpstr>
      <vt:lpstr>Климат в Дании своеобразен: температура круглый год составляет 10, максимум 20 градусов.</vt:lpstr>
      <vt:lpstr>Исландия</vt:lpstr>
      <vt:lpstr>Уровень жизни в Исландии очень высок, в 2007 году она получила звание лучшей страны для жизни.</vt:lpstr>
      <vt:lpstr>Первые викинги посетили Исландию в 800-е годы, что делает ее довольно молодой страной по сравнению с другими государствами Европы. </vt:lpstr>
      <vt:lpstr>Исландия является одной из самых вулканически активных зон на планете. Около 125 вулканических гор</vt:lpstr>
      <vt:lpstr>Удивительно, но другая часть страны покрыта ледяным покровом. Здесь находится самый большой ледник не только в стране, но и по всей Европе.</vt:lpstr>
      <vt:lpstr>Среди диких животных можно встретить  песца и лисицу.</vt:lpstr>
      <vt:lpstr>Исландия - одна из самых экологически чистых стран в мире. </vt:lpstr>
      <vt:lpstr>Исландия является одной из немногих стран, где нет ни единого кафе MacDonalds.</vt:lpstr>
      <vt:lpstr>В Исландии без него не проходит ни один праздник. А в новый год оно считается священным и одним из главных блюд на новогоднем столе. Называется оно "Хакарль". Чем же оно так необычно, сейчас и знаем. Хакарль-это протухшее мясо гренландской акулы. Но это если в двух словах.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Наши соседи</dc:title>
  <dc:creator>ГИА 9</dc:creator>
  <cp:lastModifiedBy>ГИА 9</cp:lastModifiedBy>
  <cp:revision>23</cp:revision>
  <dcterms:created xsi:type="dcterms:W3CDTF">2020-04-27T16:23:11Z</dcterms:created>
  <dcterms:modified xsi:type="dcterms:W3CDTF">2020-04-29T17:48:48Z</dcterms:modified>
</cp:coreProperties>
</file>