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2" r:id="rId4"/>
    <p:sldId id="257" r:id="rId5"/>
    <p:sldId id="266" r:id="rId6"/>
    <p:sldId id="258" r:id="rId7"/>
    <p:sldId id="259" r:id="rId8"/>
    <p:sldId id="261" r:id="rId9"/>
    <p:sldId id="264" r:id="rId10"/>
    <p:sldId id="269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5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search/?lr=66&amp;clid=2357538&amp;win=426&amp;text=%D1%81%D0%B5%D0%BC%D1%91%D0%BD+%D0%B4%D0%B5%D0%B6%D0%BD%D1%91%D0%B2+%D0%B2%D0%B8%D0%B4%D0%B5%D0%BE+%D0%B4%D0%BB%D1%8F+%D0%B4%D0%B5%D1%82%D0%B5%D0%B9&amp;src=suggest_Tail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Жизнь - пазл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1008"/>
            <a:ext cx="4479485" cy="3356992"/>
          </a:xfrm>
          <a:prstGeom prst="rect">
            <a:avLst/>
          </a:prstGeom>
          <a:noFill/>
        </p:spPr>
      </p:pic>
      <p:pic>
        <p:nvPicPr>
          <p:cNvPr id="13322" name="Picture 10" descr="Главная.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2"/>
            <a:ext cx="3960440" cy="2475275"/>
          </a:xfrm>
          <a:prstGeom prst="rect">
            <a:avLst/>
          </a:prstGeom>
          <a:noFill/>
        </p:spPr>
      </p:pic>
      <p:pic>
        <p:nvPicPr>
          <p:cNvPr id="13326" name="Picture 14" descr="Нажмите для просмотра в полном размере. "/>
          <p:cNvPicPr>
            <a:picLocks noChangeAspect="1" noChangeArrowheads="1"/>
          </p:cNvPicPr>
          <p:nvPr/>
        </p:nvPicPr>
        <p:blipFill>
          <a:blip r:embed="rId4" cstate="print"/>
          <a:srcRect l="36224" t="2831" r="2351" b="3732"/>
          <a:stretch>
            <a:fillRect/>
          </a:stretch>
        </p:blipFill>
        <p:spPr bwMode="auto">
          <a:xfrm>
            <a:off x="4788024" y="3212976"/>
            <a:ext cx="4183010" cy="3539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30" name="Picture 18" descr="https://avatars.mds.yandex.net/i?id=3c811736b2fed3a37f03c95aaaf84162-5247500-images-thumbs&amp;ref=rim&amp;n=33&amp;w=188&amp;h=18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0"/>
            <a:ext cx="3096344" cy="309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catherineasquithgallery.com/uploads/posts/2021-02/thumbs/1613679345_19-p-fon-dlya-prezentatsii-tetradnii-lis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430"/>
            <a:ext cx="9144000" cy="68694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1428736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14414" y="1571612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43174" y="1071546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2000240"/>
            <a:ext cx="828677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ПРОДОЛЖИТЕ ФРАЗУ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Сегодня </a:t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     на уроке я…»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Часы-будильник &amp;quot;Веселый&amp;quot; 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0"/>
            <a:ext cx="1714510" cy="1714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79345_19-p-fon-dlya-prezentatsii-tetradnii-lis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430"/>
            <a:ext cx="9144000" cy="6869430"/>
          </a:xfrm>
          <a:prstGeom prst="rect">
            <a:avLst/>
          </a:prstGeom>
          <a:noFill/>
        </p:spPr>
      </p:pic>
      <p:pic>
        <p:nvPicPr>
          <p:cNvPr id="3" name="Picture 14" descr="Нажмите для просмотра в полном размере. "/>
          <p:cNvPicPr>
            <a:picLocks noChangeAspect="1" noChangeArrowheads="1"/>
          </p:cNvPicPr>
          <p:nvPr/>
        </p:nvPicPr>
        <p:blipFill>
          <a:blip r:embed="rId3" cstate="print"/>
          <a:srcRect l="36224" t="2831" r="2351" b="3732"/>
          <a:stretch>
            <a:fillRect/>
          </a:stretch>
        </p:blipFill>
        <p:spPr bwMode="auto">
          <a:xfrm>
            <a:off x="1428728" y="857232"/>
            <a:ext cx="6429420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thumbs/1613679345_19-p-fon-dlya-prezentatsii-tetradnii-lis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943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14414" y="1000108"/>
            <a:ext cx="67151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бесконечно добрый,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Феноменально умный,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Исключительно порядочный,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Кристально честный,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по годам развитый,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Сказочно щедрый человек!!!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ы для LiveInternet &amp;quot;Рукоделие&amp;quot; 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3159812" cy="1928802"/>
          </a:xfrm>
          <a:prstGeom prst="rect">
            <a:avLst/>
          </a:prstGeom>
          <a:noFill/>
        </p:spPr>
      </p:pic>
      <p:pic>
        <p:nvPicPr>
          <p:cNvPr id="1028" name="Picture 4" descr="...что-нибудь связать, знает, как важно иметь не только хорошие, гладкие и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0"/>
            <a:ext cx="3000396" cy="1937757"/>
          </a:xfrm>
          <a:prstGeom prst="rect">
            <a:avLst/>
          </a:prstGeom>
          <a:noFill/>
        </p:spPr>
      </p:pic>
      <p:pic>
        <p:nvPicPr>
          <p:cNvPr id="1034" name="Picture 10" descr="отличная находка для больших изделий, ее вязание не доставит вам никаких хл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480" y="0"/>
            <a:ext cx="2857520" cy="1887154"/>
          </a:xfrm>
          <a:prstGeom prst="rect">
            <a:avLst/>
          </a:prstGeom>
          <a:noFill/>
        </p:spPr>
      </p:pic>
      <p:pic>
        <p:nvPicPr>
          <p:cNvPr id="1036" name="Picture 12" descr="Вязание заставка 35 фото."/>
          <p:cNvPicPr>
            <a:picLocks noChangeAspect="1" noChangeArrowheads="1"/>
          </p:cNvPicPr>
          <p:nvPr/>
        </p:nvPicPr>
        <p:blipFill>
          <a:blip r:embed="rId5" cstate="print"/>
          <a:srcRect l="35938"/>
          <a:stretch>
            <a:fillRect/>
          </a:stretch>
        </p:blipFill>
        <p:spPr bwMode="auto">
          <a:xfrm>
            <a:off x="0" y="1928802"/>
            <a:ext cx="2714612" cy="2383572"/>
          </a:xfrm>
          <a:prstGeom prst="rect">
            <a:avLst/>
          </a:prstGeom>
          <a:noFill/>
        </p:spPr>
      </p:pic>
      <p:pic>
        <p:nvPicPr>
          <p:cNvPr id="1038" name="Picture 14" descr="Фон для вязаных вещей."/>
          <p:cNvPicPr>
            <a:picLocks noChangeAspect="1" noChangeArrowheads="1"/>
          </p:cNvPicPr>
          <p:nvPr/>
        </p:nvPicPr>
        <p:blipFill>
          <a:blip r:embed="rId6" cstate="print"/>
          <a:srcRect r="28001"/>
          <a:stretch>
            <a:fillRect/>
          </a:stretch>
        </p:blipFill>
        <p:spPr bwMode="auto">
          <a:xfrm>
            <a:off x="0" y="4286256"/>
            <a:ext cx="2834620" cy="2571744"/>
          </a:xfrm>
          <a:prstGeom prst="rect">
            <a:avLst/>
          </a:prstGeom>
          <a:noFill/>
        </p:spPr>
      </p:pic>
      <p:pic>
        <p:nvPicPr>
          <p:cNvPr id="1040" name="Picture 16" descr="Фон для презентации журналистика 23 фото."/>
          <p:cNvPicPr>
            <a:picLocks noChangeAspect="1" noChangeArrowheads="1"/>
          </p:cNvPicPr>
          <p:nvPr/>
        </p:nvPicPr>
        <p:blipFill>
          <a:blip r:embed="rId7" cstate="print"/>
          <a:srcRect l="35938" t="5556"/>
          <a:stretch>
            <a:fillRect/>
          </a:stretch>
        </p:blipFill>
        <p:spPr bwMode="auto">
          <a:xfrm>
            <a:off x="2857487" y="4357694"/>
            <a:ext cx="3015063" cy="2500306"/>
          </a:xfrm>
          <a:prstGeom prst="rect">
            <a:avLst/>
          </a:prstGeom>
          <a:noFill/>
        </p:spPr>
      </p:pic>
      <p:pic>
        <p:nvPicPr>
          <p:cNvPr id="1042" name="Picture 18" descr="Free Online Course "/>
          <p:cNvPicPr>
            <a:picLocks noChangeAspect="1" noChangeArrowheads="1"/>
          </p:cNvPicPr>
          <p:nvPr/>
        </p:nvPicPr>
        <p:blipFill>
          <a:blip r:embed="rId8" cstate="print"/>
          <a:srcRect l="26563" t="9375" b="10937"/>
          <a:stretch>
            <a:fillRect/>
          </a:stretch>
        </p:blipFill>
        <p:spPr bwMode="auto">
          <a:xfrm>
            <a:off x="5929322" y="4357694"/>
            <a:ext cx="3214678" cy="2500306"/>
          </a:xfrm>
          <a:prstGeom prst="rect">
            <a:avLst/>
          </a:prstGeom>
          <a:noFill/>
        </p:spPr>
      </p:pic>
      <p:pic>
        <p:nvPicPr>
          <p:cNvPr id="1048" name="Picture 24" descr="Мудрые мысли в жаркое утро, 25 июня. 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71736" y="1571612"/>
            <a:ext cx="4067175" cy="3048001"/>
          </a:xfrm>
          <a:prstGeom prst="rect">
            <a:avLst/>
          </a:prstGeom>
          <a:noFill/>
        </p:spPr>
      </p:pic>
      <p:pic>
        <p:nvPicPr>
          <p:cNvPr id="1050" name="Picture 26" descr="Что такое односложные слова, и в чем их отличия от других слов."/>
          <p:cNvPicPr>
            <a:picLocks noChangeAspect="1" noChangeArrowheads="1"/>
          </p:cNvPicPr>
          <p:nvPr/>
        </p:nvPicPr>
        <p:blipFill>
          <a:blip r:embed="rId10" cstate="print"/>
          <a:srcRect l="17564" t="23438" r="8664"/>
          <a:stretch>
            <a:fillRect/>
          </a:stretch>
        </p:blipFill>
        <p:spPr bwMode="auto">
          <a:xfrm>
            <a:off x="6429356" y="1928802"/>
            <a:ext cx="2714644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catherineasquithgallery.com/uploads/posts/2021-02/thumbs/1613679345_19-p-fon-dlya-prezentatsii-tetradnii-lis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878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1000108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ТЕМА УРОКА: </a:t>
            </a:r>
            <a:br>
              <a:rPr lang="ru-RU" sz="4000" b="1" dirty="0" smtClean="0"/>
            </a:br>
            <a:r>
              <a:rPr lang="ru-RU" sz="4000" b="1" dirty="0" smtClean="0"/>
              <a:t>КОМПЛЕКСНАЯ РАБОТА С ТЕКСТОМ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2996952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ЦЕЛЬ: </a:t>
            </a:r>
            <a:br>
              <a:rPr lang="ru-RU" sz="4000" b="1" dirty="0" smtClean="0"/>
            </a:br>
            <a:r>
              <a:rPr lang="ru-RU" sz="4000" b="1" dirty="0" smtClean="0"/>
              <a:t>ПОИСК ИНФОРМАЦИИ</a:t>
            </a:r>
            <a:endParaRPr lang="ru-RU" sz="4000" b="1" dirty="0"/>
          </a:p>
        </p:txBody>
      </p:sp>
      <p:pic>
        <p:nvPicPr>
          <p:cNvPr id="26632" name="Picture 8" descr="без фона. цель Стрельба из лука. бизнес. цель Аудитория.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6056" y="4221088"/>
            <a:ext cx="2952328" cy="18002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catherineasquithgallery.com/uploads/posts/2021-02/thumbs/1613679345_19-p-fon-dlya-prezentatsii-tetradnii-lis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9430"/>
          </a:xfrm>
          <a:prstGeom prst="rect">
            <a:avLst/>
          </a:prstGeom>
          <a:noFill/>
        </p:spPr>
      </p:pic>
      <p:pic>
        <p:nvPicPr>
          <p:cNvPr id="20482" name="Picture 2" descr="Что такое текст Текст (лат.-&amp;quot; ткань&amp;quot;, &amp;quot;словесное единство&amp;qu...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2910" y="214290"/>
            <a:ext cx="8215370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catherineasquithgallery.com/uploads/posts/2021-02/thumbs/1613679345_19-p-fon-dlya-prezentatsii-tetradnii-lis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943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1000108"/>
            <a:ext cx="73581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определять тему;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понимать смысл, авторский замысел;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интерпретировать;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видеть детали;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находить смысловые и грамматические взаимосвязи частей текста и т.д.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AutoShape 4" descr="https://theslide.ru/img/thumbs/800961c584aaf7ea84f076dcaa3df14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theslide.ru/img/thumbs/800961c584aaf7ea84f076dcaa3df14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https://theslide.ru/img/thumbs/800961c584aaf7ea84f076dcaa3df14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AutoShape 10" descr="https://theslide.ru/img/thumbs/800961c584aaf7ea84f076dcaa3df14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3" name="Picture 11" descr="D:\800961c584aaf7ea84f076dcaa3df14b-800x.jpg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5429264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3"/>
              </a:rPr>
              <a:t>https://yandex.ru/search/?lr=66&amp;clid=2357538&amp;win=426&amp;text=%D1%81%D0%B5%D0%BC%D1%91%D0%BD+%D0%B4%D0%B5%D0%B6%D0%BD%D1%91%D0%B2+%D0%B2%D0%B8%D0%B4%D0%B5%D0%BE+%D0%B4%D0%BB%D1%8F+%D0%B4%D0%B5%D1%82%D0%B5%D0%B9&amp;src=suggest_Tail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catherineasquithgallery.com/uploads/posts/2021-02/thumbs/1613679345_19-p-fon-dlya-prezentatsii-tetradnii-lis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430"/>
            <a:ext cx="9144000" cy="686943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1538" y="1000108"/>
            <a:ext cx="85010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Домашнее задание 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Написать эссе о великих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путешественниках и мореплавателях.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Составить кроссворд о великих путешественниках и мореплавателях.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Подготовить чтение статьи  о великих путешественниках и мореплавателях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2" descr="https://catherineasquithgallery.com/uploads/posts/2021-02/thumbs/1613679345_19-p-fon-dlya-prezentatsii-tetradnii-lis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86943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31640" y="764704"/>
            <a:ext cx="67687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Документальный фильм «Великий Северный путь»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Талантливо снятый фильм (ощущение не только в пространстве, но и во времени)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По следам Дежнёва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Повествование с элементами рассуждения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Публицистический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catherineasquithgallery.com/uploads/posts/2021-02/thumbs/1613679345_19-p-fon-dlya-prezentatsii-tetradnii-list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430"/>
            <a:ext cx="9144000" cy="68694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1428736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772816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979712" y="1124744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РАБОТА С КАРТОЧКАМИ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971600" y="3429000"/>
          <a:ext cx="6662306" cy="2243328"/>
        </p:xfrm>
        <a:graphic>
          <a:graphicData uri="http://schemas.openxmlformats.org/drawingml/2006/table">
            <a:tbl>
              <a:tblPr/>
              <a:tblGrid>
                <a:gridCol w="3331153"/>
                <a:gridCol w="3331153"/>
              </a:tblGrid>
              <a:tr h="193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Место 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Как связано это место с биографией С. Дежнёва? 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8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1.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Мыс Дежнёва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Место на маршруте Дежнёва как первопроходца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8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Колыма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В.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Место на маршруте Дежнёва как первопроходца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3.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Тобольск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Б.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Место службы Дежнёва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8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4.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Архангельская область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А.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Родина Дежнёва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547664" y="1700808"/>
            <a:ext cx="36724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/>
              <a:t>Документальный – 1 б.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Леонид Круглов – 1 б.</a:t>
            </a:r>
            <a:br>
              <a:rPr lang="ru-RU" b="1" dirty="0" smtClean="0"/>
            </a:br>
            <a:r>
              <a:rPr lang="ru-RU" b="1" dirty="0" smtClean="0"/>
              <a:t>Владимир Филиппов – 1 б.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14 – 1 б.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1-В; 2-В; 3-Б; 4-А (за каждый правильный ответ 0,5 б. )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724128" y="1700808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 б. – «5»</a:t>
            </a:r>
          </a:p>
          <a:p>
            <a:r>
              <a:rPr lang="ru-RU" dirty="0" smtClean="0"/>
              <a:t>5 б.- «4»</a:t>
            </a:r>
          </a:p>
          <a:p>
            <a:r>
              <a:rPr lang="ru-RU" dirty="0" smtClean="0"/>
              <a:t>4 б.- «3»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Проект.pptx1</Template>
  <TotalTime>214</TotalTime>
  <Words>157</Words>
  <Application>Microsoft Office PowerPoint</Application>
  <PresentationFormat>Экран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COMP</cp:lastModifiedBy>
  <cp:revision>42</cp:revision>
  <dcterms:created xsi:type="dcterms:W3CDTF">2022-02-28T09:14:25Z</dcterms:created>
  <dcterms:modified xsi:type="dcterms:W3CDTF">2022-03-17T02:42:05Z</dcterms:modified>
</cp:coreProperties>
</file>