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15"/>
  </p:notesMasterIdLst>
  <p:sldIdLst>
    <p:sldId id="256" r:id="rId2"/>
    <p:sldId id="272" r:id="rId3"/>
    <p:sldId id="270" r:id="rId4"/>
    <p:sldId id="285" r:id="rId5"/>
    <p:sldId id="273" r:id="rId6"/>
    <p:sldId id="279" r:id="rId7"/>
    <p:sldId id="282" r:id="rId8"/>
    <p:sldId id="277" r:id="rId9"/>
    <p:sldId id="274" r:id="rId10"/>
    <p:sldId id="281" r:id="rId11"/>
    <p:sldId id="278" r:id="rId12"/>
    <p:sldId id="28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D09D2-A101-4B99-A8E4-BB7FC9CA662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7E951-8B4E-4C52-936C-4BE7D40A6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7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7E951-8B4E-4C52-936C-4BE7D40A6E8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4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7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62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5577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786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7627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1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75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2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18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3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6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73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30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5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7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C6A74-AC4B-4456-A470-9D03A163E608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CB30F7-4B79-42AC-B7E3-4614AB051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hyperlink" Target="http://www/myshaue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NUL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08585" y="621323"/>
            <a:ext cx="6581335" cy="44564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ДЕРЕВЬЯ </a:t>
            </a:r>
            <a: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ПОМНЯТ </a:t>
            </a:r>
            <a:b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 ВОЙНЕ…</a:t>
            </a:r>
            <a:b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ДЕРЕВЬЯ ТОЖЕ ВОЕВАЛИ</a:t>
            </a:r>
            <a:b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42142" y="5415398"/>
            <a:ext cx="3532560" cy="1096899"/>
          </a:xfrm>
        </p:spPr>
        <p:txBody>
          <a:bodyPr/>
          <a:lstStyle/>
          <a:p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Выполнила методист Рылова Н.Н.</a:t>
            </a:r>
            <a:endParaRPr lang="ru-RU" sz="20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C42F1A">
                    <a:lumMod val="60000"/>
                    <a:lumOff val="40000"/>
                  </a:srgbClr>
                </a:outerShdw>
              </a:effectLst>
            </a:endParaRPr>
          </a:p>
          <a:p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6" name="Picture 2" descr="http://berez.org/uploads/posts/2020-04/1588229444_derevo-pobed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45"/>
          <a:stretch/>
        </p:blipFill>
        <p:spPr bwMode="auto">
          <a:xfrm>
            <a:off x="351693" y="265218"/>
            <a:ext cx="3967089" cy="67193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0"/>
            <a:ext cx="12016154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7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785" y="549468"/>
            <a:ext cx="4700953" cy="61194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Элементы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мемориального комплекса Хатынь «Вечный огонь» и три березки напоминают о том, что каждый четвертый житель Белоруссии погиб в годы Великой Отечественной войны. На траурном постаменте четыре углубления, но только в трех из них растут березки, символизирующие жизнь на белорусской земле. В память о каждом четвертом погибшем горит Вечный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Огонь</a:t>
            </a:r>
            <a:endParaRPr lang="ru-RU" sz="2400" dirty="0"/>
          </a:p>
        </p:txBody>
      </p:sp>
      <p:pic>
        <p:nvPicPr>
          <p:cNvPr id="1026" name="Picture 2" descr="https://ic.pics.livejournal.com/artdenisova/58532528/133292/133292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738" y="549468"/>
            <a:ext cx="5873262" cy="391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85" y="0"/>
            <a:ext cx="12022015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1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92838" y="328688"/>
            <a:ext cx="6049108" cy="65293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		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Деревья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помнят о войне…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Вот мы идём зелёной чащей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По незнакомой стороне.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Войны здесь запах настоящий: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Деревья помнят о Войне.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Трава горела, твердь стонала,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А немец рвался на восток.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Сто лет пройдёт, и не залечит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Дуб на коре своей ожог.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Потом деревья хоронили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Листами, павшими с ветвей,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Тех, что погибли молодыми...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Деревья помнят о Войне.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		Деревья тоже воевали...</a:t>
            </a:r>
            <a:endParaRPr lang="ru-RU" sz="2400" dirty="0"/>
          </a:p>
        </p:txBody>
      </p:sp>
      <p:pic>
        <p:nvPicPr>
          <p:cNvPr id="3074" name="Picture 2" descr="https://s.poembook.ru/theme/c9/09/4c/565e4a0b11005dca051445758aee0f8d01f27ff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55" y="656492"/>
            <a:ext cx="5466129" cy="554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0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283" y="1101969"/>
            <a:ext cx="8159261" cy="6658708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Пройдут 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сотни лет, но белоствольная береза не потеряет своей значимости. Береза несгибаема, как наш народ и будет символизировать нашу бессмертную, славную и могучую Родину, имя которой РОССИЯ. </a:t>
            </a: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Без 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березы не мыслю России, </a:t>
            </a: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-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так 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светла по-славянски она,</a:t>
            </a:r>
            <a:b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что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, быть может, в столетья </a:t>
            </a: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иные</a:t>
            </a:r>
            <a:b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1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от </a:t>
            </a:r>
            <a:r>
              <a:rPr lang="ru-RU" sz="31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березы – вся Русь рождена.</a:t>
            </a:r>
            <a:br>
              <a:rPr lang="ru-RU" sz="31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sz="3100" dirty="0"/>
          </a:p>
        </p:txBody>
      </p:sp>
      <p:pic>
        <p:nvPicPr>
          <p:cNvPr id="4098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30" y="1363840"/>
            <a:ext cx="8434584" cy="3779532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Интернетисточники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:</a:t>
            </a:r>
            <a:b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2"/>
              </a:rPr>
              <a:t>http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2"/>
              </a:rPr>
              <a:t>://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2"/>
              </a:rPr>
              <a:t>www/myshaued.ru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2"/>
              </a:rPr>
              <a:t>/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slide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/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952999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/;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2/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en-US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3" invalidUrl="http:///"/>
              </a:rPr>
              <a:t>http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hlinkClick r:id="rId4" invalidUrl="http:///"/>
              </a:rPr>
              <a:t>://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pptcloud.ru/</a:t>
            </a:r>
            <a:r>
              <a:rPr lang="en-US" sz="2000" b="1" dirty="0" err="1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biologiya</a:t>
            </a:r>
            <a: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;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3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/</a:t>
            </a:r>
            <a: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Мемориал </a:t>
            </a:r>
            <a:r>
              <a:rPr lang="en-US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http://obd-memorial.ru/flash/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Исторические </a:t>
            </a:r>
            <a: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источники</a:t>
            </a: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:</a:t>
            </a:r>
            <a:b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Некрасов </a:t>
            </a:r>
            <a:r>
              <a:rPr lang="ru-RU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В. В окопах Сталинграда (Повесть рассказывает о героической обороне Сталинграда в 1942-1943 годах.)</a:t>
            </a:r>
            <a: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sz="2000" dirty="0"/>
          </a:p>
        </p:txBody>
      </p:sp>
      <p:pic>
        <p:nvPicPr>
          <p:cNvPr id="3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2646" y="126609"/>
            <a:ext cx="10855569" cy="1819421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Отгремела </a:t>
            </a:r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война. Дорогую цену заплатило человечество за право жить под мирным небом. Немало памятников и обелисков стоит на нашей многострадальной земле, напоминая о том трагическом времени.</a:t>
            </a:r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664" y="1678744"/>
            <a:ext cx="7244861" cy="42470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j-ea"/>
                <a:cs typeface="+mj-cs"/>
              </a:rPr>
              <a:t>Но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j-ea"/>
                <a:cs typeface="+mj-cs"/>
              </a:rPr>
              <a:t>есть и живые памятники. Эти памятники – деревья. </a:t>
            </a:r>
          </a:p>
          <a:p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j-ea"/>
                <a:cs typeface="+mj-cs"/>
              </a:rPr>
              <a:t>На защиту Родины вместе с народом встали леса, которые с давних пор помогали сдерживать натиск оккупантов и служили надёжной неприступной преградой от врага.</a:t>
            </a:r>
          </a:p>
          <a:p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j-ea"/>
                <a:cs typeface="+mj-cs"/>
              </a:rPr>
              <a:t>Они могли бы много рассказать войне.</a:t>
            </a:r>
          </a:p>
          <a:p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j-ea"/>
                <a:cs typeface="+mj-cs"/>
              </a:rPr>
              <a:t>Леса спасали от гибели сотни тысяч мирных людей, оставшихся без крова, укрывали в землянках партизан, раненых бойцов, склады с оружием и боеприпасами.</a:t>
            </a:r>
          </a:p>
          <a:p>
            <a:endParaRPr lang="ru-RU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415" y="1667020"/>
            <a:ext cx="4876800" cy="5142056"/>
          </a:xfrm>
          <a:prstGeom prst="rect">
            <a:avLst/>
          </a:prstGeom>
        </p:spPr>
      </p:pic>
      <p:pic>
        <p:nvPicPr>
          <p:cNvPr id="5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9569" y="326544"/>
            <a:ext cx="9777046" cy="284167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Захватчики очень боялись лесных массивов, знали, что за любым деревом или кустом их может поджидать смерть. И они мстили.</a:t>
            </a:r>
          </a:p>
          <a:p>
            <a:pPr marL="0" indent="0" algn="just">
              <a:buNone/>
            </a:pPr>
            <a:r>
              <a:rPr lang="ru-RU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Во всех районах прифронтовой полосы леса были сильно повреждены.  Их бомбили с самолётов,  громили артиллерией, жгли, стараясь «выкурить» партизан, крушили танками, минировали подходы, лесные дороги и опушки.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0802" y="3674281"/>
            <a:ext cx="67747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Деревья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ложились плашмя, как солдаты,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 Редели ряды с каждым днем.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 А немцы сжигали лесные квадраты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 Губительным, шквальным огнем.             </a:t>
            </a:r>
            <a:endParaRPr lang="ru-RU" sz="2400" b="1" dirty="0" smtClean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C42F1A">
                    <a:lumMod val="60000"/>
                    <a:lumOff val="40000"/>
                  </a:srgb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 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						И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. Василевский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70" y="2790092"/>
            <a:ext cx="5263662" cy="4067908"/>
          </a:xfrm>
          <a:prstGeom prst="rect">
            <a:avLst/>
          </a:prstGeom>
        </p:spPr>
      </p:pic>
      <p:pic>
        <p:nvPicPr>
          <p:cNvPr id="5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2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9107" y="0"/>
            <a:ext cx="5474678" cy="512847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За селом, вдали, на перекрестке полевых, едва заметных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троп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Я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узнал солдатские березки, у которых рыл себе окоп.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 невольно вспомнил, как стонали ветви их от взрывов и огня…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Возле тех березок подобрали чуть живым товарищи меня.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С той поры с любовью о березках говорили часто мне бойцы: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“Ты бы злую смерть не пересилил, ты бы тяжких ран не перенес,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Если б мы тебя не напоили светлыми слезинками берез”…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https://proza.ru/pics/2016/06/14/17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98" y="46892"/>
            <a:ext cx="4744724" cy="66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4" y="0"/>
            <a:ext cx="12063046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0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355" y="230032"/>
            <a:ext cx="8206154" cy="1985629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n-ea"/>
                <a:cs typeface="+mn-cs"/>
              </a:rPr>
              <a:t>	Война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n-ea"/>
                <a:cs typeface="+mn-cs"/>
              </a:rPr>
              <a:t>ушла в прошлое. Заросли травой партизанские землянки, не сотрясают землю взрывы гранат, не слышны автоматные очереди.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n-ea"/>
                <a:cs typeface="+mn-cs"/>
              </a:rPr>
              <a:t> Но время не стёрло следы войны в лесу.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  <a:b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0495" y="3284807"/>
            <a:ext cx="6314705" cy="325596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…</a:t>
            </a:r>
            <a:r>
              <a:rPr lang="ru-RU" sz="3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Как </a:t>
            </a: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вся страна, лес тоже в сорок первом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Прикрыл собой  дорогу в Москву.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От взрывов  ветки вздрагивали нервно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И падали  в опавшую листву.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Да что там ветки, если боль иная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Пронзает память – о погибших речь...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Лес до сих пор вздыхает, вспоминая,</a:t>
            </a:r>
            <a:b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3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 Всех тех,  кого не смог от пуль сберечь.</a:t>
            </a:r>
            <a:endParaRPr lang="ru-RU" sz="3400" dirty="0"/>
          </a:p>
        </p:txBody>
      </p:sp>
      <p:pic>
        <p:nvPicPr>
          <p:cNvPr id="5" name="Picture 2" descr="http://libmoskal6.ru/wp-content/uploads/2020/05/predmeti_v_derevjakh_zapilili.ru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5" y="2063262"/>
            <a:ext cx="4557398" cy="45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s://avatars.mds.yandex.net/i?id=084b29a0230b10003c962cfbe631c825_l-5341819-images-thumbs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8" t="54557" r="2371" b="3050"/>
          <a:stretch/>
        </p:blipFill>
        <p:spPr bwMode="auto">
          <a:xfrm>
            <a:off x="8795194" y="126378"/>
            <a:ext cx="3224315" cy="315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48"/>
            <a:ext cx="12192000" cy="682915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22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3" y="131346"/>
            <a:ext cx="3113942" cy="439376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67812" y="0"/>
            <a:ext cx="75100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C42F1A">
                    <a:lumMod val="60000"/>
                    <a:lumOff val="40000"/>
                  </a:srgbClr>
                </a:outerShdw>
              </a:effectLst>
            </a:endParaRPr>
          </a:p>
          <a:p>
            <a:r>
              <a:rPr lang="ru-RU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7" name="Picture 4" descr="http://custom.30spa.ru/image/cache/data/catalog/bereza1-800x8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13293" b="13969"/>
          <a:stretch/>
        </p:blipFill>
        <p:spPr bwMode="auto">
          <a:xfrm>
            <a:off x="8229601" y="2039815"/>
            <a:ext cx="3787384" cy="448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39088" y="131346"/>
            <a:ext cx="453683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Я</a:t>
            </a:r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 помню, ранило берёзу 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Осколком бомбы на заре.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Студёный сок бежал, как слёзы, 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По изувеченной коре.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За лесом пушки грохотали,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Клубился дым пороховой, 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Но мы столицу отстояли, 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Спасли берёзку под Москвой.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 рано-раненько весною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Береза белая опять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Оделась новою </a:t>
            </a:r>
            <a:r>
              <a:rPr lang="ru-RU" sz="2200" b="1" dirty="0" err="1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листвою</a:t>
            </a:r>
            <a:endParaRPr lang="ru-RU" sz="22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C42F1A">
                    <a:lumMod val="60000"/>
                    <a:lumOff val="40000"/>
                  </a:srgbClr>
                </a:outerShdw>
              </a:effectLst>
            </a:endParaRP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 стала землю украшать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И с той поры на все угрозы.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Мы неизменно говорим: 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Родную русскую берёзу 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Врагу в обиду не дадим.</a:t>
            </a:r>
          </a:p>
          <a:p>
            <a:r>
              <a:rPr lang="ru-RU" sz="22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				С. Васильева </a:t>
            </a:r>
            <a:endParaRPr lang="ru-RU" sz="2200" dirty="0"/>
          </a:p>
        </p:txBody>
      </p:sp>
      <p:pic>
        <p:nvPicPr>
          <p:cNvPr id="8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8" y="0"/>
            <a:ext cx="12161292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54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139" y="204621"/>
            <a:ext cx="11512061" cy="33617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Но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наши сердца тревожат не только деревья-памятники, оставленные войной.  О ней напоминают деревья –памятники, посаженные в честь погибших в послевоенное время.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По-своему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об этом подвиге рассказывают ленинградские деревья.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Нечеловеческие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испытания выпали в годы войны на долю жителей Ленинграда. 900 дней длилась вражеская блокада, но город на Неве жил. Ленинградцы боролись с врагом, со смертью, с голодом и холодом. Сохранилось немало свидетельств их стойкости и выдержки, немало слов сказано об их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мужестве</a:t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 героизме.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Возле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памятника «Цветок жизни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»</a:t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(в честь юных ленинградцев)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высажено900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берез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–</a:t>
            </a:r>
            <a:b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«Зеленый пояс славы Ленинграда». </a:t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sz="2400" dirty="0"/>
          </a:p>
        </p:txBody>
      </p:sp>
      <p:pic>
        <p:nvPicPr>
          <p:cNvPr id="4" name="Picture 6" descr="https://avatars.mds.yandex.net/get-altay/2134557/2a0000016df8ed1ce22169f395eb71a31ad1/XX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958" y="3247293"/>
            <a:ext cx="4471996" cy="339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84277" y="4670084"/>
            <a:ext cx="6107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.</a:t>
            </a:r>
            <a:r>
              <a:rPr lang="ru-RU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6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74"/>
            <a:ext cx="12191999" cy="68292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43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308" y="0"/>
            <a:ext cx="10897771" cy="316523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	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В память о великих сражениях и победах наших солдат, в память о погибших и пострадавших лесах, рощах, дубравах выросли новые </a:t>
            </a: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деревья. Вырос такой парк у подножья Мамаева кургана. Здесь деревья носят имена героев, отдавших свою жизнь в борьбе немецко-фашистскими захватчиками.  Об этом свидетельствуют таблички.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endParaRPr lang="ru-RU" sz="2400" dirty="0"/>
          </a:p>
        </p:txBody>
      </p:sp>
      <p:pic>
        <p:nvPicPr>
          <p:cNvPr id="2050" name="Picture 2" descr="http://hotels-volgograd.ru/media/articles_photos/296/x_1513244454-DSC006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82" y="2248155"/>
            <a:ext cx="6148266" cy="460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" y="1"/>
            <a:ext cx="12179432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83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8" y="0"/>
            <a:ext cx="5129523" cy="595532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	</a:t>
            </a: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Издавна  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берёзка была на Руси самым любимым деревом. Белоствольная красавица щедро поила людей своим соком, лечила от недугов, верно хранила девичьи тайны, собирала молодёжь в праздники на веселье, делила с народом радость и грусть в мирное время, разделяла  тяготы войны.</a:t>
            </a:r>
            <a:b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7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ru-RU" sz="27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>Тихо стоят берёзы у солдатских могил. Как много они могли бы рассказать о страшной трагедии Великой Отечественной. Лучших свидетелей не найти. </a:t>
            </a:r>
            <a: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  <a:t/>
            </a:r>
            <a:br>
              <a:rPr lang="ru-RU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srgbClr val="C42F1A">
                      <a:lumMod val="60000"/>
                      <a:lumOff val="40000"/>
                    </a:srgbClr>
                  </a:outerShdw>
                </a:effectLst>
              </a:rPr>
            </a:br>
            <a:endParaRPr lang="ru-RU" sz="2700" dirty="0"/>
          </a:p>
        </p:txBody>
      </p:sp>
      <p:pic>
        <p:nvPicPr>
          <p:cNvPr id="7170" name="Picture 2" descr="https://stihi.ru/pics/2018/05/03/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86" y="222737"/>
            <a:ext cx="4900246" cy="650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thumbs.dreamstime.com/b/%D0%BD%D0%B0-%D0%B1%D0%B5-%D0%BE%D0%B9-%D0%BF%D1%80%D0%B5-%D0%BF%D0%BE%D1%81%D1%8B-%D0%BA%D0%B5-%D0%B2%D0%B5%D1%82%D0%B2%D1%8C-%D0%B1%D0%B5%D1%80%D0%B5%D0%B7%D1%8B-%D1%81-%D0%B7%D0%B5-%D0%B5%D0%BD%D1%8B%D0%BC-%D1%86%D0%B2%D0%B5%D1%82%D0%BE%D0%BC-%D0%B2%D1%8B%D1%85%D0%BE-%D0%B8%D1%82-%D0%B8-st-980995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596</TotalTime>
  <Words>1066</Words>
  <Application>Microsoft Office PowerPoint</Application>
  <PresentationFormat>Широкоэкранный</PresentationFormat>
  <Paragraphs>42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Легкий дым</vt:lpstr>
      <vt:lpstr>ДЕРЕВЬЯ ПОМНЯТ  О ВОЙНЕ… ДЕРЕВЬЯ ТОЖЕ ВОЕВАЛИ  </vt:lpstr>
      <vt:lpstr> Отгремела война. Дорогую цену заплатило человечество за право жить под мирным небом. Немало памятников и обелисков стоит на нашей многострадальной земле, напоминая о том трагическом времени.</vt:lpstr>
      <vt:lpstr>Презентация PowerPoint</vt:lpstr>
      <vt:lpstr>За селом, вдали, на перекрестке полевых, едва заметных троп  Я узнал солдатские березки, у которых рыл себе окоп. И невольно вспомнил, как стонали ветви их от взрывов и огня… Возле тех березок подобрали чуть живым товарищи меня. С той поры с любовью о березках говорили часто мне бойцы: “Ты бы злую смерть не пересилил, ты бы тяжких ран не перенес, Если б мы тебя не напоили светлыми слезинками берез”… </vt:lpstr>
      <vt:lpstr> Война ушла в прошлое. Заросли травой партизанские землянки, не сотрясают землю взрывы гранат, не слышны автоматные очереди.  Но время не стёрло следы войны в лесу.     </vt:lpstr>
      <vt:lpstr>Презентация PowerPoint</vt:lpstr>
      <vt:lpstr> Но наши сердца тревожат не только деревья-памятники, оставленные войной.  О ней напоминают деревья –памятники, посаженные в честь погибших в послевоенное время.  По-своему об этом подвиге рассказывают ленинградские деревья. Нечеловеческие испытания выпали в годы войны на долю жителей Ленинграда. 900 дней длилась вражеская блокада, но город на Неве жил. Ленинградцы боролись с врагом, со смертью, с голодом и холодом. Сохранилось немало свидетельств их стойкости и выдержки, немало слов сказано об их мужестве  и героизме.  Возле памятника «Цветок жизни»  (в честь юных ленинградцев)  высажено900 берез –  «Зеленый пояс славы Ленинграда».  </vt:lpstr>
      <vt:lpstr> В память о великих сражениях и победах наших солдат, в память о погибших и пострадавших лесах, рощах, дубравах выросли новые деревья. Вырос такой парк у подножья Мамаева кургана. Здесь деревья носят имена героев, отдавших свою жизнь в борьбе немецко-фашистскими захватчиками.  Об этом свидетельствуют таблички.  </vt:lpstr>
      <vt:lpstr> Издавна  берёзка была на Руси самым любимым деревом. Белоствольная красавица щедро поила людей своим соком, лечила от недугов, верно хранила девичьи тайны, собирала молодёжь в праздники на веселье, делила с народом радость и грусть в мирное время, разделяла  тяготы войны.   Тихо стоят берёзы у солдатских могил. Как много они могли бы рассказать о страшной трагедии Великой Отечественной. Лучших свидетелей не найти.  </vt:lpstr>
      <vt:lpstr>Элементы мемориального комплекса Хатынь «Вечный огонь» и три березки напоминают о том, что каждый четвертый житель Белоруссии погиб в годы Великой Отечественной войны. На траурном постаменте четыре углубления, но только в трех из них растут березки, символизирующие жизнь на белорусской земле. В память о каждом четвертом погибшем горит Вечный Огонь</vt:lpstr>
      <vt:lpstr>  Деревья помнят о войне…   Вот мы идём зелёной чащей   По незнакомой стороне.   Войны здесь запах настоящий:   Деревья помнят о Войне.     Трава горела, твердь стонала,   А немец рвался на восток.   Сто лет пройдёт, и не залечит   Дуб на коре своей ожог.    Потом деревья хоронили   Листами, павшими с ветвей,   Тех, что погибли молодыми...   Деревья помнят о Войне.     Деревья тоже воевали...</vt:lpstr>
      <vt:lpstr>Пройдут сотни лет, но белоствольная береза не потеряет своей значимости. Береза несгибаема, как наш народ и будет символизировать нашу бессмертную, славную и могучую Родину, имя которой РОССИЯ.   Без березы не мыслю России, - так светла по-славянски она, что, быть может, в столетья иные от березы – вся Русь рождена. </vt:lpstr>
      <vt:lpstr>Интернетисточники: http://www/myshaued.ru/slide/952999/;2/ http://pptcloud.ru/biologiya;3/ Мемориал http://obd-memorial.ru/flash/ Исторические источники: Некрасов В. В окопах Сталинграда (Повесть рассказывает о героической обороне Сталинграда в 1942-1943 годах.)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ТОЖЕ ВОЕВАЛИ… ДЕРЕВЬЯ ПОМНЯТ О ВОЙНЕ</dc:title>
  <dc:creator>Зав. общежитием</dc:creator>
  <cp:lastModifiedBy>Зав. общежитием</cp:lastModifiedBy>
  <cp:revision>65</cp:revision>
  <dcterms:created xsi:type="dcterms:W3CDTF">2022-04-15T20:51:55Z</dcterms:created>
  <dcterms:modified xsi:type="dcterms:W3CDTF">2022-04-18T02:00:44Z</dcterms:modified>
</cp:coreProperties>
</file>