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6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ADF33F2-C060-43DD-AE4B-EE72982C0B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F747031-49AC-42D3-9FE9-661E59E71D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029FBE0-E554-4A92-AF05-9E1D0ED33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14CAE-4BAC-4315-AB0D-35698BB3F0B3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693B6F5-C0F6-489C-A822-2F316D867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317518A-9C1F-4959-BC45-26ACA16E4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C5735-853A-42CD-98D2-A2C9E46633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4334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3E1CB38-B9F3-43D1-8EA8-3E95EA8CB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9A34D9DE-8B00-45F3-A929-ECCE5CBF84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9CC5015-9D02-43D1-BE58-0982355D7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14CAE-4BAC-4315-AB0D-35698BB3F0B3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6CCA981-ADCA-4BFB-9DCF-1E612116F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7DC2449-00B2-45BA-AF0B-C06297D6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C5735-853A-42CD-98D2-A2C9E46633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309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CF1577B6-2A60-4352-98E7-4FBA6B6A21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E40C055-AE63-4EA9-8CE5-D36BFBF90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1FED7EE-D42E-4EF0-914B-37F492186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14CAE-4BAC-4315-AB0D-35698BB3F0B3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78BD785-63EB-40B1-940F-B664BCFDB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8FB8F3A-7A8A-48BF-A477-61D2F8E2E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C5735-853A-42CD-98D2-A2C9E46633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7728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F11CE60-D4F1-4674-AE90-07C9F0858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3437974-B741-495D-89FD-312E4FDF5C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6C1A89B-583B-48CC-AE65-905B31861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14CAE-4BAC-4315-AB0D-35698BB3F0B3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BF31976-0631-4520-9D0D-2C8DB8710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7740BCC-E0A1-4DFC-8E72-252DD51A8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C5735-853A-42CD-98D2-A2C9E46633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0720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BFC7AE-20A9-4D24-9A30-D2F8A2B19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13C3B8C-EA46-4007-9506-66A4B5A40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6CD9BF9-BD30-4BB2-8493-695686E97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14CAE-4BAC-4315-AB0D-35698BB3F0B3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54FAB0E-BEC1-4614-9EE4-99712D3CF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873660C-73C2-45C5-856E-A1FC4EA0D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C5735-853A-42CD-98D2-A2C9E46633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0922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292F2BA-9B32-46E3-962A-B627EB5BF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D6BC31F-0929-4ACB-922E-0B8770EBA6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5FA0B2D-41FB-4658-B5FA-6AFD406B2E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79F95C7-0C84-40D7-9341-3F078ADA2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14CAE-4BAC-4315-AB0D-35698BB3F0B3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C6323E9-5999-42F8-AAE3-84A149AAB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B7CE984-DD02-46D4-8F2C-D3E552329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C5735-853A-42CD-98D2-A2C9E46633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4351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31CB537-23CC-4DCD-A12F-B06420C6D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11ABC45-AD50-430D-B1AD-4A5A6CA7A7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B9186F1-6898-403E-960D-59EA673C91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FA7557B-8419-4E4D-9C03-3F88FC8B1C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8A078C6A-229B-4B87-8FF1-702333B15E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EB1E431A-3FEE-4A3E-BAF3-9A57B51F6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14CAE-4BAC-4315-AB0D-35698BB3F0B3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61EB04F2-854E-49E7-890E-2F7A69E83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7153A22-4B40-4B5B-B48B-66E03C945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C5735-853A-42CD-98D2-A2C9E46633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7593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5C078-56CA-4733-A4CF-50B3803A8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746EA4F-DDF2-44F3-961A-FFE716440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14CAE-4BAC-4315-AB0D-35698BB3F0B3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E0D221F-5632-4319-961C-275E65DFE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F5D9E8C-0EA3-4928-81BD-8532B1B48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C5735-853A-42CD-98D2-A2C9E46633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086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62DEEEE-2333-4945-9AA7-D3FE03129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14CAE-4BAC-4315-AB0D-35698BB3F0B3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A18BF5BF-FEF5-4B03-9DDA-A428D3202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47C42A0-C733-48AA-B705-7302EB038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C5735-853A-42CD-98D2-A2C9E46633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4176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009526-0846-4CCC-9CB6-871D3C99C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DCE2BD1-3D82-4998-9A91-FA74FA1E20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390DF43-50B1-4833-A523-8037C74701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971AF56-A9DC-4E9E-A505-3511FD5F4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14CAE-4BAC-4315-AB0D-35698BB3F0B3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9E868D5-50D1-4D5F-9084-27A56687A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BDE222D-22E1-4491-A88E-D3A87BB58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C5735-853A-42CD-98D2-A2C9E46633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7826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DF1957-EEE2-4B08-BD35-07CB9C463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654B7038-1ABE-4331-A7AB-97F31511AC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8A0CD79-B61E-49C6-ADDD-5978BF6A44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E3190FC-6BD0-4257-B9E5-EDEDAD874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14CAE-4BAC-4315-AB0D-35698BB3F0B3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19407AF-DA78-4FC1-86DD-9833FB72C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32492F2-3C75-4665-A47C-6DBFA29C9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C5735-853A-42CD-98D2-A2C9E46633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7741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9D1C7C-FF3D-43AB-8BE4-8B05FF217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F091009-86B1-4E6D-82E5-7B109F8D7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5109030-521E-46C3-8CA9-7A5DCF1093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14CAE-4BAC-4315-AB0D-35698BB3F0B3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AA1F9F4-5A01-4A55-8459-A9CF8F91E1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B0A40A9-C4F0-4DA1-B509-2FBDBDD10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C5735-853A-42CD-98D2-A2C9E46633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0925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pandia.ru/text/78/553/85294.php" TargetMode="External"/><Relationship Id="rId2" Type="http://schemas.openxmlformats.org/officeDocument/2006/relationships/hyperlink" Target="https://studme.org/399974/pedagogika/kreativnye_metody_obucheniya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uchportal.ru/publ/23-1-0-8418" TargetMode="External"/><Relationship Id="rId4" Type="http://schemas.openxmlformats.org/officeDocument/2006/relationships/hyperlink" Target="https://elibrary.ru/item.asp?id=24903719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419CB3B-CA26-4B4E-8251-AADDA552AD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11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xmlns="" id="{87CC2527-562A-4F69-B487-4371E5B243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287FCF-E5CE-4400-9F4C-455C407DA5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2573" y="894521"/>
            <a:ext cx="6430617" cy="2017643"/>
          </a:xfrm>
          <a:solidFill>
            <a:srgbClr val="00B0F0"/>
          </a:solidFill>
          <a:ln>
            <a:solidFill>
              <a:srgbClr val="7030A0"/>
            </a:solidFill>
          </a:ln>
        </p:spPr>
        <p:txBody>
          <a:bodyPr>
            <a:noAutofit/>
          </a:bodyPr>
          <a:lstStyle/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Креативные методы на</a:t>
            </a:r>
            <a:b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всех этапах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 математики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6161C73-1A0F-425E-9376-06712DCA16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82910" y="3220278"/>
            <a:ext cx="4330262" cy="2007705"/>
          </a:xfrm>
          <a:ln>
            <a:solidFill>
              <a:srgbClr val="7030A0"/>
            </a:solidFill>
          </a:ln>
        </p:spPr>
        <p:txBody>
          <a:bodyPr>
            <a:normAutofit/>
          </a:bodyPr>
          <a:lstStyle/>
          <a:p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Мохнаткина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С.В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музыки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«СОШ №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г.Карасук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</a:t>
            </a:r>
          </a:p>
          <a:p>
            <a:endParaRPr lang="ru-RU" sz="2000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BCDAEC91-5BCE-4B55-9CC0-43EF94CB73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10596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32E26E-44AB-4E0B-BB71-603DDE53EE8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	РЕФЛЕКСИЯ ДЕЯТЕЛЬНОСТИ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CFF51FB-53CB-4D2B-BE89-B6985548EA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0443"/>
            <a:ext cx="10515600" cy="4616520"/>
          </a:xfr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rmAutofit fontScale="92500" lnSpcReduction="20000"/>
          </a:bodyPr>
          <a:lstStyle/>
          <a:p>
            <a:endParaRPr lang="ru-RU" dirty="0"/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«ВЫБЕРИ ВЕРНОЕ УТВЕРЖДЕНИЕ»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«МОДЕЛИРОВАНИЕ ИЛИ СХЕМАТИЗАЦИЯ»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«ТАБЛИЧКА»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«ПОМЕТКИ НА ПОЛЯХ»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«СТРЕЛКИ ИЛИ ГРАФИКИ»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«ПРОДОЛЖИ ФРАЗУ»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«ЛЕСЕНКА «МОЁ СОСТОЯНИЕ»»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«ХОЧУ СПРОСИТЬ»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«ПРОДОЛЖИ ФРАЗУ, ВЫБЕРИ ПОНРАВИВШУЮСЯ, ОТВЕТЬ НА ВОПРОС»     «РЮКЗАК»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727413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E73D9CD-DB8C-4680-BB4F-614CF4C52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592" y="375064"/>
            <a:ext cx="10515600" cy="1325563"/>
          </a:xfrm>
          <a:solidFill>
            <a:schemeClr val="accent2"/>
          </a:solidFill>
          <a:ln>
            <a:solidFill>
              <a:srgbClr val="00206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«ВОПРОСЫ ИТОГОВОЙ РЕФЛЕКСИИ, КОТОРЫЕ ЗАДАЮТСЯ ПРЕПОДАВАТЕЛЕМ В КОНЦЕ УРОКА»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643C4A7-B59E-4167-93A6-E65FCA900C9C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•	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бы вы назвали урок?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Что было самым важным на уроке?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Зачем мы сегодня на уроке…?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Какова тема сегодняшнего урока?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Какова цель урока?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Чему посвятим следующий урок?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Какая задача будет стоять перед нами на следующем уроке?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Что для тебя было легко (трудно)?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Доволен ли ты своей работой?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За что ты хочешь похвалить себя или кого-то из одногруппников?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66211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860872-D4DC-4B51-BCD6-A1448BABF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4943"/>
            <a:ext cx="10515600" cy="1325563"/>
          </a:xfr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- 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DCB5DD0-7B4F-4EC9-B99A-7676135A84BC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>
                <a:hlinkClick r:id="rId2"/>
              </a:rPr>
              <a:t>https://studme.org/399974/pedagogika/kreativnye_metody_obucheniya</a:t>
            </a:r>
            <a:endParaRPr lang="ru-RU" dirty="0"/>
          </a:p>
          <a:p>
            <a:r>
              <a:rPr lang="en-US" dirty="0">
                <a:hlinkClick r:id="rId3"/>
              </a:rPr>
              <a:t>https://pandia.ru/text/78/553/85294.php</a:t>
            </a:r>
            <a:endParaRPr lang="ru-RU" dirty="0"/>
          </a:p>
          <a:p>
            <a:r>
              <a:rPr lang="en-US" dirty="0">
                <a:hlinkClick r:id="rId4"/>
              </a:rPr>
              <a:t>https://elibrary.ru/item.asp?id=24903719</a:t>
            </a:r>
            <a:endParaRPr lang="ru-RU" dirty="0"/>
          </a:p>
          <a:p>
            <a:r>
              <a:rPr lang="en-US" dirty="0">
                <a:hlinkClick r:id="rId5"/>
              </a:rPr>
              <a:t>https://www.uchportal.ru/publ/23-1-0-8418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59548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7221FB-7748-49A2-B478-0AE2DF5C6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6840"/>
          </a:xfr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/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ОРГАНИЗАЦИОННЫЙ МОМЕНТ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A3FB3CB-17E1-49DF-AFD9-F1F73CDBE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11965"/>
            <a:ext cx="10515600" cy="4864998"/>
          </a:xfrm>
          <a:solidFill>
            <a:schemeClr val="accent4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 «ЭМОЦИОНАЛЬНОЕ ВХОЖДЕНИЕ В УРОК»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«ТЕАТРАЛИЗАЦИЯ»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«ПОСЛОВИЦА-ПОГОВОРКА»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«ВЫСКАЗЫВАНИЯ ВЕЛИКИХ»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«ЭПИГРАФ»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«ПРОБЛЕМНАЯ СИТУАЦИЯ»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«ПРОБЛЕМА ПРЕДЫДУЩЕГО УРОКА»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«ИНТЕЛЛЕКТУАЛЬНАЯ РАЗМИНКА»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«НЕСТАНДАРТНЫЙ ВХОД В УРОК»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«АССОЦИАТИВНЫЙ РЯД»</a:t>
            </a:r>
          </a:p>
        </p:txBody>
      </p:sp>
    </p:spTree>
    <p:extLst>
      <p:ext uri="{BB962C8B-B14F-4D97-AF65-F5344CB8AC3E}">
        <p14:creationId xmlns:p14="http://schemas.microsoft.com/office/powerpoint/2010/main" xmlns="" val="1009702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1C0A465-EE0F-4138-B268-7D3EE6EC5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ПОСТАНОВКА ЦЕЛЕЙ УРОКА, МОТИВАЦИЯ УЧЕБНОЙ ДЕЯТЕЛЬНОСТИ</a:t>
            </a:r>
            <a:r>
              <a:rPr lang="ru-RU" dirty="0"/>
              <a:t>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A1724F5-D80A-4301-A249-68178CD796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40000" lnSpcReduction="20000"/>
          </a:bodyPr>
          <a:lstStyle/>
          <a:p>
            <a:endParaRPr lang="ru-RU" dirty="0"/>
          </a:p>
          <a:p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«ТЕМА-ВОПРОС»</a:t>
            </a:r>
          </a:p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«РАБОТА НАД ПОНЯТИЕМ»</a:t>
            </a:r>
          </a:p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«СИТУАЦИЯ ЯРКОГО ПЯТНА»</a:t>
            </a:r>
          </a:p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«ПОДВОДЯЩИЙ ДИАЛОГ»</a:t>
            </a:r>
          </a:p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«ГРУППИРОВКА»</a:t>
            </a:r>
          </a:p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«ИСКЛЮЧЕНИЕ»</a:t>
            </a:r>
          </a:p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«ДОМЫСЛИВАНИЕ»</a:t>
            </a:r>
          </a:p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«ЛИНИЯ ВРЕМЕНИ»</a:t>
            </a:r>
          </a:p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«ГЕНЕРАТОРЫ – КРИТИКИ»</a:t>
            </a:r>
          </a:p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«НЕОБЪЯВЛЕННАЯ ТЕМА»</a:t>
            </a:r>
          </a:p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«ЗИГЗАГ»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704675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2BD1B0-E687-44C4-ADB9-8DC6F9BB0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9149"/>
            <a:ext cx="10515600" cy="1686476"/>
          </a:xfrm>
          <a:solidFill>
            <a:schemeClr val="accent2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АКТУАЛИЗАЦИЯ ЗНАНИЙ УУД В НАЧАЛЕ УРОКА ИЛИ В ПРОЦЕССЕ ЕГО ПО МЕРЕ НЕОБХОДИМОСТИ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398A53C-0C2E-41CF-9ADC-FA67AE2FC0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93226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«ИНТЕЛЛЕКТУАЛЬНАЯ РАЗМИНКА»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«ОТСРОЧЕННАЯ ОТГАДКА»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«ИГРА В СЛУЧАЙНОСТЬ»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4. «ОБСУЖДЕНИЕ ВЫПОЛНЕНИЯ ДОМАШНЕГО ЗАДАНИЯ»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«ЛОВИ ОШИБКУ!»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«ИДЕАЛЬНЫЙ ОПРОС»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«СВОЯ ОПОРА – ШПАРГАЛКА» (КОНКУРС ШПАРГАЛОК)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«КРОССВОРД»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«Я БЕРУ ТЕБЯ С СОБОЙ»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«КОРЗИНА ИДЕЙ, ПОНЯТИЙ, ИМЕН»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40252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7D5020C-5750-48D1-B281-37AD1BA61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99391"/>
            <a:ext cx="10515601" cy="1726234"/>
          </a:xfrm>
          <a:solidFill>
            <a:schemeClr val="accent2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4.ОТКРЫТИЕ» НОВОГО ЗНАНИЯ</a:t>
            </a:r>
            <a:b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ПЕРВИЧНОЕ ВОСПРИЯТИЕ И УСВОЕНИЕ НОВОГО ТЕОРЕТИЧЕСКОГО УЧЕБНОГО МАТЕРИАЛА (ПРАВИЛ, ПОНЯТИЙ, АЛГОРИТМОВ…)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0736F7E-7FC5-452A-8788-8A93850F61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8" y="1825626"/>
            <a:ext cx="10515602" cy="4734200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endParaRPr lang="ru-RU" dirty="0"/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«УДИВЛЯЙ!»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«ПРЕСС-КОНФЕРЕНЦИЯ»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«КЛЮЧЕВЫЕ ТЕРМИНЫ»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«ПРИВЛЕКАТЕЛЬНАЯ ЦЕЛЬ»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«МУЛЬТИМЕДИЙНАЯ ПРЕЗЕНТАЦИЯ»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«ОТСРОЧЕННАЯ ОТГАДКА»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«ВОПРОСЫ К ТЕКСТУ»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«РАБОТА С ИНТЕРНЕТ-РЕСУРСАМИ»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«ХОРОШО – ПЛОХО»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«ЖОКЕЙ И ЛОШАДЬ»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«ВОПРС К ТЕКСТУ»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68797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A92938B-2F7F-4314-A345-4DC23C3860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ru-RU" dirty="0"/>
              <a:t>	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ТЕОРЕТИЧЕСКИХ ПОЛОЖЕНИЙ В УСЛОВИЯХ ВЫПОЛНЕНИЯ УПРАЖНЕНИЙ И РЕШЕНИЯ ЗАДАЧ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5ECB6D6-A3F8-41E1-9243-37F66D454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02187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1. «СВОЯ ОПОРА»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«Да-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нетка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«СОРБОНКА»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«РАБОТА В ГРУППАХ»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«ИГРА – ТРЕНИНГ»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«ДЕЛОВАЯ ИГРА «Я – УЧИТЕЛЬ»»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«ЩАДЯЩИЙ ОПРОС»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«ТЕСТЫ»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«ГЛУХИЕ ИНТЕЛЛЕКТ – КАРТЫ»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«ЧТЕНИЕ – СУММИРОВАНИЕ ПРОЧИТАННОГО В ПАРАХ»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«РАБОТА ПО ДИДАКТИЧЕСКИМ КАРТОЧКАМ»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31318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1508FB-140E-4635-B6FE-973CB1B7D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23918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	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САМОСТОЯТЕЛЬНОЕ ТВОРЧЕСКОЕ ИСПОЛЬЗОВАНИЕ СФОРМИРОВАННЫХ УМЕНИЙ И НАВЫКОВ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0D12971-E971-40E7-932C-93237C9377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89043"/>
            <a:ext cx="10515600" cy="438792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endParaRPr lang="ru-RU" dirty="0"/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«МИНИ-ПРОЕКТЫ»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«РЕШЕНИЕ СИТУАЦИОННЫХ ЗАДАЧ»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«МИНИ-ИССЛЕДОВАНИЕ»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«РАБОТА С КОМПЬЮТЕРОМ»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«В СВОЁМ ТЕМПЕ»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«ОЗВУЧИВАНИЕ «НЕМОГО КИНО»»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«РЕСТАВРАТОР»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«РАБОТА С ИЛЛЮСТРАТИВНЫМ МАТЕРИАЛОМ»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«СОЗДАЙ ПАСПОРТ»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«ВОПРОСИТЕЛЬНЫЕ СЛОВА»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«ДЕРЕВО ПРЕДСКАЗАНИЙ»</a:t>
            </a:r>
          </a:p>
        </p:txBody>
      </p:sp>
    </p:spTree>
    <p:extLst>
      <p:ext uri="{BB962C8B-B14F-4D97-AF65-F5344CB8AC3E}">
        <p14:creationId xmlns:p14="http://schemas.microsoft.com/office/powerpoint/2010/main" xmlns="" val="3349062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4461A6-0D9F-462C-9911-EF86E167E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9210"/>
            <a:ext cx="10515600" cy="1601236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	ОБОБЩЕНИЕ УСВОЕННОГО И ВКЛЮЧЕНИЕ ЕГО В СИСТЕМУ РАНЕЕ УСВОЕННЫХ ЗУН И УУД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6E0A773-89CD-4ED1-B48F-1C77DC828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0446"/>
            <a:ext cx="10515600" cy="4446517"/>
          </a:xfr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rmAutofit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«ТЕСТ»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«СВОЯ ОПОРА»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«КЛАСТЕР»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«ИНТЕЛЛЕКТ-КАРТЫ»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«ПОВТОРЯЕМ С КОНТРОЛЕМ»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«ПОВТОРЯЕМ С РАСШИРЕНИЕМ»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«ПЕРЕСЕЧЕНИЕ ТЕМ»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«СИЛОВОЙ АНАЛИЗ»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«ПРОБЛЕМНАЯ ЗАДАЧА» </a:t>
            </a:r>
          </a:p>
        </p:txBody>
      </p:sp>
    </p:spTree>
    <p:extLst>
      <p:ext uri="{BB962C8B-B14F-4D97-AF65-F5344CB8AC3E}">
        <p14:creationId xmlns:p14="http://schemas.microsoft.com/office/powerpoint/2010/main" xmlns="" val="35029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D1D3748-A6B7-47B9-8AA1-46BB142BD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8723"/>
            <a:ext cx="10515600" cy="1616902"/>
          </a:xfrm>
          <a:solidFill>
            <a:schemeClr val="accent2"/>
          </a:solidFill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	КОНТРОЛЬ ЗА ПРОЦЕССОМ И РЕЗУЛЬТАТОМ УЧЕБНОЙ ДЕЯТЕЛЬНОСТИ УЧАЩИХСЯ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36D6C9A-C10B-4CD8-ABA9-EDFB282EE7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23652"/>
          </a:xfr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«ОПРОС ПО ЦЕПОЧКЕ»</a:t>
            </a:r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«ПРОГРАММИРУЕМЫЙ ОПРОС»</a:t>
            </a:r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«ТИХИЙ ОПРОС»</a:t>
            </a:r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«ИДЕАЛЬНЫЙ ОПРОС»</a:t>
            </a:r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«БЛИЦ-КОНТРОЛЬНАЯ»</a:t>
            </a:r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«РЕЛЕЙНАЯ КОНТРОЛЬНАЯ РАБОТА»</a:t>
            </a:r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«ВЫБОРОЧНЫЙ КОНТРОЛЬ»</a:t>
            </a:r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«КРУГЛЫЙ СТОЛ»</a:t>
            </a:r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«ТРИ ПРЕДЛОЖЕНИЯ» </a:t>
            </a:r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«ТРОЙКА» </a:t>
            </a:r>
          </a:p>
        </p:txBody>
      </p:sp>
    </p:spTree>
    <p:extLst>
      <p:ext uri="{BB962C8B-B14F-4D97-AF65-F5344CB8AC3E}">
        <p14:creationId xmlns:p14="http://schemas.microsoft.com/office/powerpoint/2010/main" xmlns="" val="42298541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663</Words>
  <Application>Microsoft Office PowerPoint</Application>
  <PresentationFormat>Произвольный</PresentationFormat>
  <Paragraphs>130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Креативные методы на   всех этапах урока математики</vt:lpstr>
      <vt:lpstr> 1. ОРГАНИЗАЦИОННЫЙ МОМЕНТ</vt:lpstr>
      <vt:lpstr>2. ПОСТАНОВКА ЦЕЛЕЙ УРОКА, МОТИВАЦИЯ УЧЕБНОЙ ДЕЯТЕЛЬНОСТИ.</vt:lpstr>
      <vt:lpstr>3. АКТУАЛИЗАЦИЯ ЗНАНИЙ УУД В НАЧАЛЕ УРОКА ИЛИ В ПРОЦЕССЕ ЕГО ПО МЕРЕ НЕОБХОДИМОСТИ</vt:lpstr>
      <vt:lpstr>  4.ОТКРЫТИЕ» НОВОГО ЗНАНИЯ ПЕРВИЧНОЕ ВОСПРИЯТИЕ И УСВОЕНИЕ НОВОГО ТЕОРЕТИЧЕСКОГО УЧЕБНОГО МАТЕРИАЛА (ПРАВИЛ, ПОНЯТИЙ, АЛГОРИТМОВ…) </vt:lpstr>
      <vt:lpstr>5. ПРИМЕНЕНИЕ ТЕОРЕТИЧЕСКИХ ПОЛОЖЕНИЙ В УСЛОВИЯХ ВЫПОЛНЕНИЯ УПРАЖНЕНИЙ И РЕШЕНИЯ ЗАДАЧ</vt:lpstr>
      <vt:lpstr>6. САМОСТОЯТЕЛЬНОЕ ТВОРЧЕСКОЕ ИСПОЛЬЗОВАНИЕ СФОРМИРОВАННЫХ УМЕНИЙ И НАВЫКОВ</vt:lpstr>
      <vt:lpstr>7. ОБОБЩЕНИЕ УСВОЕННОГО И ВКЛЮЧЕНИЕ ЕГО В СИСТЕМУ РАНЕЕ УСВОЕННЫХ ЗУН И УУД</vt:lpstr>
      <vt:lpstr>8. КОНТРОЛЬ ЗА ПРОЦЕССОМ И РЕЗУЛЬТАТОМ УЧЕБНОЙ ДЕЯТЕЛЬНОСТИ УЧАЩИХСЯ</vt:lpstr>
      <vt:lpstr>9. РЕФЛЕКСИЯ ДЕЯТЕЛЬНОСТИ</vt:lpstr>
      <vt:lpstr>«ВОПРОСЫ ИТОГОВОЙ РЕФЛЕКСИИ, КОТОРЫЕ ЗАДАЮТСЯ ПРЕПОДАВАТЕЛЕМ В КОНЦЕ УРОКА»</vt:lpstr>
      <vt:lpstr>Интернет -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Креативные методы на всех этапах урока</dc:title>
  <dc:creator>msveta1689@mail.ru</dc:creator>
  <cp:lastModifiedBy>Пользователь Windows</cp:lastModifiedBy>
  <cp:revision>6</cp:revision>
  <dcterms:created xsi:type="dcterms:W3CDTF">2022-01-29T16:58:07Z</dcterms:created>
  <dcterms:modified xsi:type="dcterms:W3CDTF">2022-06-11T06:28:17Z</dcterms:modified>
</cp:coreProperties>
</file>