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8" r:id="rId4"/>
  </p:sldMasterIdLst>
  <p:notesMasterIdLst>
    <p:notesMasterId r:id="rId15"/>
  </p:notesMasterIdLst>
  <p:handoutMasterIdLst>
    <p:handoutMasterId r:id="rId16"/>
  </p:handoutMasterIdLst>
  <p:sldIdLst>
    <p:sldId id="290" r:id="rId5"/>
    <p:sldId id="278" r:id="rId6"/>
    <p:sldId id="297" r:id="rId7"/>
    <p:sldId id="291" r:id="rId8"/>
    <p:sldId id="298" r:id="rId9"/>
    <p:sldId id="299" r:id="rId10"/>
    <p:sldId id="300" r:id="rId11"/>
    <p:sldId id="280" r:id="rId12"/>
    <p:sldId id="292" r:id="rId13"/>
    <p:sldId id="289" r:id="rId14"/>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Автор"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0" autoAdjust="0"/>
    <p:restoredTop sz="85602" autoAdjust="0"/>
  </p:normalViewPr>
  <p:slideViewPr>
    <p:cSldViewPr snapToGrid="0">
      <p:cViewPr varScale="1">
        <p:scale>
          <a:sx n="119" d="100"/>
          <a:sy n="119" d="100"/>
        </p:scale>
        <p:origin x="96" y="108"/>
      </p:cViewPr>
      <p:guideLst/>
    </p:cSldViewPr>
  </p:slideViewPr>
  <p:notesTextViewPr>
    <p:cViewPr>
      <p:scale>
        <a:sx n="1" d="1"/>
        <a:sy n="1" d="1"/>
      </p:scale>
      <p:origin x="0" y="0"/>
    </p:cViewPr>
  </p:notesTextViewPr>
  <p:notesViewPr>
    <p:cSldViewPr snapToGrid="0" showGuides="1">
      <p:cViewPr varScale="1">
        <p:scale>
          <a:sx n="88" d="100"/>
          <a:sy n="88" d="100"/>
        </p:scale>
        <p:origin x="382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_rels/data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F07F19-1F50-4B42-A7A0-278DF9D25BB1}" type="doc">
      <dgm:prSet loTypeId="urn:microsoft.com/office/officeart/2005/8/layout/default" loCatId="list" qsTypeId="urn:microsoft.com/office/officeart/2005/8/quickstyle/simple1" qsCatId="simple" csTypeId="urn:microsoft.com/office/officeart/2005/8/colors/colorful1" csCatId="colorful" phldr="1"/>
      <dgm:spPr/>
      <dgm:t>
        <a:bodyPr rtlCol="0"/>
        <a:lstStyle/>
        <a:p>
          <a:pPr rtl="0"/>
          <a:endParaRPr lang="en-US"/>
        </a:p>
      </dgm:t>
    </dgm:pt>
    <dgm:pt modelId="{2EE95FC5-CD6B-4A50-9262-DC414E16C3EA}">
      <dgm:prSet custT="1"/>
      <dgm:spPr>
        <a:solidFill>
          <a:schemeClr val="bg1"/>
        </a:solidFill>
        <a:ln>
          <a:solidFill>
            <a:schemeClr val="bg2">
              <a:lumMod val="75000"/>
            </a:schemeClr>
          </a:solidFill>
        </a:ln>
      </dgm:spPr>
      <dgm:t>
        <a:bodyPr lIns="72000" rIns="72000" rtlCol="0"/>
        <a:lstStyle/>
        <a:p>
          <a:pPr rtl="0"/>
          <a:r>
            <a:rPr lang="en-GB" sz="2100" b="1" noProof="0" dirty="0">
              <a:solidFill>
                <a:schemeClr val="accent1">
                  <a:lumMod val="75000"/>
                </a:schemeClr>
              </a:solidFill>
            </a:rPr>
            <a:t>Vowels</a:t>
          </a:r>
        </a:p>
        <a:p>
          <a:pPr rtl="0"/>
          <a:r>
            <a:rPr lang="en-GB" sz="1800" noProof="0" dirty="0">
              <a:solidFill>
                <a:schemeClr val="bg2">
                  <a:lumMod val="50000"/>
                </a:schemeClr>
              </a:solidFill>
            </a:rPr>
            <a:t>Monophthongs</a:t>
          </a:r>
          <a:endParaRPr lang="ru-RU" sz="1800" noProof="0" dirty="0">
            <a:solidFill>
              <a:schemeClr val="bg2">
                <a:lumMod val="50000"/>
              </a:schemeClr>
            </a:solidFill>
          </a:endParaRPr>
        </a:p>
      </dgm:t>
    </dgm:pt>
    <dgm:pt modelId="{75374347-884B-4721-8CFF-DF080F5B1C79}" type="parTrans" cxnId="{B3F19EC2-A372-4EC3-BFE0-C62FFDFE3DF6}">
      <dgm:prSet/>
      <dgm:spPr/>
      <dgm:t>
        <a:bodyPr rtlCol="0"/>
        <a:lstStyle/>
        <a:p>
          <a:pPr rtl="0"/>
          <a:endParaRPr lang="ru-RU" noProof="0" dirty="0"/>
        </a:p>
      </dgm:t>
    </dgm:pt>
    <dgm:pt modelId="{C99EBBB1-E916-471C-83C9-ABE85B42AC26}" type="sibTrans" cxnId="{B3F19EC2-A372-4EC3-BFE0-C62FFDFE3DF6}">
      <dgm:prSet phldrT="1" phldr="0"/>
      <dgm:spPr/>
      <dgm:t>
        <a:bodyPr rtlCol="0"/>
        <a:lstStyle/>
        <a:p>
          <a:pPr rtl="0"/>
          <a:endParaRPr lang="ru-RU" noProof="0" dirty="0"/>
        </a:p>
      </dgm:t>
    </dgm:pt>
    <dgm:pt modelId="{F05611F0-8256-4954-B6CB-ED6B4F2DD397}">
      <dgm:prSet custT="1"/>
      <dgm:spPr>
        <a:solidFill>
          <a:schemeClr val="bg1"/>
        </a:solidFill>
        <a:ln>
          <a:solidFill>
            <a:schemeClr val="bg2">
              <a:lumMod val="75000"/>
            </a:schemeClr>
          </a:solidFill>
        </a:ln>
      </dgm:spPr>
      <dgm:t>
        <a:bodyPr lIns="72000" rIns="72000" rtlCol="0"/>
        <a:lstStyle/>
        <a:p>
          <a:pPr marL="0" lvl="0" indent="0" algn="ctr" defTabSz="933450" rtl="0">
            <a:lnSpc>
              <a:spcPct val="90000"/>
            </a:lnSpc>
            <a:spcBef>
              <a:spcPct val="0"/>
            </a:spcBef>
            <a:spcAft>
              <a:spcPct val="35000"/>
            </a:spcAft>
            <a:buNone/>
          </a:pPr>
          <a:r>
            <a:rPr lang="en-GB" sz="2100" b="1" kern="1200" noProof="0" dirty="0">
              <a:solidFill>
                <a:schemeClr val="accent1">
                  <a:lumMod val="75000"/>
                </a:schemeClr>
              </a:solidFill>
              <a:latin typeface="Garamond" panose="02020404030301010803"/>
              <a:ea typeface="+mn-ea"/>
              <a:cs typeface="+mn-cs"/>
            </a:rPr>
            <a:t>Consonants</a:t>
          </a:r>
        </a:p>
        <a:p>
          <a:pPr marL="0" lvl="0" algn="ctr" defTabSz="1022350" rtl="0">
            <a:lnSpc>
              <a:spcPct val="90000"/>
            </a:lnSpc>
            <a:spcBef>
              <a:spcPct val="0"/>
            </a:spcBef>
            <a:spcAft>
              <a:spcPct val="35000"/>
            </a:spcAft>
            <a:buNone/>
          </a:pPr>
          <a:r>
            <a:rPr lang="en-GB" sz="1800" kern="1200" noProof="0" dirty="0">
              <a:solidFill>
                <a:schemeClr val="bg2">
                  <a:lumMod val="50000"/>
                </a:schemeClr>
              </a:solidFill>
            </a:rPr>
            <a:t>Differences in [r] and [l] sounds</a:t>
          </a:r>
          <a:endParaRPr lang="ru-RU" sz="1800" kern="1200" noProof="0" dirty="0">
            <a:solidFill>
              <a:schemeClr val="bg2">
                <a:lumMod val="50000"/>
              </a:schemeClr>
            </a:solidFill>
          </a:endParaRPr>
        </a:p>
      </dgm:t>
    </dgm:pt>
    <dgm:pt modelId="{CD7328D6-9FAE-4506-9BDB-E06A571EC1D4}" type="parTrans" cxnId="{914FACD2-336A-4471-9E99-312B3F8EAB04}">
      <dgm:prSet/>
      <dgm:spPr/>
      <dgm:t>
        <a:bodyPr rtlCol="0"/>
        <a:lstStyle/>
        <a:p>
          <a:pPr rtl="0"/>
          <a:endParaRPr lang="ru-RU" noProof="0" dirty="0"/>
        </a:p>
      </dgm:t>
    </dgm:pt>
    <dgm:pt modelId="{6BD5265A-8333-420D-BDB2-65F10B3EBD76}" type="sibTrans" cxnId="{914FACD2-336A-4471-9E99-312B3F8EAB04}">
      <dgm:prSet phldrT="2" phldr="0"/>
      <dgm:spPr/>
      <dgm:t>
        <a:bodyPr rtlCol="0"/>
        <a:lstStyle/>
        <a:p>
          <a:pPr rtl="0"/>
          <a:endParaRPr lang="ru-RU" noProof="0" dirty="0"/>
        </a:p>
      </dgm:t>
    </dgm:pt>
    <dgm:pt modelId="{22625139-F93A-4F3F-A7AA-4923A01AEDF3}">
      <dgm:prSet custT="1"/>
      <dgm:spPr>
        <a:solidFill>
          <a:schemeClr val="bg1"/>
        </a:solidFill>
        <a:ln>
          <a:solidFill>
            <a:schemeClr val="bg2">
              <a:lumMod val="75000"/>
            </a:schemeClr>
          </a:solidFill>
        </a:ln>
      </dgm:spPr>
      <dgm:t>
        <a:bodyPr lIns="72000" rIns="72000" rtlCol="0"/>
        <a:lstStyle/>
        <a:p>
          <a:pPr marL="0" lvl="0" indent="0" algn="ctr" defTabSz="933450" rtl="0">
            <a:lnSpc>
              <a:spcPct val="90000"/>
            </a:lnSpc>
            <a:spcBef>
              <a:spcPct val="0"/>
            </a:spcBef>
            <a:spcAft>
              <a:spcPct val="35000"/>
            </a:spcAft>
            <a:buNone/>
          </a:pPr>
          <a:r>
            <a:rPr lang="en-GB" sz="2100" b="1" kern="1200" noProof="0" dirty="0">
              <a:solidFill>
                <a:schemeClr val="accent1">
                  <a:lumMod val="75000"/>
                </a:schemeClr>
              </a:solidFill>
              <a:latin typeface="Garamond" panose="02020404030301010803"/>
              <a:ea typeface="+mn-ea"/>
              <a:cs typeface="+mn-cs"/>
            </a:rPr>
            <a:t>Intonation Pattern</a:t>
          </a:r>
          <a:endParaRPr lang="ru-RU" sz="2100" b="1" kern="1200" noProof="0" dirty="0">
            <a:solidFill>
              <a:schemeClr val="accent1">
                <a:lumMod val="75000"/>
              </a:schemeClr>
            </a:solidFill>
            <a:latin typeface="Garamond" panose="02020404030301010803"/>
            <a:ea typeface="+mn-ea"/>
            <a:cs typeface="+mn-cs"/>
          </a:endParaRPr>
        </a:p>
        <a:p>
          <a:pPr marL="0" lvl="0" algn="ctr" defTabSz="1022350" rtl="0">
            <a:lnSpc>
              <a:spcPct val="90000"/>
            </a:lnSpc>
            <a:spcBef>
              <a:spcPct val="0"/>
            </a:spcBef>
            <a:spcAft>
              <a:spcPct val="35000"/>
            </a:spcAft>
            <a:buNone/>
          </a:pPr>
          <a:r>
            <a:rPr lang="en-GB" sz="1800" kern="1200" noProof="0" dirty="0">
              <a:solidFill>
                <a:schemeClr val="bg2">
                  <a:lumMod val="50000"/>
                </a:schemeClr>
              </a:solidFill>
            </a:rPr>
            <a:t>Why do they sing all the time</a:t>
          </a:r>
          <a:r>
            <a:rPr lang="ru-RU" sz="1800" kern="1200" noProof="0" dirty="0">
              <a:solidFill>
                <a:schemeClr val="bg2">
                  <a:lumMod val="50000"/>
                </a:schemeClr>
              </a:solidFill>
            </a:rPr>
            <a:t>?</a:t>
          </a:r>
        </a:p>
      </dgm:t>
    </dgm:pt>
    <dgm:pt modelId="{F549A0EB-6BE9-4749-8336-B02A279AE302}" type="parTrans" cxnId="{FC7721F0-429B-4CE7-BE98-C2F3C41FE9C7}">
      <dgm:prSet/>
      <dgm:spPr/>
      <dgm:t>
        <a:bodyPr rtlCol="0"/>
        <a:lstStyle/>
        <a:p>
          <a:pPr rtl="0"/>
          <a:endParaRPr lang="ru-RU" noProof="0" dirty="0"/>
        </a:p>
      </dgm:t>
    </dgm:pt>
    <dgm:pt modelId="{A8E2FA08-4DD4-4654-A85D-9A99162D6201}" type="sibTrans" cxnId="{FC7721F0-429B-4CE7-BE98-C2F3C41FE9C7}">
      <dgm:prSet phldrT="3" phldr="0"/>
      <dgm:spPr/>
      <dgm:t>
        <a:bodyPr rtlCol="0"/>
        <a:lstStyle/>
        <a:p>
          <a:pPr rtl="0"/>
          <a:endParaRPr lang="ru-RU" noProof="0" dirty="0"/>
        </a:p>
      </dgm:t>
    </dgm:pt>
    <dgm:pt modelId="{40FE0EB9-B287-43F6-ABB4-527CB1B94B4A}" type="pres">
      <dgm:prSet presAssocID="{D0F07F19-1F50-4B42-A7A0-278DF9D25BB1}" presName="diagram" presStyleCnt="0">
        <dgm:presLayoutVars>
          <dgm:dir/>
          <dgm:resizeHandles val="exact"/>
        </dgm:presLayoutVars>
      </dgm:prSet>
      <dgm:spPr/>
    </dgm:pt>
    <dgm:pt modelId="{8B70BCB8-2CA8-4281-8C3E-9646AA407DE2}" type="pres">
      <dgm:prSet presAssocID="{2EE95FC5-CD6B-4A50-9262-DC414E16C3EA}" presName="node" presStyleLbl="node1" presStyleIdx="0" presStyleCnt="3" custScaleX="115064" custLinFactNeighborX="976">
        <dgm:presLayoutVars>
          <dgm:bulletEnabled val="1"/>
        </dgm:presLayoutVars>
      </dgm:prSet>
      <dgm:spPr/>
    </dgm:pt>
    <dgm:pt modelId="{E02BC8AD-DDC2-43A7-BB43-F6F8D8BD6340}" type="pres">
      <dgm:prSet presAssocID="{C99EBBB1-E916-471C-83C9-ABE85B42AC26}" presName="sibTrans" presStyleCnt="0"/>
      <dgm:spPr/>
    </dgm:pt>
    <dgm:pt modelId="{B86E23A3-742D-4587-88CF-2D56A8442149}" type="pres">
      <dgm:prSet presAssocID="{F05611F0-8256-4954-B6CB-ED6B4F2DD397}" presName="node" presStyleLbl="node1" presStyleIdx="1" presStyleCnt="3" custScaleX="115064" custLinFactNeighborX="976">
        <dgm:presLayoutVars>
          <dgm:bulletEnabled val="1"/>
        </dgm:presLayoutVars>
      </dgm:prSet>
      <dgm:spPr/>
    </dgm:pt>
    <dgm:pt modelId="{87C885F5-93E2-4D86-AAEA-8BD12E68F9BB}" type="pres">
      <dgm:prSet presAssocID="{6BD5265A-8333-420D-BDB2-65F10B3EBD76}" presName="sibTrans" presStyleCnt="0"/>
      <dgm:spPr/>
    </dgm:pt>
    <dgm:pt modelId="{D64973A5-4E87-44F1-B369-B0D5E0C2A462}" type="pres">
      <dgm:prSet presAssocID="{22625139-F93A-4F3F-A7AA-4923A01AEDF3}" presName="node" presStyleLbl="node1" presStyleIdx="2" presStyleCnt="3" custScaleX="115064" custLinFactNeighborX="976">
        <dgm:presLayoutVars>
          <dgm:bulletEnabled val="1"/>
        </dgm:presLayoutVars>
      </dgm:prSet>
      <dgm:spPr/>
    </dgm:pt>
  </dgm:ptLst>
  <dgm:cxnLst>
    <dgm:cxn modelId="{C3C9D92A-4F8E-4228-8DF6-5BC8FFC105E0}" type="presOf" srcId="{2EE95FC5-CD6B-4A50-9262-DC414E16C3EA}" destId="{8B70BCB8-2CA8-4281-8C3E-9646AA407DE2}" srcOrd="0" destOrd="0" presId="urn:microsoft.com/office/officeart/2005/8/layout/default"/>
    <dgm:cxn modelId="{E9B19438-D9F1-42E9-B97B-ECEA234AED50}" type="presOf" srcId="{F05611F0-8256-4954-B6CB-ED6B4F2DD397}" destId="{B86E23A3-742D-4587-88CF-2D56A8442149}" srcOrd="0" destOrd="0" presId="urn:microsoft.com/office/officeart/2005/8/layout/default"/>
    <dgm:cxn modelId="{B3F19EC2-A372-4EC3-BFE0-C62FFDFE3DF6}" srcId="{D0F07F19-1F50-4B42-A7A0-278DF9D25BB1}" destId="{2EE95FC5-CD6B-4A50-9262-DC414E16C3EA}" srcOrd="0" destOrd="0" parTransId="{75374347-884B-4721-8CFF-DF080F5B1C79}" sibTransId="{C99EBBB1-E916-471C-83C9-ABE85B42AC26}"/>
    <dgm:cxn modelId="{914FACD2-336A-4471-9E99-312B3F8EAB04}" srcId="{D0F07F19-1F50-4B42-A7A0-278DF9D25BB1}" destId="{F05611F0-8256-4954-B6CB-ED6B4F2DD397}" srcOrd="1" destOrd="0" parTransId="{CD7328D6-9FAE-4506-9BDB-E06A571EC1D4}" sibTransId="{6BD5265A-8333-420D-BDB2-65F10B3EBD76}"/>
    <dgm:cxn modelId="{6D195AE4-39B4-45CF-9D82-CF1593D393F6}" type="presOf" srcId="{22625139-F93A-4F3F-A7AA-4923A01AEDF3}" destId="{D64973A5-4E87-44F1-B369-B0D5E0C2A462}" srcOrd="0" destOrd="0" presId="urn:microsoft.com/office/officeart/2005/8/layout/default"/>
    <dgm:cxn modelId="{38B196E4-A718-4E5E-8B33-DFB2B77FDE42}" type="presOf" srcId="{D0F07F19-1F50-4B42-A7A0-278DF9D25BB1}" destId="{40FE0EB9-B287-43F6-ABB4-527CB1B94B4A}" srcOrd="0" destOrd="0" presId="urn:microsoft.com/office/officeart/2005/8/layout/default"/>
    <dgm:cxn modelId="{FC7721F0-429B-4CE7-BE98-C2F3C41FE9C7}" srcId="{D0F07F19-1F50-4B42-A7A0-278DF9D25BB1}" destId="{22625139-F93A-4F3F-A7AA-4923A01AEDF3}" srcOrd="2" destOrd="0" parTransId="{F549A0EB-6BE9-4749-8336-B02A279AE302}" sibTransId="{A8E2FA08-4DD4-4654-A85D-9A99162D6201}"/>
    <dgm:cxn modelId="{D17F6962-6CF2-4448-8F2E-27A7CB5CAB16}" type="presParOf" srcId="{40FE0EB9-B287-43F6-ABB4-527CB1B94B4A}" destId="{8B70BCB8-2CA8-4281-8C3E-9646AA407DE2}" srcOrd="0" destOrd="0" presId="urn:microsoft.com/office/officeart/2005/8/layout/default"/>
    <dgm:cxn modelId="{6873F57A-5B91-48FC-9B1A-61BEA27CBE90}" type="presParOf" srcId="{40FE0EB9-B287-43F6-ABB4-527CB1B94B4A}" destId="{E02BC8AD-DDC2-43A7-BB43-F6F8D8BD6340}" srcOrd="1" destOrd="0" presId="urn:microsoft.com/office/officeart/2005/8/layout/default"/>
    <dgm:cxn modelId="{FC4588CA-0BEE-4DE6-9726-93F413184C3C}" type="presParOf" srcId="{40FE0EB9-B287-43F6-ABB4-527CB1B94B4A}" destId="{B86E23A3-742D-4587-88CF-2D56A8442149}" srcOrd="2" destOrd="0" presId="urn:microsoft.com/office/officeart/2005/8/layout/default"/>
    <dgm:cxn modelId="{4178A0A8-8F80-4691-AE60-A912EF83DE0A}" type="presParOf" srcId="{40FE0EB9-B287-43F6-ABB4-527CB1B94B4A}" destId="{87C885F5-93E2-4D86-AAEA-8BD12E68F9BB}" srcOrd="3" destOrd="0" presId="urn:microsoft.com/office/officeart/2005/8/layout/default"/>
    <dgm:cxn modelId="{48A25CA2-D3C2-4FFF-9454-ED9B5A503F99}" type="presParOf" srcId="{40FE0EB9-B287-43F6-ABB4-527CB1B94B4A}" destId="{D64973A5-4E87-44F1-B369-B0D5E0C2A462}" srcOrd="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2373DC-11B1-4708-92E2-E1B8EB8D76D8}" type="doc">
      <dgm:prSet loTypeId="urn:microsoft.com/office/officeart/2018/2/layout/IconVerticalSolidList" loCatId="icon" qsTypeId="urn:microsoft.com/office/officeart/2005/8/quickstyle/simple1" qsCatId="simple" csTypeId="urn:microsoft.com/office/officeart/2005/8/colors/accent5_2" csCatId="accent5" phldr="1"/>
      <dgm:spPr/>
    </dgm:pt>
    <dgm:pt modelId="{7084B800-7E1D-4DA6-89C0-37EA52DDBCB8}">
      <dgm:prSet phldrT="[Text]" custT="1"/>
      <dgm:spPr/>
      <dgm:t>
        <a:bodyPr rtlCol="0"/>
        <a:lstStyle/>
        <a:p>
          <a:pPr>
            <a:lnSpc>
              <a:spcPct val="100000"/>
            </a:lnSpc>
          </a:pPr>
          <a:r>
            <a:rPr lang="en-GB" sz="2100" noProof="0" dirty="0">
              <a:solidFill>
                <a:schemeClr val="bg2">
                  <a:lumMod val="50000"/>
                </a:schemeClr>
              </a:solidFill>
            </a:rPr>
            <a:t>How many people said that the Northern Welsh is the “worst” accent</a:t>
          </a:r>
          <a:r>
            <a:rPr lang="ru-RU" sz="2100" noProof="0" dirty="0">
              <a:solidFill>
                <a:schemeClr val="bg2">
                  <a:lumMod val="50000"/>
                </a:schemeClr>
              </a:solidFill>
            </a:rPr>
            <a:t>?</a:t>
          </a:r>
        </a:p>
      </dgm:t>
    </dgm:pt>
    <dgm:pt modelId="{E459F664-A62C-4466-90D1-14D94F7456F9}" type="parTrans" cxnId="{D7BBB8C6-B60F-4050-B5C1-3F3A86AF4294}">
      <dgm:prSet/>
      <dgm:spPr/>
      <dgm:t>
        <a:bodyPr rtlCol="0"/>
        <a:lstStyle/>
        <a:p>
          <a:pPr rtl="0"/>
          <a:endParaRPr lang="ru-RU" noProof="0" dirty="0"/>
        </a:p>
      </dgm:t>
    </dgm:pt>
    <dgm:pt modelId="{29667D30-8073-4626-A65C-0442C9DA4455}" type="sibTrans" cxnId="{D7BBB8C6-B60F-4050-B5C1-3F3A86AF4294}">
      <dgm:prSet/>
      <dgm:spPr/>
      <dgm:t>
        <a:bodyPr rtlCol="0"/>
        <a:lstStyle/>
        <a:p>
          <a:pPr rtl="0"/>
          <a:endParaRPr lang="ru-RU" noProof="0" dirty="0"/>
        </a:p>
      </dgm:t>
    </dgm:pt>
    <dgm:pt modelId="{4786322A-3DB1-4B13-A039-9C2B4BD33902}">
      <dgm:prSet phldrT="[Text]" custT="1"/>
      <dgm:spPr/>
      <dgm:t>
        <a:bodyPr rtlCol="0"/>
        <a:lstStyle/>
        <a:p>
          <a:pPr>
            <a:lnSpc>
              <a:spcPct val="100000"/>
            </a:lnSpc>
          </a:pPr>
          <a:r>
            <a:rPr lang="en-GB" sz="2100" kern="1200" noProof="0" dirty="0">
              <a:solidFill>
                <a:srgbClr val="E2E2E8">
                  <a:lumMod val="50000"/>
                </a:srgbClr>
              </a:solidFill>
              <a:latin typeface="Garamond" panose="02020404030301010803"/>
              <a:ea typeface="+mn-ea"/>
              <a:cs typeface="+mn-cs"/>
            </a:rPr>
            <a:t>Which accent sounds a bit more like English</a:t>
          </a:r>
          <a:r>
            <a:rPr lang="ru-RU" sz="2100" kern="1200" noProof="0" dirty="0">
              <a:solidFill>
                <a:srgbClr val="E2E2E8">
                  <a:lumMod val="50000"/>
                </a:srgbClr>
              </a:solidFill>
              <a:latin typeface="Garamond" panose="02020404030301010803"/>
              <a:ea typeface="+mn-ea"/>
              <a:cs typeface="+mn-cs"/>
            </a:rPr>
            <a:t>?</a:t>
          </a:r>
        </a:p>
      </dgm:t>
    </dgm:pt>
    <dgm:pt modelId="{4F3F2426-EA56-4F79-A02F-DE7A210D680D}" type="parTrans" cxnId="{07D1F65C-7C41-4EB6-A133-CA7F29791640}">
      <dgm:prSet/>
      <dgm:spPr/>
      <dgm:t>
        <a:bodyPr rtlCol="0"/>
        <a:lstStyle/>
        <a:p>
          <a:pPr rtl="0"/>
          <a:endParaRPr lang="ru-RU" noProof="0" dirty="0"/>
        </a:p>
      </dgm:t>
    </dgm:pt>
    <dgm:pt modelId="{7D0A801E-90E9-4D73-A31E-D58F04D3BBF2}" type="sibTrans" cxnId="{07D1F65C-7C41-4EB6-A133-CA7F29791640}">
      <dgm:prSet/>
      <dgm:spPr/>
      <dgm:t>
        <a:bodyPr rtlCol="0"/>
        <a:lstStyle/>
        <a:p>
          <a:pPr rtl="0"/>
          <a:endParaRPr lang="ru-RU" noProof="0" dirty="0"/>
        </a:p>
      </dgm:t>
    </dgm:pt>
    <dgm:pt modelId="{BEBE168A-5E85-43CC-B9BA-D1974F9A5753}" type="pres">
      <dgm:prSet presAssocID="{592373DC-11B1-4708-92E2-E1B8EB8D76D8}" presName="root" presStyleCnt="0">
        <dgm:presLayoutVars>
          <dgm:dir/>
          <dgm:resizeHandles val="exact"/>
        </dgm:presLayoutVars>
      </dgm:prSet>
      <dgm:spPr/>
    </dgm:pt>
    <dgm:pt modelId="{6F7D1589-E38C-4EEF-8940-633D1FA307AE}" type="pres">
      <dgm:prSet presAssocID="{7084B800-7E1D-4DA6-89C0-37EA52DDBCB8}" presName="compNode" presStyleCnt="0"/>
      <dgm:spPr/>
    </dgm:pt>
    <dgm:pt modelId="{5055791F-FD8B-4C95-BE9E-DCA1684759AE}" type="pres">
      <dgm:prSet presAssocID="{7084B800-7E1D-4DA6-89C0-37EA52DDBCB8}" presName="bgRect" presStyleLbl="bgShp" presStyleIdx="0" presStyleCnt="2"/>
      <dgm:spPr>
        <a:prstGeom prst="rect">
          <a:avLst/>
        </a:prstGeom>
        <a:solidFill>
          <a:schemeClr val="bg1"/>
        </a:solidFill>
        <a:ln>
          <a:solidFill>
            <a:schemeClr val="bg2">
              <a:lumMod val="75000"/>
            </a:schemeClr>
          </a:solidFill>
        </a:ln>
      </dgm:spPr>
    </dgm:pt>
    <dgm:pt modelId="{3A2A1665-F91D-4C16-A420-BA5DD166AEE3}" type="pres">
      <dgm:prSet presAssocID="{7084B800-7E1D-4DA6-89C0-37EA52DDBCB8}" presName="iconRect" presStyleLbl="node1" presStyleIdx="0" presStyleCnt="2"/>
      <dgm:spPr>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nternet"/>
        </a:ext>
      </dgm:extLst>
    </dgm:pt>
    <dgm:pt modelId="{2BD51AD2-3E0A-4639-9A99-2EB58CCE5B59}" type="pres">
      <dgm:prSet presAssocID="{7084B800-7E1D-4DA6-89C0-37EA52DDBCB8}" presName="spaceRect" presStyleCnt="0"/>
      <dgm:spPr/>
    </dgm:pt>
    <dgm:pt modelId="{C777032A-9475-4396-9274-DE9A78A74CC0}" type="pres">
      <dgm:prSet presAssocID="{7084B800-7E1D-4DA6-89C0-37EA52DDBCB8}" presName="parTx" presStyleLbl="revTx" presStyleIdx="0" presStyleCnt="2" custLinFactNeighborX="-5805">
        <dgm:presLayoutVars>
          <dgm:chMax val="0"/>
          <dgm:chPref val="0"/>
        </dgm:presLayoutVars>
      </dgm:prSet>
      <dgm:spPr/>
    </dgm:pt>
    <dgm:pt modelId="{E8F86784-F939-4DC2-B805-3A2239B0770F}" type="pres">
      <dgm:prSet presAssocID="{29667D30-8073-4626-A65C-0442C9DA4455}" presName="sibTrans" presStyleCnt="0"/>
      <dgm:spPr/>
    </dgm:pt>
    <dgm:pt modelId="{B1715078-3176-4DF1-A2E4-CA69BD0DE3DE}" type="pres">
      <dgm:prSet presAssocID="{4786322A-3DB1-4B13-A039-9C2B4BD33902}" presName="compNode" presStyleCnt="0"/>
      <dgm:spPr/>
    </dgm:pt>
    <dgm:pt modelId="{7CF4F8AE-2437-4954-B698-495A078F9E64}" type="pres">
      <dgm:prSet presAssocID="{4786322A-3DB1-4B13-A039-9C2B4BD33902}" presName="bgRect" presStyleLbl="bgShp" presStyleIdx="1" presStyleCnt="2" custLinFactNeighborY="-8554"/>
      <dgm:spPr>
        <a:prstGeom prst="rect">
          <a:avLst/>
        </a:prstGeom>
        <a:solidFill>
          <a:schemeClr val="bg1"/>
        </a:solidFill>
        <a:ln>
          <a:solidFill>
            <a:schemeClr val="bg2">
              <a:lumMod val="75000"/>
            </a:schemeClr>
          </a:solidFill>
        </a:ln>
      </dgm:spPr>
    </dgm:pt>
    <dgm:pt modelId="{321B0D94-DDA9-4A26-A4C1-0608CDA16D85}" type="pres">
      <dgm:prSet presAssocID="{4786322A-3DB1-4B13-A039-9C2B4BD33902}" presName="iconRect" presStyleLbl="node1" presStyleIdx="1" presStyleCnt="2"/>
      <dgm:spPr>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tream"/>
        </a:ext>
      </dgm:extLst>
    </dgm:pt>
    <dgm:pt modelId="{6B38183A-C137-4797-A6AA-5032FB424C80}" type="pres">
      <dgm:prSet presAssocID="{4786322A-3DB1-4B13-A039-9C2B4BD33902}" presName="spaceRect" presStyleCnt="0"/>
      <dgm:spPr/>
    </dgm:pt>
    <dgm:pt modelId="{8988E990-E700-4C93-BC55-7BF7864AEFFE}" type="pres">
      <dgm:prSet presAssocID="{4786322A-3DB1-4B13-A039-9C2B4BD33902}" presName="parTx" presStyleLbl="revTx" presStyleIdx="1" presStyleCnt="2" custLinFactNeighborX="-5805">
        <dgm:presLayoutVars>
          <dgm:chMax val="0"/>
          <dgm:chPref val="0"/>
        </dgm:presLayoutVars>
      </dgm:prSet>
      <dgm:spPr/>
    </dgm:pt>
  </dgm:ptLst>
  <dgm:cxnLst>
    <dgm:cxn modelId="{63841A12-C18B-1141-BB66-67F94352C339}" type="presOf" srcId="{7084B800-7E1D-4DA6-89C0-37EA52DDBCB8}" destId="{C777032A-9475-4396-9274-DE9A78A74CC0}" srcOrd="0" destOrd="0" presId="urn:microsoft.com/office/officeart/2018/2/layout/IconVerticalSolidList"/>
    <dgm:cxn modelId="{07D1F65C-7C41-4EB6-A133-CA7F29791640}" srcId="{592373DC-11B1-4708-92E2-E1B8EB8D76D8}" destId="{4786322A-3DB1-4B13-A039-9C2B4BD33902}" srcOrd="1" destOrd="0" parTransId="{4F3F2426-EA56-4F79-A02F-DE7A210D680D}" sibTransId="{7D0A801E-90E9-4D73-A31E-D58F04D3BBF2}"/>
    <dgm:cxn modelId="{9B527D63-3134-1743-961D-BB943F9BC328}" type="presOf" srcId="{4786322A-3DB1-4B13-A039-9C2B4BD33902}" destId="{8988E990-E700-4C93-BC55-7BF7864AEFFE}" srcOrd="0" destOrd="0" presId="urn:microsoft.com/office/officeart/2018/2/layout/IconVerticalSolidList"/>
    <dgm:cxn modelId="{99FCC3A2-7D1A-B343-BC04-AA140FF8D6F7}" type="presOf" srcId="{592373DC-11B1-4708-92E2-E1B8EB8D76D8}" destId="{BEBE168A-5E85-43CC-B9BA-D1974F9A5753}" srcOrd="0" destOrd="0" presId="urn:microsoft.com/office/officeart/2018/2/layout/IconVerticalSolidList"/>
    <dgm:cxn modelId="{D7BBB8C6-B60F-4050-B5C1-3F3A86AF4294}" srcId="{592373DC-11B1-4708-92E2-E1B8EB8D76D8}" destId="{7084B800-7E1D-4DA6-89C0-37EA52DDBCB8}" srcOrd="0" destOrd="0" parTransId="{E459F664-A62C-4466-90D1-14D94F7456F9}" sibTransId="{29667D30-8073-4626-A65C-0442C9DA4455}"/>
    <dgm:cxn modelId="{EC6A6010-62D0-E741-9ED3-0E0A4F187C22}" type="presParOf" srcId="{BEBE168A-5E85-43CC-B9BA-D1974F9A5753}" destId="{6F7D1589-E38C-4EEF-8940-633D1FA307AE}" srcOrd="0" destOrd="0" presId="urn:microsoft.com/office/officeart/2018/2/layout/IconVerticalSolidList"/>
    <dgm:cxn modelId="{3651A24D-686D-D14B-8701-AFB991DD91A7}" type="presParOf" srcId="{6F7D1589-E38C-4EEF-8940-633D1FA307AE}" destId="{5055791F-FD8B-4C95-BE9E-DCA1684759AE}" srcOrd="0" destOrd="0" presId="urn:microsoft.com/office/officeart/2018/2/layout/IconVerticalSolidList"/>
    <dgm:cxn modelId="{7B546F74-9BC9-8B4A-907D-549F35C2FD3E}" type="presParOf" srcId="{6F7D1589-E38C-4EEF-8940-633D1FA307AE}" destId="{3A2A1665-F91D-4C16-A420-BA5DD166AEE3}" srcOrd="1" destOrd="0" presId="urn:microsoft.com/office/officeart/2018/2/layout/IconVerticalSolidList"/>
    <dgm:cxn modelId="{E8DFB209-C627-2849-A9A8-82FA4FE3CBC9}" type="presParOf" srcId="{6F7D1589-E38C-4EEF-8940-633D1FA307AE}" destId="{2BD51AD2-3E0A-4639-9A99-2EB58CCE5B59}" srcOrd="2" destOrd="0" presId="urn:microsoft.com/office/officeart/2018/2/layout/IconVerticalSolidList"/>
    <dgm:cxn modelId="{366B5496-FD7E-304F-8B99-D11946F94228}" type="presParOf" srcId="{6F7D1589-E38C-4EEF-8940-633D1FA307AE}" destId="{C777032A-9475-4396-9274-DE9A78A74CC0}" srcOrd="3" destOrd="0" presId="urn:microsoft.com/office/officeart/2018/2/layout/IconVerticalSolidList"/>
    <dgm:cxn modelId="{DE81DE76-EB46-0649-BD1A-C07B117C077E}" type="presParOf" srcId="{BEBE168A-5E85-43CC-B9BA-D1974F9A5753}" destId="{E8F86784-F939-4DC2-B805-3A2239B0770F}" srcOrd="1" destOrd="0" presId="urn:microsoft.com/office/officeart/2018/2/layout/IconVerticalSolidList"/>
    <dgm:cxn modelId="{81974EFD-7ED7-404C-A7EA-97800BA1897B}" type="presParOf" srcId="{BEBE168A-5E85-43CC-B9BA-D1974F9A5753}" destId="{B1715078-3176-4DF1-A2E4-CA69BD0DE3DE}" srcOrd="2" destOrd="0" presId="urn:microsoft.com/office/officeart/2018/2/layout/IconVerticalSolidList"/>
    <dgm:cxn modelId="{7B2034C8-584E-E84E-8A99-1E4DA478C58D}" type="presParOf" srcId="{B1715078-3176-4DF1-A2E4-CA69BD0DE3DE}" destId="{7CF4F8AE-2437-4954-B698-495A078F9E64}" srcOrd="0" destOrd="0" presId="urn:microsoft.com/office/officeart/2018/2/layout/IconVerticalSolidList"/>
    <dgm:cxn modelId="{EBEFAFAD-B5F2-8F47-8319-9C351553D79B}" type="presParOf" srcId="{B1715078-3176-4DF1-A2E4-CA69BD0DE3DE}" destId="{321B0D94-DDA9-4A26-A4C1-0608CDA16D85}" srcOrd="1" destOrd="0" presId="urn:microsoft.com/office/officeart/2018/2/layout/IconVerticalSolidList"/>
    <dgm:cxn modelId="{0C0BCCB3-B2AC-DB41-9209-8BD32F39E7CA}" type="presParOf" srcId="{B1715078-3176-4DF1-A2E4-CA69BD0DE3DE}" destId="{6B38183A-C137-4797-A6AA-5032FB424C80}" srcOrd="2" destOrd="0" presId="urn:microsoft.com/office/officeart/2018/2/layout/IconVerticalSolidList"/>
    <dgm:cxn modelId="{6AF7860D-FDAE-D944-A15C-8365DBB36ED6}" type="presParOf" srcId="{B1715078-3176-4DF1-A2E4-CA69BD0DE3DE}" destId="{8988E990-E700-4C93-BC55-7BF7864AEFFE}"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70BCB8-2CA8-4281-8C3E-9646AA407DE2}">
      <dsp:nvSpPr>
        <dsp:cNvPr id="0" name=""/>
        <dsp:cNvSpPr/>
      </dsp:nvSpPr>
      <dsp:spPr>
        <a:xfrm>
          <a:off x="36592" y="877960"/>
          <a:ext cx="3403360" cy="1774678"/>
        </a:xfrm>
        <a:prstGeom prst="rect">
          <a:avLst/>
        </a:prstGeom>
        <a:solidFill>
          <a:schemeClr val="bg1"/>
        </a:solidFill>
        <a:ln w="127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80010" rIns="72000" bIns="80010" numCol="1" spcCol="1270" rtlCol="0" anchor="ctr" anchorCtr="0">
          <a:noAutofit/>
        </a:bodyPr>
        <a:lstStyle/>
        <a:p>
          <a:pPr marL="0" lvl="0" indent="0" algn="ctr" defTabSz="933450" rtl="0">
            <a:lnSpc>
              <a:spcPct val="90000"/>
            </a:lnSpc>
            <a:spcBef>
              <a:spcPct val="0"/>
            </a:spcBef>
            <a:spcAft>
              <a:spcPct val="35000"/>
            </a:spcAft>
            <a:buNone/>
          </a:pPr>
          <a:r>
            <a:rPr lang="en-GB" sz="2100" b="1" kern="1200" noProof="0" dirty="0">
              <a:solidFill>
                <a:schemeClr val="accent1">
                  <a:lumMod val="75000"/>
                </a:schemeClr>
              </a:solidFill>
            </a:rPr>
            <a:t>Vowels</a:t>
          </a:r>
        </a:p>
        <a:p>
          <a:pPr marL="0" lvl="0" indent="0" algn="ctr" defTabSz="933450" rtl="0">
            <a:lnSpc>
              <a:spcPct val="90000"/>
            </a:lnSpc>
            <a:spcBef>
              <a:spcPct val="0"/>
            </a:spcBef>
            <a:spcAft>
              <a:spcPct val="35000"/>
            </a:spcAft>
            <a:buNone/>
          </a:pPr>
          <a:r>
            <a:rPr lang="en-GB" sz="1800" kern="1200" noProof="0" dirty="0">
              <a:solidFill>
                <a:schemeClr val="bg2">
                  <a:lumMod val="50000"/>
                </a:schemeClr>
              </a:solidFill>
            </a:rPr>
            <a:t>Monophthongs</a:t>
          </a:r>
          <a:endParaRPr lang="ru-RU" sz="1800" kern="1200" noProof="0" dirty="0">
            <a:solidFill>
              <a:schemeClr val="bg2">
                <a:lumMod val="50000"/>
              </a:schemeClr>
            </a:solidFill>
          </a:endParaRPr>
        </a:p>
      </dsp:txBody>
      <dsp:txXfrm>
        <a:off x="36592" y="877960"/>
        <a:ext cx="3403360" cy="1774678"/>
      </dsp:txXfrm>
    </dsp:sp>
    <dsp:sp modelId="{B86E23A3-742D-4587-88CF-2D56A8442149}">
      <dsp:nvSpPr>
        <dsp:cNvPr id="0" name=""/>
        <dsp:cNvSpPr/>
      </dsp:nvSpPr>
      <dsp:spPr>
        <a:xfrm>
          <a:off x="3735732" y="877960"/>
          <a:ext cx="3403360" cy="1774678"/>
        </a:xfrm>
        <a:prstGeom prst="rect">
          <a:avLst/>
        </a:prstGeom>
        <a:solidFill>
          <a:schemeClr val="bg1"/>
        </a:solidFill>
        <a:ln w="127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80010" rIns="72000" bIns="80010" numCol="1" spcCol="1270" rtlCol="0" anchor="ctr" anchorCtr="0">
          <a:noAutofit/>
        </a:bodyPr>
        <a:lstStyle/>
        <a:p>
          <a:pPr marL="0" lvl="0" indent="0" algn="ctr" defTabSz="933450" rtl="0">
            <a:lnSpc>
              <a:spcPct val="90000"/>
            </a:lnSpc>
            <a:spcBef>
              <a:spcPct val="0"/>
            </a:spcBef>
            <a:spcAft>
              <a:spcPct val="35000"/>
            </a:spcAft>
            <a:buNone/>
          </a:pPr>
          <a:r>
            <a:rPr lang="en-GB" sz="2100" b="1" kern="1200" noProof="0" dirty="0">
              <a:solidFill>
                <a:schemeClr val="accent1">
                  <a:lumMod val="75000"/>
                </a:schemeClr>
              </a:solidFill>
              <a:latin typeface="Garamond" panose="02020404030301010803"/>
              <a:ea typeface="+mn-ea"/>
              <a:cs typeface="+mn-cs"/>
            </a:rPr>
            <a:t>Consonants</a:t>
          </a:r>
        </a:p>
        <a:p>
          <a:pPr marL="0" lvl="0" algn="ctr" defTabSz="1022350" rtl="0">
            <a:lnSpc>
              <a:spcPct val="90000"/>
            </a:lnSpc>
            <a:spcBef>
              <a:spcPct val="0"/>
            </a:spcBef>
            <a:spcAft>
              <a:spcPct val="35000"/>
            </a:spcAft>
            <a:buNone/>
          </a:pPr>
          <a:r>
            <a:rPr lang="en-GB" sz="1800" kern="1200" noProof="0" dirty="0">
              <a:solidFill>
                <a:schemeClr val="bg2">
                  <a:lumMod val="50000"/>
                </a:schemeClr>
              </a:solidFill>
            </a:rPr>
            <a:t>Differences in [r] and [l] sounds</a:t>
          </a:r>
          <a:endParaRPr lang="ru-RU" sz="1800" kern="1200" noProof="0" dirty="0">
            <a:solidFill>
              <a:schemeClr val="bg2">
                <a:lumMod val="50000"/>
              </a:schemeClr>
            </a:solidFill>
          </a:endParaRPr>
        </a:p>
      </dsp:txBody>
      <dsp:txXfrm>
        <a:off x="3735732" y="877960"/>
        <a:ext cx="3403360" cy="1774678"/>
      </dsp:txXfrm>
    </dsp:sp>
    <dsp:sp modelId="{D64973A5-4E87-44F1-B369-B0D5E0C2A462}">
      <dsp:nvSpPr>
        <dsp:cNvPr id="0" name=""/>
        <dsp:cNvSpPr/>
      </dsp:nvSpPr>
      <dsp:spPr>
        <a:xfrm>
          <a:off x="7413727" y="877960"/>
          <a:ext cx="3403360" cy="1774678"/>
        </a:xfrm>
        <a:prstGeom prst="rect">
          <a:avLst/>
        </a:prstGeom>
        <a:solidFill>
          <a:schemeClr val="bg1"/>
        </a:solidFill>
        <a:ln w="127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80010" rIns="72000" bIns="80010" numCol="1" spcCol="1270" rtlCol="0" anchor="ctr" anchorCtr="0">
          <a:noAutofit/>
        </a:bodyPr>
        <a:lstStyle/>
        <a:p>
          <a:pPr marL="0" lvl="0" indent="0" algn="ctr" defTabSz="933450" rtl="0">
            <a:lnSpc>
              <a:spcPct val="90000"/>
            </a:lnSpc>
            <a:spcBef>
              <a:spcPct val="0"/>
            </a:spcBef>
            <a:spcAft>
              <a:spcPct val="35000"/>
            </a:spcAft>
            <a:buNone/>
          </a:pPr>
          <a:r>
            <a:rPr lang="en-GB" sz="2100" b="1" kern="1200" noProof="0" dirty="0">
              <a:solidFill>
                <a:schemeClr val="accent1">
                  <a:lumMod val="75000"/>
                </a:schemeClr>
              </a:solidFill>
              <a:latin typeface="Garamond" panose="02020404030301010803"/>
              <a:ea typeface="+mn-ea"/>
              <a:cs typeface="+mn-cs"/>
            </a:rPr>
            <a:t>Intonation Pattern</a:t>
          </a:r>
          <a:endParaRPr lang="ru-RU" sz="2100" b="1" kern="1200" noProof="0" dirty="0">
            <a:solidFill>
              <a:schemeClr val="accent1">
                <a:lumMod val="75000"/>
              </a:schemeClr>
            </a:solidFill>
            <a:latin typeface="Garamond" panose="02020404030301010803"/>
            <a:ea typeface="+mn-ea"/>
            <a:cs typeface="+mn-cs"/>
          </a:endParaRPr>
        </a:p>
        <a:p>
          <a:pPr marL="0" lvl="0" algn="ctr" defTabSz="1022350" rtl="0">
            <a:lnSpc>
              <a:spcPct val="90000"/>
            </a:lnSpc>
            <a:spcBef>
              <a:spcPct val="0"/>
            </a:spcBef>
            <a:spcAft>
              <a:spcPct val="35000"/>
            </a:spcAft>
            <a:buNone/>
          </a:pPr>
          <a:r>
            <a:rPr lang="en-GB" sz="1800" kern="1200" noProof="0" dirty="0">
              <a:solidFill>
                <a:schemeClr val="bg2">
                  <a:lumMod val="50000"/>
                </a:schemeClr>
              </a:solidFill>
            </a:rPr>
            <a:t>Why do they sing all the time</a:t>
          </a:r>
          <a:r>
            <a:rPr lang="ru-RU" sz="1800" kern="1200" noProof="0" dirty="0">
              <a:solidFill>
                <a:schemeClr val="bg2">
                  <a:lumMod val="50000"/>
                </a:schemeClr>
              </a:solidFill>
            </a:rPr>
            <a:t>?</a:t>
          </a:r>
        </a:p>
      </dsp:txBody>
      <dsp:txXfrm>
        <a:off x="7413727" y="877960"/>
        <a:ext cx="3403360" cy="17746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5791F-FD8B-4C95-BE9E-DCA1684759AE}">
      <dsp:nvSpPr>
        <dsp:cNvPr id="0" name=""/>
        <dsp:cNvSpPr/>
      </dsp:nvSpPr>
      <dsp:spPr>
        <a:xfrm>
          <a:off x="0" y="573925"/>
          <a:ext cx="4664075" cy="1159564"/>
        </a:xfrm>
        <a:prstGeom prst="rect">
          <a:avLst/>
        </a:prstGeom>
        <a:solidFill>
          <a:schemeClr val="bg1"/>
        </a:solidFill>
        <a:ln>
          <a:solidFill>
            <a:schemeClr val="bg2">
              <a:lumMod val="75000"/>
            </a:schemeClr>
          </a:solidFill>
        </a:ln>
        <a:effectLst/>
      </dsp:spPr>
      <dsp:style>
        <a:lnRef idx="0">
          <a:scrgbClr r="0" g="0" b="0"/>
        </a:lnRef>
        <a:fillRef idx="1">
          <a:scrgbClr r="0" g="0" b="0"/>
        </a:fillRef>
        <a:effectRef idx="0">
          <a:scrgbClr r="0" g="0" b="0"/>
        </a:effectRef>
        <a:fontRef idx="minor"/>
      </dsp:style>
    </dsp:sp>
    <dsp:sp modelId="{3A2A1665-F91D-4C16-A420-BA5DD166AEE3}">
      <dsp:nvSpPr>
        <dsp:cNvPr id="0" name=""/>
        <dsp:cNvSpPr/>
      </dsp:nvSpPr>
      <dsp:spPr>
        <a:xfrm>
          <a:off x="350768" y="834827"/>
          <a:ext cx="637760" cy="637760"/>
        </a:xfrm>
        <a:prstGeom prst="rect">
          <a:avLst/>
        </a:prstGeom>
        <a:blipFill>
          <a:blip xmlns:r="http://schemas.openxmlformats.org/officeDocument/2006/relationships" r:embed="rId1"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777032A-9475-4396-9274-DE9A78A74CC0}">
      <dsp:nvSpPr>
        <dsp:cNvPr id="0" name=""/>
        <dsp:cNvSpPr/>
      </dsp:nvSpPr>
      <dsp:spPr>
        <a:xfrm>
          <a:off x="1146293" y="573925"/>
          <a:ext cx="3324778" cy="1159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721" tIns="122721" rIns="122721" bIns="122721" numCol="1" spcCol="1270" rtlCol="0" anchor="ctr" anchorCtr="0">
          <a:noAutofit/>
        </a:bodyPr>
        <a:lstStyle/>
        <a:p>
          <a:pPr marL="0" lvl="0" indent="0" algn="l" defTabSz="933450">
            <a:lnSpc>
              <a:spcPct val="100000"/>
            </a:lnSpc>
            <a:spcBef>
              <a:spcPct val="0"/>
            </a:spcBef>
            <a:spcAft>
              <a:spcPct val="35000"/>
            </a:spcAft>
            <a:buNone/>
          </a:pPr>
          <a:r>
            <a:rPr lang="en-GB" sz="2100" kern="1200" noProof="0" dirty="0">
              <a:solidFill>
                <a:schemeClr val="bg2">
                  <a:lumMod val="50000"/>
                </a:schemeClr>
              </a:solidFill>
            </a:rPr>
            <a:t>How many people said that the Northern Welsh is the “worst” accent</a:t>
          </a:r>
          <a:r>
            <a:rPr lang="ru-RU" sz="2100" kern="1200" noProof="0" dirty="0">
              <a:solidFill>
                <a:schemeClr val="bg2">
                  <a:lumMod val="50000"/>
                </a:schemeClr>
              </a:solidFill>
            </a:rPr>
            <a:t>?</a:t>
          </a:r>
        </a:p>
      </dsp:txBody>
      <dsp:txXfrm>
        <a:off x="1146293" y="573925"/>
        <a:ext cx="3324778" cy="1159564"/>
      </dsp:txXfrm>
    </dsp:sp>
    <dsp:sp modelId="{7CF4F8AE-2437-4954-B698-495A078F9E64}">
      <dsp:nvSpPr>
        <dsp:cNvPr id="0" name=""/>
        <dsp:cNvSpPr/>
      </dsp:nvSpPr>
      <dsp:spPr>
        <a:xfrm>
          <a:off x="0" y="1915407"/>
          <a:ext cx="4664075" cy="1159564"/>
        </a:xfrm>
        <a:prstGeom prst="rect">
          <a:avLst/>
        </a:prstGeom>
        <a:solidFill>
          <a:schemeClr val="bg1"/>
        </a:solidFill>
        <a:ln>
          <a:solidFill>
            <a:schemeClr val="bg2">
              <a:lumMod val="75000"/>
            </a:schemeClr>
          </a:solidFill>
        </a:ln>
        <a:effectLst/>
      </dsp:spPr>
      <dsp:style>
        <a:lnRef idx="0">
          <a:scrgbClr r="0" g="0" b="0"/>
        </a:lnRef>
        <a:fillRef idx="1">
          <a:scrgbClr r="0" g="0" b="0"/>
        </a:fillRef>
        <a:effectRef idx="0">
          <a:scrgbClr r="0" g="0" b="0"/>
        </a:effectRef>
        <a:fontRef idx="minor"/>
      </dsp:style>
    </dsp:sp>
    <dsp:sp modelId="{321B0D94-DDA9-4A26-A4C1-0608CDA16D85}">
      <dsp:nvSpPr>
        <dsp:cNvPr id="0" name=""/>
        <dsp:cNvSpPr/>
      </dsp:nvSpPr>
      <dsp:spPr>
        <a:xfrm>
          <a:off x="350768" y="2275498"/>
          <a:ext cx="637760" cy="637760"/>
        </a:xfrm>
        <a:prstGeom prst="rect">
          <a:avLst/>
        </a:prstGeom>
        <a:blipFill>
          <a:blip xmlns:r="http://schemas.openxmlformats.org/officeDocument/2006/relationships"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988E990-E700-4C93-BC55-7BF7864AEFFE}">
      <dsp:nvSpPr>
        <dsp:cNvPr id="0" name=""/>
        <dsp:cNvSpPr/>
      </dsp:nvSpPr>
      <dsp:spPr>
        <a:xfrm>
          <a:off x="1146293" y="2014596"/>
          <a:ext cx="3324778" cy="1159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2721" tIns="122721" rIns="122721" bIns="122721" numCol="1" spcCol="1270" rtlCol="0" anchor="ctr" anchorCtr="0">
          <a:noAutofit/>
        </a:bodyPr>
        <a:lstStyle/>
        <a:p>
          <a:pPr marL="0" lvl="0" indent="0" algn="l" defTabSz="933450">
            <a:lnSpc>
              <a:spcPct val="100000"/>
            </a:lnSpc>
            <a:spcBef>
              <a:spcPct val="0"/>
            </a:spcBef>
            <a:spcAft>
              <a:spcPct val="35000"/>
            </a:spcAft>
            <a:buNone/>
          </a:pPr>
          <a:r>
            <a:rPr lang="en-GB" sz="2100" kern="1200" noProof="0" dirty="0">
              <a:solidFill>
                <a:srgbClr val="E2E2E8">
                  <a:lumMod val="50000"/>
                </a:srgbClr>
              </a:solidFill>
              <a:latin typeface="Garamond" panose="02020404030301010803"/>
              <a:ea typeface="+mn-ea"/>
              <a:cs typeface="+mn-cs"/>
            </a:rPr>
            <a:t>Which accent sounds a bit more like English</a:t>
          </a:r>
          <a:r>
            <a:rPr lang="ru-RU" sz="2100" kern="1200" noProof="0" dirty="0">
              <a:solidFill>
                <a:srgbClr val="E2E2E8">
                  <a:lumMod val="50000"/>
                </a:srgbClr>
              </a:solidFill>
              <a:latin typeface="Garamond" panose="02020404030301010803"/>
              <a:ea typeface="+mn-ea"/>
              <a:cs typeface="+mn-cs"/>
            </a:rPr>
            <a:t>?</a:t>
          </a:r>
        </a:p>
      </dsp:txBody>
      <dsp:txXfrm>
        <a:off x="1146293" y="2014596"/>
        <a:ext cx="3324778" cy="115956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Вертикальный сплошной список со значками"/>
  <dgm:desc val="Используется для отображения сверху вниз последовательности визуальных элементов, сгруппированных в фигуре, с текстом уровня 1 или уровня 1 и 2. Рекомендуется использовать значки или небольшие изображения с более длинными описаниями."/>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D9CB4F3C-75A8-4BB8-A18E-B730DDD68B5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dirty="0"/>
          </a:p>
        </p:txBody>
      </p:sp>
      <p:sp>
        <p:nvSpPr>
          <p:cNvPr id="3" name="Дата 2">
            <a:extLst>
              <a:ext uri="{FF2B5EF4-FFF2-40B4-BE49-F238E27FC236}">
                <a16:creationId xmlns:a16="http://schemas.microsoft.com/office/drawing/2014/main" id="{06AE10D8-98A5-4E68-A41F-7AA79FF696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654BD771-E160-4EF4-AE95-6F1798690266}" type="datetime1">
              <a:rPr lang="ru-RU" smtClean="0"/>
              <a:t>31.08.2022</a:t>
            </a:fld>
            <a:endParaRPr lang="ru-RU" dirty="0"/>
          </a:p>
        </p:txBody>
      </p:sp>
      <p:sp>
        <p:nvSpPr>
          <p:cNvPr id="4" name="Нижний колонтитул 3">
            <a:extLst>
              <a:ext uri="{FF2B5EF4-FFF2-40B4-BE49-F238E27FC236}">
                <a16:creationId xmlns:a16="http://schemas.microsoft.com/office/drawing/2014/main" id="{177EF411-0DAB-4BCE-94A8-E903E205493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dirty="0"/>
          </a:p>
        </p:txBody>
      </p:sp>
      <p:sp>
        <p:nvSpPr>
          <p:cNvPr id="5" name="Номер слайда 4">
            <a:extLst>
              <a:ext uri="{FF2B5EF4-FFF2-40B4-BE49-F238E27FC236}">
                <a16:creationId xmlns:a16="http://schemas.microsoft.com/office/drawing/2014/main" id="{3A11237F-7CCA-4423-B624-29C06FF2E74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A8CD4AB-B9A2-4248-B31F-8EBC71546D8D}" type="slidenum">
              <a:rPr lang="ru-RU" smtClean="0"/>
              <a:t>‹#›</a:t>
            </a:fld>
            <a:endParaRPr lang="ru-RU" dirty="0"/>
          </a:p>
        </p:txBody>
      </p:sp>
    </p:spTree>
    <p:extLst>
      <p:ext uri="{BB962C8B-B14F-4D97-AF65-F5344CB8AC3E}">
        <p14:creationId xmlns:p14="http://schemas.microsoft.com/office/powerpoint/2010/main" val="2869779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32D842-6581-42B2-8AB7-E66C9EC7DDF5}" type="datetime1">
              <a:rPr lang="ru-RU" smtClean="0"/>
              <a:pPr/>
              <a:t>31.08.2022</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u-RU" noProof="0" dirty="0"/>
              <a:t>Щелкните, чтобы изменить стили текста образца слайда</a:t>
            </a:r>
          </a:p>
          <a:p>
            <a:pPr lvl="1" rtl="0"/>
            <a:r>
              <a:rPr lang="ru-RU" noProof="0" dirty="0"/>
              <a:t>Второй уровень</a:t>
            </a:r>
          </a:p>
          <a:p>
            <a:pPr lvl="2" rtl="0"/>
            <a:r>
              <a:rPr lang="ru-RU" noProof="0" dirty="0"/>
              <a:t>Третий уровень</a:t>
            </a:r>
          </a:p>
          <a:p>
            <a:pPr lvl="3" rtl="0"/>
            <a:r>
              <a:rPr lang="ru-RU" noProof="0" dirty="0"/>
              <a:t>Четвертый уровень</a:t>
            </a:r>
          </a:p>
          <a:p>
            <a:pPr lvl="4" rtl="0"/>
            <a:r>
              <a:rPr lang="ru-RU" noProof="0" dirty="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AABE9C73-6CDE-45E2-97F8-E3C5308FA232}" type="slidenum">
              <a:rPr lang="ru-RU" noProof="0" smtClean="0"/>
              <a:t>‹#›</a:t>
            </a:fld>
            <a:endParaRPr lang="ru-RU" noProof="0" dirty="0"/>
          </a:p>
        </p:txBody>
      </p:sp>
    </p:spTree>
    <p:extLst>
      <p:ext uri="{BB962C8B-B14F-4D97-AF65-F5344CB8AC3E}">
        <p14:creationId xmlns:p14="http://schemas.microsoft.com/office/powerpoint/2010/main" val="376349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dirty="0"/>
          </a:p>
        </p:txBody>
      </p:sp>
      <p:sp>
        <p:nvSpPr>
          <p:cNvPr id="4" name="Номер слайда 3"/>
          <p:cNvSpPr>
            <a:spLocks noGrp="1"/>
          </p:cNvSpPr>
          <p:nvPr>
            <p:ph type="sldNum" sz="quarter" idx="5"/>
          </p:nvPr>
        </p:nvSpPr>
        <p:spPr/>
        <p:txBody>
          <a:bodyPr rtlCol="0"/>
          <a:lstStyle/>
          <a:p>
            <a:pPr rtl="0"/>
            <a:fld id="{AABE9C73-6CDE-45E2-97F8-E3C5308FA232}" type="slidenum">
              <a:rPr lang="ru-RU" smtClean="0"/>
              <a:t>1</a:t>
            </a:fld>
            <a:endParaRPr lang="ru-RU" dirty="0"/>
          </a:p>
        </p:txBody>
      </p:sp>
    </p:spTree>
    <p:extLst>
      <p:ext uri="{BB962C8B-B14F-4D97-AF65-F5344CB8AC3E}">
        <p14:creationId xmlns:p14="http://schemas.microsoft.com/office/powerpoint/2010/main" val="156747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dirty="0"/>
          </a:p>
        </p:txBody>
      </p:sp>
      <p:sp>
        <p:nvSpPr>
          <p:cNvPr id="4" name="Номер слайда 3"/>
          <p:cNvSpPr>
            <a:spLocks noGrp="1"/>
          </p:cNvSpPr>
          <p:nvPr>
            <p:ph type="sldNum" sz="quarter" idx="5"/>
          </p:nvPr>
        </p:nvSpPr>
        <p:spPr/>
        <p:txBody>
          <a:bodyPr rtlCol="0"/>
          <a:lstStyle/>
          <a:p>
            <a:pPr rtl="0"/>
            <a:fld id="{AABE9C73-6CDE-45E2-97F8-E3C5308FA232}" type="slidenum">
              <a:rPr lang="ru-RU" smtClean="0"/>
              <a:t>2</a:t>
            </a:fld>
            <a:endParaRPr lang="ru-RU" dirty="0"/>
          </a:p>
        </p:txBody>
      </p:sp>
    </p:spTree>
    <p:extLst>
      <p:ext uri="{BB962C8B-B14F-4D97-AF65-F5344CB8AC3E}">
        <p14:creationId xmlns:p14="http://schemas.microsoft.com/office/powerpoint/2010/main" val="1927758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dirty="0"/>
          </a:p>
        </p:txBody>
      </p:sp>
      <p:sp>
        <p:nvSpPr>
          <p:cNvPr id="4" name="Номер слайда 3"/>
          <p:cNvSpPr>
            <a:spLocks noGrp="1"/>
          </p:cNvSpPr>
          <p:nvPr>
            <p:ph type="sldNum" sz="quarter" idx="5"/>
          </p:nvPr>
        </p:nvSpPr>
        <p:spPr/>
        <p:txBody>
          <a:bodyPr rtlCol="0"/>
          <a:lstStyle/>
          <a:p>
            <a:pPr rtl="0"/>
            <a:fld id="{AABE9C73-6CDE-45E2-97F8-E3C5308FA232}" type="slidenum">
              <a:rPr lang="ru-RU" smtClean="0"/>
              <a:t>4</a:t>
            </a:fld>
            <a:endParaRPr lang="ru-RU" dirty="0"/>
          </a:p>
        </p:txBody>
      </p:sp>
    </p:spTree>
    <p:extLst>
      <p:ext uri="{BB962C8B-B14F-4D97-AF65-F5344CB8AC3E}">
        <p14:creationId xmlns:p14="http://schemas.microsoft.com/office/powerpoint/2010/main" val="3511812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dirty="0"/>
          </a:p>
        </p:txBody>
      </p:sp>
      <p:sp>
        <p:nvSpPr>
          <p:cNvPr id="4" name="Номер слайда 3"/>
          <p:cNvSpPr>
            <a:spLocks noGrp="1"/>
          </p:cNvSpPr>
          <p:nvPr>
            <p:ph type="sldNum" sz="quarter" idx="5"/>
          </p:nvPr>
        </p:nvSpPr>
        <p:spPr/>
        <p:txBody>
          <a:bodyPr rtlCol="0"/>
          <a:lstStyle/>
          <a:p>
            <a:pPr rtl="0"/>
            <a:fld id="{AABE9C73-6CDE-45E2-97F8-E3C5308FA232}" type="slidenum">
              <a:rPr lang="ru-RU" smtClean="0"/>
              <a:t>8</a:t>
            </a:fld>
            <a:endParaRPr lang="ru-RU" dirty="0"/>
          </a:p>
        </p:txBody>
      </p:sp>
    </p:spTree>
    <p:extLst>
      <p:ext uri="{BB962C8B-B14F-4D97-AF65-F5344CB8AC3E}">
        <p14:creationId xmlns:p14="http://schemas.microsoft.com/office/powerpoint/2010/main" val="4217760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dirty="0"/>
          </a:p>
        </p:txBody>
      </p:sp>
      <p:sp>
        <p:nvSpPr>
          <p:cNvPr id="4" name="Номер слайда 3"/>
          <p:cNvSpPr>
            <a:spLocks noGrp="1"/>
          </p:cNvSpPr>
          <p:nvPr>
            <p:ph type="sldNum" sz="quarter" idx="5"/>
          </p:nvPr>
        </p:nvSpPr>
        <p:spPr/>
        <p:txBody>
          <a:bodyPr rtlCol="0"/>
          <a:lstStyle/>
          <a:p>
            <a:pPr rtl="0"/>
            <a:fld id="{AABE9C73-6CDE-45E2-97F8-E3C5308FA232}" type="slidenum">
              <a:rPr lang="ru-RU" smtClean="0"/>
              <a:t>9</a:t>
            </a:fld>
            <a:endParaRPr lang="ru-RU" dirty="0"/>
          </a:p>
        </p:txBody>
      </p:sp>
    </p:spTree>
    <p:extLst>
      <p:ext uri="{BB962C8B-B14F-4D97-AF65-F5344CB8AC3E}">
        <p14:creationId xmlns:p14="http://schemas.microsoft.com/office/powerpoint/2010/main" val="4088854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endParaRPr lang="ru-RU" dirty="0"/>
          </a:p>
        </p:txBody>
      </p:sp>
      <p:sp>
        <p:nvSpPr>
          <p:cNvPr id="4" name="Номер слайда 3"/>
          <p:cNvSpPr>
            <a:spLocks noGrp="1"/>
          </p:cNvSpPr>
          <p:nvPr>
            <p:ph type="sldNum" sz="quarter" idx="5"/>
          </p:nvPr>
        </p:nvSpPr>
        <p:spPr/>
        <p:txBody>
          <a:bodyPr rtlCol="0"/>
          <a:lstStyle/>
          <a:p>
            <a:pPr rtl="0"/>
            <a:fld id="{AABE9C73-6CDE-45E2-97F8-E3C5308FA232}" type="slidenum">
              <a:rPr lang="ru-RU" smtClean="0"/>
              <a:t>10</a:t>
            </a:fld>
            <a:endParaRPr lang="ru-RU" dirty="0"/>
          </a:p>
        </p:txBody>
      </p:sp>
    </p:spTree>
    <p:extLst>
      <p:ext uri="{BB962C8B-B14F-4D97-AF65-F5344CB8AC3E}">
        <p14:creationId xmlns:p14="http://schemas.microsoft.com/office/powerpoint/2010/main" val="3770199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dirty="0"/>
          </a:p>
        </p:txBody>
      </p:sp>
      <p:sp useBgFill="1">
        <p:nvSpPr>
          <p:cNvPr id="10" name="Прямоугольник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Прямоугольник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Прямоугольник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Группа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Прямая соединительная линия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Заголовок 1"/>
          <p:cNvSpPr>
            <a:spLocks noGrp="1"/>
          </p:cNvSpPr>
          <p:nvPr>
            <p:ph type="ctrTitle"/>
          </p:nvPr>
        </p:nvSpPr>
        <p:spPr>
          <a:xfrm>
            <a:off x="1629103" y="2244830"/>
            <a:ext cx="8933796" cy="2437232"/>
          </a:xfrm>
        </p:spPr>
        <p:txBody>
          <a:bodyPr tIns="45720" bIns="45720" rtlCol="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pPr rtl="0"/>
            <a:r>
              <a:rPr lang="ru-RU" noProof="0"/>
              <a:t>Образец заголовка</a:t>
            </a:r>
            <a:endParaRPr lang="ru-RU" noProof="0" dirty="0"/>
          </a:p>
        </p:txBody>
      </p:sp>
      <p:sp>
        <p:nvSpPr>
          <p:cNvPr id="3" name="Подзаголовок 2"/>
          <p:cNvSpPr>
            <a:spLocks noGrp="1"/>
          </p:cNvSpPr>
          <p:nvPr>
            <p:ph type="subTitle" idx="1"/>
          </p:nvPr>
        </p:nvSpPr>
        <p:spPr>
          <a:xfrm>
            <a:off x="1629101" y="4682062"/>
            <a:ext cx="8936846" cy="457201"/>
          </a:xfrm>
        </p:spPr>
        <p:txBody>
          <a:bodyPr rtlCol="0">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noProof="0"/>
              <a:t>Образец подзаголовка</a:t>
            </a:r>
            <a:endParaRPr lang="ru-RU" noProof="0" dirty="0"/>
          </a:p>
        </p:txBody>
      </p:sp>
      <p:sp>
        <p:nvSpPr>
          <p:cNvPr id="20" name="Дата 19"/>
          <p:cNvSpPr>
            <a:spLocks noGrp="1"/>
          </p:cNvSpPr>
          <p:nvPr>
            <p:ph type="dt" sz="half" idx="10"/>
          </p:nvPr>
        </p:nvSpPr>
        <p:spPr>
          <a:xfrm>
            <a:off x="5318760" y="1341256"/>
            <a:ext cx="1554480" cy="485546"/>
          </a:xfrm>
        </p:spPr>
        <p:txBody>
          <a:bodyPr rtlCol="0"/>
          <a:lstStyle>
            <a:lvl1pPr algn="ctr">
              <a:defRPr sz="1300" spc="0" baseline="0">
                <a:solidFill>
                  <a:srgbClr val="FFFFFF"/>
                </a:solidFill>
                <a:latin typeface="+mn-lt"/>
              </a:defRPr>
            </a:lvl1pPr>
          </a:lstStyle>
          <a:p>
            <a:pPr rtl="0"/>
            <a:fld id="{00F3E68A-7767-42D5-997C-2DD7CBA8ED79}" type="datetime1">
              <a:rPr lang="ru-RU" noProof="0" smtClean="0"/>
              <a:t>31.08.2022</a:t>
            </a:fld>
            <a:endParaRPr lang="ru-RU" noProof="0" dirty="0"/>
          </a:p>
        </p:txBody>
      </p:sp>
      <p:sp>
        <p:nvSpPr>
          <p:cNvPr id="21" name="Нижний колонтитул 20"/>
          <p:cNvSpPr>
            <a:spLocks noGrp="1"/>
          </p:cNvSpPr>
          <p:nvPr>
            <p:ph type="ftr" sz="quarter" idx="11"/>
          </p:nvPr>
        </p:nvSpPr>
        <p:spPr>
          <a:xfrm>
            <a:off x="1629100" y="5177408"/>
            <a:ext cx="5730295" cy="228600"/>
          </a:xfrm>
        </p:spPr>
        <p:txBody>
          <a:bodyPr rtlCol="0"/>
          <a:lstStyle>
            <a:lvl1pPr algn="l">
              <a:defRPr>
                <a:solidFill>
                  <a:schemeClr val="tx1">
                    <a:lumMod val="85000"/>
                    <a:lumOff val="15000"/>
                  </a:schemeClr>
                </a:solidFill>
              </a:defRPr>
            </a:lvl1pPr>
          </a:lstStyle>
          <a:p>
            <a:pPr rtl="0"/>
            <a:endParaRPr lang="ru-RU" noProof="0" dirty="0"/>
          </a:p>
        </p:txBody>
      </p:sp>
      <p:sp>
        <p:nvSpPr>
          <p:cNvPr id="22" name="Номер слайда 21"/>
          <p:cNvSpPr>
            <a:spLocks noGrp="1"/>
          </p:cNvSpPr>
          <p:nvPr>
            <p:ph type="sldNum" sz="quarter" idx="12"/>
          </p:nvPr>
        </p:nvSpPr>
        <p:spPr>
          <a:xfrm>
            <a:off x="8606920" y="5177408"/>
            <a:ext cx="1955980" cy="228600"/>
          </a:xfrm>
        </p:spPr>
        <p:txBody>
          <a:bodyPr rtlCol="0"/>
          <a:lstStyle>
            <a:lvl1pPr>
              <a:defRPr>
                <a:solidFill>
                  <a:schemeClr val="tx1">
                    <a:lumMod val="85000"/>
                    <a:lumOff val="15000"/>
                  </a:schemeClr>
                </a:solidFill>
              </a:defRPr>
            </a:lvl1pPr>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1982019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1_Объект с подписью">
    <p:spTree>
      <p:nvGrpSpPr>
        <p:cNvPr id="1" name=""/>
        <p:cNvGrpSpPr/>
        <p:nvPr/>
      </p:nvGrpSpPr>
      <p:grpSpPr>
        <a:xfrm>
          <a:off x="0" y="0"/>
          <a:ext cx="0" cy="0"/>
          <a:chOff x="0" y="0"/>
          <a:chExt cx="0" cy="0"/>
        </a:xfrm>
      </p:grpSpPr>
      <p:sp>
        <p:nvSpPr>
          <p:cNvPr id="10" name="Прямоугольник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Прямоугольник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8458200" y="607392"/>
            <a:ext cx="3161963" cy="1645920"/>
          </a:xfrm>
        </p:spPr>
        <p:txBody>
          <a:bodyPr rtlCol="0" anchor="b">
            <a:noAutofit/>
          </a:bodyPr>
          <a:lstStyle>
            <a:lvl1pPr algn="l" defTabSz="914400" rtl="0" eaLnBrk="1" latinLnBrk="0" hangingPunct="1">
              <a:lnSpc>
                <a:spcPct val="100000"/>
              </a:lnSpc>
              <a:spcBef>
                <a:spcPct val="0"/>
              </a:spcBef>
              <a:buNone/>
              <a:defRPr lang="en-US" sz="4800" b="0" kern="1200" cap="none" spc="0" baseline="0" dirty="0">
                <a:solidFill>
                  <a:schemeClr val="bg1"/>
                </a:solidFill>
                <a:effectLst/>
                <a:latin typeface="+mj-lt"/>
                <a:ea typeface="+mn-ea"/>
                <a:cs typeface="+mn-cs"/>
              </a:defRPr>
            </a:lvl1pPr>
          </a:lstStyle>
          <a:p>
            <a:pPr rtl="0"/>
            <a:r>
              <a:rPr lang="ru-RU" noProof="0"/>
              <a:t>Образец заголовка</a:t>
            </a:r>
            <a:endParaRPr lang="ru-RU" noProof="0" dirty="0"/>
          </a:p>
        </p:txBody>
      </p:sp>
      <p:sp>
        <p:nvSpPr>
          <p:cNvPr id="3" name="Объект 2"/>
          <p:cNvSpPr>
            <a:spLocks noGrp="1"/>
          </p:cNvSpPr>
          <p:nvPr>
            <p:ph idx="1"/>
          </p:nvPr>
        </p:nvSpPr>
        <p:spPr>
          <a:xfrm>
            <a:off x="685800" y="609600"/>
            <a:ext cx="6858000" cy="5334000"/>
          </a:xfrm>
        </p:spPr>
        <p:txBody>
          <a:bodyPr rtlCol="0"/>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4" name="Текст 3"/>
          <p:cNvSpPr>
            <a:spLocks noGrp="1"/>
          </p:cNvSpPr>
          <p:nvPr>
            <p:ph type="body" sz="half" idx="2"/>
          </p:nvPr>
        </p:nvSpPr>
        <p:spPr>
          <a:xfrm>
            <a:off x="8458200" y="2336800"/>
            <a:ext cx="3161963" cy="3606800"/>
          </a:xfrm>
        </p:spPr>
        <p:txBody>
          <a:bodyPr rtlCol="0">
            <a:normAutofit/>
          </a:bodyPr>
          <a:lstStyle>
            <a:lvl1pPr marL="0" indent="0">
              <a:lnSpc>
                <a:spcPct val="110000"/>
              </a:lnSpc>
              <a:spcBef>
                <a:spcPts val="800"/>
              </a:spcBef>
              <a:buNone/>
              <a:defRPr sz="1800">
                <a:solidFill>
                  <a:schemeClr val="bg1">
                    <a:lumMod val="9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a:t>Образец текста</a:t>
            </a:r>
          </a:p>
        </p:txBody>
      </p:sp>
      <p:sp>
        <p:nvSpPr>
          <p:cNvPr id="8" name="Дата 7"/>
          <p:cNvSpPr>
            <a:spLocks noGrp="1"/>
          </p:cNvSpPr>
          <p:nvPr>
            <p:ph type="dt" sz="half" idx="10"/>
          </p:nvPr>
        </p:nvSpPr>
        <p:spPr>
          <a:xfrm>
            <a:off x="5588000" y="6035040"/>
            <a:ext cx="1955800" cy="365760"/>
          </a:xfrm>
        </p:spPr>
        <p:txBody>
          <a:bodyPr rtlCol="0"/>
          <a:lstStyle>
            <a:lvl1pPr>
              <a:defRPr>
                <a:solidFill>
                  <a:schemeClr val="tx1">
                    <a:lumMod val="85000"/>
                    <a:lumOff val="15000"/>
                  </a:schemeClr>
                </a:solidFill>
              </a:defRPr>
            </a:lvl1pPr>
          </a:lstStyle>
          <a:p>
            <a:pPr rtl="0"/>
            <a:fld id="{6633D009-110C-4353-9AED-74E363F639C7}" type="datetime1">
              <a:rPr lang="ru-RU" noProof="0" smtClean="0"/>
              <a:t>31.08.2022</a:t>
            </a:fld>
            <a:endParaRPr lang="ru-RU" noProof="0" dirty="0"/>
          </a:p>
        </p:txBody>
      </p:sp>
      <p:sp>
        <p:nvSpPr>
          <p:cNvPr id="9" name="Нижний колонтитул 8"/>
          <p:cNvSpPr>
            <a:spLocks noGrp="1"/>
          </p:cNvSpPr>
          <p:nvPr>
            <p:ph type="ftr" sz="quarter" idx="11"/>
          </p:nvPr>
        </p:nvSpPr>
        <p:spPr>
          <a:xfrm>
            <a:off x="685801" y="6035040"/>
            <a:ext cx="4584700" cy="365760"/>
          </a:xfrm>
        </p:spPr>
        <p:txBody>
          <a:bodyPr rtlCol="0"/>
          <a:lstStyle>
            <a:lvl1pPr algn="l">
              <a:defRPr/>
            </a:lvl1pPr>
          </a:lstStyle>
          <a:p>
            <a:pPr rtl="0"/>
            <a:endParaRPr lang="ru-RU" noProof="0" dirty="0"/>
          </a:p>
        </p:txBody>
      </p:sp>
      <p:sp>
        <p:nvSpPr>
          <p:cNvPr id="11" name="Номер слайда 10"/>
          <p:cNvSpPr>
            <a:spLocks noGrp="1"/>
          </p:cNvSpPr>
          <p:nvPr>
            <p:ph type="sldNum" sz="quarter" idx="12"/>
          </p:nvPr>
        </p:nvSpPr>
        <p:spPr>
          <a:xfrm>
            <a:off x="10396728" y="6035040"/>
            <a:ext cx="1223435" cy="365760"/>
          </a:xfrm>
        </p:spPr>
        <p:txBody>
          <a:bodyPr rtlCol="0"/>
          <a:lstStyle>
            <a:lvl1pPr>
              <a:defRPr>
                <a:solidFill>
                  <a:schemeClr val="tx1">
                    <a:lumMod val="85000"/>
                    <a:lumOff val="15000"/>
                  </a:schemeClr>
                </a:solidFill>
              </a:defRPr>
            </a:lvl1pPr>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154680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Рисунок с подписью">
    <p:spTree>
      <p:nvGrpSpPr>
        <p:cNvPr id="1" name=""/>
        <p:cNvGrpSpPr/>
        <p:nvPr/>
      </p:nvGrpSpPr>
      <p:grpSpPr>
        <a:xfrm>
          <a:off x="0" y="0"/>
          <a:ext cx="0" cy="0"/>
          <a:chOff x="0" y="0"/>
          <a:chExt cx="0" cy="0"/>
        </a:xfrm>
      </p:grpSpPr>
      <p:sp>
        <p:nvSpPr>
          <p:cNvPr id="25" name="Прямоугольник 24">
            <a:extLst>
              <a:ext uri="{FF2B5EF4-FFF2-40B4-BE49-F238E27FC236}">
                <a16:creationId xmlns:a16="http://schemas.microsoft.com/office/drawing/2014/main" id="{CD7A40E7-331A-409D-8385-D6893D1EA86A}"/>
              </a:ext>
            </a:extLst>
          </p:cNvPr>
          <p:cNvSpPr/>
          <p:nvPr userDrawn="1"/>
        </p:nvSpPr>
        <p:spPr>
          <a:xfrm>
            <a:off x="948394" y="941695"/>
            <a:ext cx="5452526" cy="497461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dirty="0"/>
          </a:p>
        </p:txBody>
      </p:sp>
      <p:sp>
        <p:nvSpPr>
          <p:cNvPr id="24" name="Рисунок 23">
            <a:extLst>
              <a:ext uri="{FF2B5EF4-FFF2-40B4-BE49-F238E27FC236}">
                <a16:creationId xmlns:a16="http://schemas.microsoft.com/office/drawing/2014/main" id="{75561E95-1FD2-4358-9E4C-3D2E929E4872}"/>
              </a:ext>
            </a:extLst>
          </p:cNvPr>
          <p:cNvSpPr>
            <a:spLocks noGrp="1"/>
          </p:cNvSpPr>
          <p:nvPr>
            <p:ph type="pic" sz="quarter" idx="14"/>
          </p:nvPr>
        </p:nvSpPr>
        <p:spPr>
          <a:xfrm>
            <a:off x="0" y="0"/>
            <a:ext cx="12192000" cy="6858000"/>
          </a:xfrm>
          <a:custGeom>
            <a:avLst/>
            <a:gdLst>
              <a:gd name="connsiteX0" fmla="*/ 948394 w 12192000"/>
              <a:gd name="connsiteY0" fmla="*/ 941695 h 6858000"/>
              <a:gd name="connsiteX1" fmla="*/ 948394 w 12192000"/>
              <a:gd name="connsiteY1" fmla="*/ 5916305 h 6858000"/>
              <a:gd name="connsiteX2" fmla="*/ 6400920 w 12192000"/>
              <a:gd name="connsiteY2" fmla="*/ 5916305 h 6858000"/>
              <a:gd name="connsiteX3" fmla="*/ 6400920 w 12192000"/>
              <a:gd name="connsiteY3" fmla="*/ 941695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948394" y="941695"/>
                </a:moveTo>
                <a:lnTo>
                  <a:pt x="948394" y="5916305"/>
                </a:lnTo>
                <a:lnTo>
                  <a:pt x="6400920" y="5916305"/>
                </a:lnTo>
                <a:lnTo>
                  <a:pt x="6400920" y="941695"/>
                </a:lnTo>
                <a:close/>
                <a:moveTo>
                  <a:pt x="0" y="0"/>
                </a:moveTo>
                <a:lnTo>
                  <a:pt x="12192000" y="0"/>
                </a:lnTo>
                <a:lnTo>
                  <a:pt x="12192000" y="6858000"/>
                </a:lnTo>
                <a:lnTo>
                  <a:pt x="0" y="6858000"/>
                </a:lnTo>
                <a:close/>
              </a:path>
            </a:pathLst>
          </a:custGeom>
          <a:solidFill>
            <a:schemeClr val="accent1">
              <a:lumMod val="60000"/>
              <a:lumOff val="40000"/>
            </a:schemeClr>
          </a:solidFill>
        </p:spPr>
        <p:txBody>
          <a:bodyPr wrap="square" rtlCol="0">
            <a:noAutofit/>
          </a:bodyPr>
          <a:lstStyle>
            <a:lvl1pPr marL="0" indent="0" algn="ctr">
              <a:buNone/>
              <a:defRPr/>
            </a:lvl1pPr>
          </a:lstStyle>
          <a:p>
            <a:pPr rtl="0"/>
            <a:r>
              <a:rPr lang="ru-RU" noProof="0"/>
              <a:t>Вставка рисунка</a:t>
            </a:r>
            <a:endParaRPr lang="ru-RU" noProof="0" dirty="0"/>
          </a:p>
        </p:txBody>
      </p:sp>
      <p:sp>
        <p:nvSpPr>
          <p:cNvPr id="8" name="Дата 7"/>
          <p:cNvSpPr>
            <a:spLocks noGrp="1"/>
          </p:cNvSpPr>
          <p:nvPr>
            <p:ph type="dt" sz="half" idx="10"/>
          </p:nvPr>
        </p:nvSpPr>
        <p:spPr>
          <a:xfrm>
            <a:off x="5588000" y="6035040"/>
            <a:ext cx="1955800" cy="365760"/>
          </a:xfrm>
        </p:spPr>
        <p:txBody>
          <a:bodyPr rtlCol="0"/>
          <a:lstStyle>
            <a:lvl1pPr>
              <a:defRPr>
                <a:solidFill>
                  <a:schemeClr val="tx1">
                    <a:lumMod val="85000"/>
                    <a:lumOff val="15000"/>
                  </a:schemeClr>
                </a:solidFill>
              </a:defRPr>
            </a:lvl1pPr>
          </a:lstStyle>
          <a:p>
            <a:pPr rtl="0"/>
            <a:fld id="{B87863D5-59A1-4403-B973-1ED78C0D3DAF}" type="datetime1">
              <a:rPr lang="ru-RU" noProof="0" smtClean="0"/>
              <a:t>31.08.2022</a:t>
            </a:fld>
            <a:endParaRPr lang="ru-RU" noProof="0" dirty="0"/>
          </a:p>
        </p:txBody>
      </p:sp>
      <p:sp>
        <p:nvSpPr>
          <p:cNvPr id="9" name="Нижний колонтитул 8"/>
          <p:cNvSpPr>
            <a:spLocks noGrp="1"/>
          </p:cNvSpPr>
          <p:nvPr>
            <p:ph type="ftr" sz="quarter" idx="11"/>
          </p:nvPr>
        </p:nvSpPr>
        <p:spPr>
          <a:xfrm>
            <a:off x="685801" y="6035040"/>
            <a:ext cx="4584700" cy="365760"/>
          </a:xfrm>
        </p:spPr>
        <p:txBody>
          <a:bodyPr rtlCol="0"/>
          <a:lstStyle>
            <a:lvl1pPr algn="l">
              <a:defRPr/>
            </a:lvl1pPr>
          </a:lstStyle>
          <a:p>
            <a:pPr rtl="0"/>
            <a:endParaRPr lang="ru-RU" noProof="0" dirty="0"/>
          </a:p>
        </p:txBody>
      </p:sp>
      <p:sp>
        <p:nvSpPr>
          <p:cNvPr id="11" name="Номер слайда 10"/>
          <p:cNvSpPr>
            <a:spLocks noGrp="1"/>
          </p:cNvSpPr>
          <p:nvPr>
            <p:ph type="sldNum" sz="quarter" idx="12"/>
          </p:nvPr>
        </p:nvSpPr>
        <p:spPr>
          <a:xfrm>
            <a:off x="10396728" y="6035040"/>
            <a:ext cx="1223435" cy="365760"/>
          </a:xfrm>
        </p:spPr>
        <p:txBody>
          <a:bodyPr rtlCol="0"/>
          <a:lstStyle>
            <a:lvl1pPr>
              <a:defRPr>
                <a:solidFill>
                  <a:schemeClr val="tx1">
                    <a:lumMod val="85000"/>
                    <a:lumOff val="15000"/>
                  </a:schemeClr>
                </a:solidFill>
              </a:defRPr>
            </a:lvl1pPr>
          </a:lstStyle>
          <a:p>
            <a:pPr rtl="0"/>
            <a:fld id="{34B7E4EF-A1BD-40F4-AB7B-04F084DD991D}" type="slidenum">
              <a:rPr lang="ru-RU" noProof="0" smtClean="0"/>
              <a:t>‹#›</a:t>
            </a:fld>
            <a:endParaRPr lang="ru-RU" noProof="0" dirty="0"/>
          </a:p>
        </p:txBody>
      </p:sp>
      <p:sp>
        <p:nvSpPr>
          <p:cNvPr id="22" name="Объект 3">
            <a:extLst>
              <a:ext uri="{FF2B5EF4-FFF2-40B4-BE49-F238E27FC236}">
                <a16:creationId xmlns:a16="http://schemas.microsoft.com/office/drawing/2014/main" id="{6E7077FF-6FAE-4A98-862F-3A2F931B9589}"/>
              </a:ext>
            </a:extLst>
          </p:cNvPr>
          <p:cNvSpPr>
            <a:spLocks noGrp="1"/>
          </p:cNvSpPr>
          <p:nvPr>
            <p:ph sz="half" idx="13"/>
          </p:nvPr>
        </p:nvSpPr>
        <p:spPr>
          <a:xfrm>
            <a:off x="1357950" y="2852792"/>
            <a:ext cx="4633415" cy="2572193"/>
          </a:xfrm>
        </p:spPr>
        <p:txBody>
          <a:bodyPr vert="horz" lIns="91440" tIns="45720" rIns="91440" bIns="45720" rtlCol="0">
            <a:normAutofit/>
          </a:bodyPr>
          <a:lstStyle>
            <a:lvl1pPr marL="0" indent="0">
              <a:buNone/>
              <a:defRPr>
                <a:solidFill>
                  <a:schemeClr val="bg1"/>
                </a:solidFill>
              </a:defRPr>
            </a:lvl1pPr>
          </a:lstStyle>
          <a:p>
            <a:pPr lvl="0" rtl="0"/>
            <a:r>
              <a:rPr lang="ru-RU" noProof="0"/>
              <a:t>Образец текста</a:t>
            </a:r>
          </a:p>
        </p:txBody>
      </p:sp>
      <p:sp>
        <p:nvSpPr>
          <p:cNvPr id="23" name="Прямоугольник 22">
            <a:extLst>
              <a:ext uri="{FF2B5EF4-FFF2-40B4-BE49-F238E27FC236}">
                <a16:creationId xmlns:a16="http://schemas.microsoft.com/office/drawing/2014/main" id="{351E07B6-8D69-4F8A-9729-400511B37F8B}"/>
              </a:ext>
            </a:extLst>
          </p:cNvPr>
          <p:cNvSpPr/>
          <p:nvPr userDrawn="1"/>
        </p:nvSpPr>
        <p:spPr>
          <a:xfrm>
            <a:off x="1101715" y="1106424"/>
            <a:ext cx="5120640" cy="4645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dirty="0"/>
          </a:p>
        </p:txBody>
      </p:sp>
      <p:sp>
        <p:nvSpPr>
          <p:cNvPr id="2" name="Заголовок 1"/>
          <p:cNvSpPr>
            <a:spLocks noGrp="1"/>
          </p:cNvSpPr>
          <p:nvPr>
            <p:ph type="title"/>
          </p:nvPr>
        </p:nvSpPr>
        <p:spPr>
          <a:xfrm>
            <a:off x="1357950" y="1352804"/>
            <a:ext cx="4633415" cy="1333641"/>
          </a:xfrm>
        </p:spPr>
        <p:txBody>
          <a:bodyPr rtlCol="0" anchor="b">
            <a:normAutofit/>
          </a:bodyPr>
          <a:lstStyle>
            <a:lvl1pPr algn="l" defTabSz="914400" rtl="0" eaLnBrk="1" latinLnBrk="0" hangingPunct="1">
              <a:lnSpc>
                <a:spcPct val="100000"/>
              </a:lnSpc>
              <a:spcBef>
                <a:spcPct val="0"/>
              </a:spcBef>
              <a:buNone/>
              <a:defRPr lang="en-US" sz="4800" b="0" kern="1200" cap="none" spc="0" baseline="0" dirty="0">
                <a:solidFill>
                  <a:schemeClr val="bg1"/>
                </a:solidFill>
                <a:effectLst/>
                <a:latin typeface="+mj-lt"/>
                <a:ea typeface="+mn-ea"/>
                <a:cs typeface="+mn-cs"/>
              </a:defRPr>
            </a:lvl1pPr>
          </a:lstStyle>
          <a:p>
            <a:pPr rtl="0"/>
            <a:r>
              <a:rPr lang="ru-RU" noProof="0"/>
              <a:t>Образец заголовка</a:t>
            </a:r>
            <a:endParaRPr lang="ru-RU" noProof="0" dirty="0"/>
          </a:p>
        </p:txBody>
      </p:sp>
    </p:spTree>
    <p:extLst>
      <p:ext uri="{BB962C8B-B14F-4D97-AF65-F5344CB8AC3E}">
        <p14:creationId xmlns:p14="http://schemas.microsoft.com/office/powerpoint/2010/main" val="2811138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Рисунок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noProof="0"/>
              <a:t>Вставка рисунка</a:t>
            </a:r>
            <a:endParaRPr lang="ru-RU" noProof="0" dirty="0"/>
          </a:p>
        </p:txBody>
      </p:sp>
      <p:sp>
        <p:nvSpPr>
          <p:cNvPr id="5" name="Дата 4"/>
          <p:cNvSpPr>
            <a:spLocks noGrp="1"/>
          </p:cNvSpPr>
          <p:nvPr>
            <p:ph type="dt" sz="half" idx="10"/>
          </p:nvPr>
        </p:nvSpPr>
        <p:spPr>
          <a:xfrm>
            <a:off x="5662337" y="6035040"/>
            <a:ext cx="2071963" cy="365760"/>
          </a:xfrm>
        </p:spPr>
        <p:txBody>
          <a:bodyPr rtlCol="0"/>
          <a:lstStyle>
            <a:lvl1pPr>
              <a:defRPr b="1">
                <a:solidFill>
                  <a:srgbClr val="FFFFFF"/>
                </a:solidFill>
                <a:effectLst>
                  <a:outerShdw blurRad="19050" dist="6350" dir="2700000" algn="tl" rotWithShape="0">
                    <a:prstClr val="black">
                      <a:alpha val="40000"/>
                    </a:prstClr>
                  </a:outerShdw>
                </a:effectLst>
              </a:defRPr>
            </a:lvl1pPr>
          </a:lstStyle>
          <a:p>
            <a:pPr rtl="0"/>
            <a:fld id="{BF20129F-5B3B-442B-A90C-2C83AD84AFDF}" type="datetime1">
              <a:rPr lang="ru-RU" noProof="0" smtClean="0"/>
              <a:t>31.08.2022</a:t>
            </a:fld>
            <a:endParaRPr lang="ru-RU" noProof="0" dirty="0"/>
          </a:p>
        </p:txBody>
      </p:sp>
      <p:sp>
        <p:nvSpPr>
          <p:cNvPr id="6" name="Нижний колонтитул 5"/>
          <p:cNvSpPr>
            <a:spLocks noGrp="1"/>
          </p:cNvSpPr>
          <p:nvPr>
            <p:ph type="ftr" sz="quarter" idx="11"/>
          </p:nvPr>
        </p:nvSpPr>
        <p:spPr>
          <a:xfrm>
            <a:off x="612648" y="6035040"/>
            <a:ext cx="4588002" cy="365760"/>
          </a:xfrm>
        </p:spPr>
        <p:txBody>
          <a:bodyPr rtlCol="0"/>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rtl="0"/>
            <a:endParaRPr lang="ru-RU" noProof="0" dirty="0"/>
          </a:p>
        </p:txBody>
      </p:sp>
      <p:sp>
        <p:nvSpPr>
          <p:cNvPr id="7" name="Номер слайда 6"/>
          <p:cNvSpPr>
            <a:spLocks noGrp="1"/>
          </p:cNvSpPr>
          <p:nvPr>
            <p:ph type="sldNum" sz="quarter" idx="12"/>
          </p:nvPr>
        </p:nvSpPr>
        <p:spPr>
          <a:xfrm>
            <a:off x="10396728" y="6035040"/>
            <a:ext cx="1225296" cy="365760"/>
          </a:xfrm>
        </p:spPr>
        <p:txBody>
          <a:bodyPr rtlCol="0"/>
          <a:lstStyle/>
          <a:p>
            <a:pPr rtl="0"/>
            <a:fld id="{34B7E4EF-A1BD-40F4-AB7B-04F084DD991D}" type="slidenum">
              <a:rPr lang="ru-RU" noProof="0" smtClean="0"/>
              <a:t>‹#›</a:t>
            </a:fld>
            <a:endParaRPr lang="ru-RU" noProof="0" dirty="0"/>
          </a:p>
        </p:txBody>
      </p:sp>
      <p:sp>
        <p:nvSpPr>
          <p:cNvPr id="12" name="Прямоугольник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8477250" y="603504"/>
            <a:ext cx="3144774" cy="1645920"/>
          </a:xfrm>
        </p:spPr>
        <p:txBody>
          <a:bodyPr rtlCol="0" anchor="b">
            <a:noAutofit/>
          </a:bodyPr>
          <a:lstStyle>
            <a:lvl1pPr algn="l">
              <a:lnSpc>
                <a:spcPct val="100000"/>
              </a:lnSpc>
              <a:defRPr sz="3200" b="0">
                <a:solidFill>
                  <a:schemeClr val="tx1"/>
                </a:solidFill>
                <a:latin typeface="+mj-lt"/>
              </a:defRPr>
            </a:lvl1pPr>
          </a:lstStyle>
          <a:p>
            <a:pPr rtl="0"/>
            <a:r>
              <a:rPr lang="ru-RU" noProof="0"/>
              <a:t>Образец заголовка</a:t>
            </a:r>
            <a:endParaRPr lang="ru-RU" noProof="0" dirty="0"/>
          </a:p>
        </p:txBody>
      </p:sp>
      <p:sp>
        <p:nvSpPr>
          <p:cNvPr id="4" name="Текст 3"/>
          <p:cNvSpPr>
            <a:spLocks noGrp="1"/>
          </p:cNvSpPr>
          <p:nvPr>
            <p:ph type="body" sz="half" idx="2"/>
          </p:nvPr>
        </p:nvSpPr>
        <p:spPr>
          <a:xfrm>
            <a:off x="8477250" y="2386584"/>
            <a:ext cx="3144774" cy="3511296"/>
          </a:xfrm>
        </p:spPr>
        <p:txBody>
          <a:bodyPr rtlCol="0">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a:t>Образец текста</a:t>
            </a:r>
          </a:p>
        </p:txBody>
      </p:sp>
    </p:spTree>
    <p:extLst>
      <p:ext uri="{BB962C8B-B14F-4D97-AF65-F5344CB8AC3E}">
        <p14:creationId xmlns:p14="http://schemas.microsoft.com/office/powerpoint/2010/main" val="240100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endParaRPr lang="ru-RU" noProof="0" dirty="0"/>
          </a:p>
        </p:txBody>
      </p:sp>
      <p:sp>
        <p:nvSpPr>
          <p:cNvPr id="3" name="Объект 2"/>
          <p:cNvSpPr>
            <a:spLocks noGrp="1"/>
          </p:cNvSpPr>
          <p:nvPr>
            <p:ph idx="1"/>
          </p:nvPr>
        </p:nvSpPr>
        <p:spPr/>
        <p:txBody>
          <a:bodyPr rtlCol="0"/>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4" name="Дата 3"/>
          <p:cNvSpPr>
            <a:spLocks noGrp="1"/>
          </p:cNvSpPr>
          <p:nvPr>
            <p:ph type="dt" sz="half" idx="10"/>
          </p:nvPr>
        </p:nvSpPr>
        <p:spPr/>
        <p:txBody>
          <a:bodyPr rtlCol="0"/>
          <a:lstStyle/>
          <a:p>
            <a:pPr rtl="0"/>
            <a:fld id="{188A1B66-F7B6-483D-8E93-34B98E565087}" type="datetime1">
              <a:rPr lang="ru-RU" noProof="0" smtClean="0"/>
              <a:t>31.08.2022</a:t>
            </a:fld>
            <a:endParaRPr lang="ru-RU" noProof="0" dirty="0"/>
          </a:p>
        </p:txBody>
      </p:sp>
      <p:sp>
        <p:nvSpPr>
          <p:cNvPr id="5" name="Нижний колонтитул 4"/>
          <p:cNvSpPr>
            <a:spLocks noGrp="1"/>
          </p:cNvSpPr>
          <p:nvPr>
            <p:ph type="ftr" sz="quarter" idx="11"/>
          </p:nvPr>
        </p:nvSpPr>
        <p:spPr/>
        <p:txBody>
          <a:bodyPr rtlCol="0"/>
          <a:lstStyle/>
          <a:p>
            <a:pPr rtl="0"/>
            <a:endParaRPr lang="ru-RU" noProof="0" dirty="0"/>
          </a:p>
        </p:txBody>
      </p:sp>
      <p:sp>
        <p:nvSpPr>
          <p:cNvPr id="6" name="Номер слайда 5"/>
          <p:cNvSpPr>
            <a:spLocks noGrp="1"/>
          </p:cNvSpPr>
          <p:nvPr>
            <p:ph type="sldNum" sz="quarter" idx="12"/>
          </p:nvPr>
        </p:nvSpPr>
        <p:spPr/>
        <p:txBody>
          <a:bodyPr rtlCol="0"/>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1628558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5" name="Прямоугольник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dirty="0"/>
          </a:p>
        </p:txBody>
      </p:sp>
      <p:sp useBgFill="1">
        <p:nvSpPr>
          <p:cNvPr id="23" name="Прямоугольник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Прямоугольник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Прямоугольник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1629156" y="2275165"/>
            <a:ext cx="8933688" cy="2406895"/>
          </a:xfrm>
        </p:spPr>
        <p:txBody>
          <a:bodyPr rtlCol="0"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pPr rtl="0"/>
            <a:r>
              <a:rPr lang="ru-RU" noProof="0"/>
              <a:t>Образец заголовка</a:t>
            </a:r>
            <a:endParaRPr lang="ru-RU" noProof="0" dirty="0"/>
          </a:p>
        </p:txBody>
      </p:sp>
      <p:grpSp>
        <p:nvGrpSpPr>
          <p:cNvPr id="16" name="Группа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Прямая соединительная линия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Текст 2"/>
          <p:cNvSpPr>
            <a:spLocks noGrp="1"/>
          </p:cNvSpPr>
          <p:nvPr>
            <p:ph type="body" idx="1"/>
          </p:nvPr>
        </p:nvSpPr>
        <p:spPr>
          <a:xfrm>
            <a:off x="1629156" y="4682062"/>
            <a:ext cx="8939784" cy="457200"/>
          </a:xfrm>
        </p:spPr>
        <p:txBody>
          <a:bodyPr rtlCol="0"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ru-RU" noProof="0"/>
              <a:t>Образец текста</a:t>
            </a:r>
          </a:p>
        </p:txBody>
      </p:sp>
      <p:sp>
        <p:nvSpPr>
          <p:cNvPr id="4" name="Дата 3"/>
          <p:cNvSpPr>
            <a:spLocks noGrp="1"/>
          </p:cNvSpPr>
          <p:nvPr>
            <p:ph type="dt" sz="half" idx="10"/>
          </p:nvPr>
        </p:nvSpPr>
        <p:spPr>
          <a:xfrm>
            <a:off x="5318760" y="1344502"/>
            <a:ext cx="1554480" cy="498781"/>
          </a:xfrm>
        </p:spPr>
        <p:txBody>
          <a:bodyPr rtlCol="0"/>
          <a:lstStyle>
            <a:lvl1pPr algn="ctr">
              <a:defRPr lang="en-US" sz="1300" kern="1200" spc="0" baseline="0">
                <a:solidFill>
                  <a:srgbClr val="FFFFFF"/>
                </a:solidFill>
                <a:latin typeface="+mn-lt"/>
                <a:ea typeface="+mn-ea"/>
                <a:cs typeface="+mn-cs"/>
              </a:defRPr>
            </a:lvl1pPr>
          </a:lstStyle>
          <a:p>
            <a:pPr rtl="0"/>
            <a:fld id="{4D7A9F96-182D-40A4-B4F8-1A1779F1E10F}" type="datetime1">
              <a:rPr lang="ru-RU" noProof="0" smtClean="0"/>
              <a:t>31.08.2022</a:t>
            </a:fld>
            <a:endParaRPr lang="ru-RU" noProof="0" dirty="0"/>
          </a:p>
        </p:txBody>
      </p:sp>
      <p:sp>
        <p:nvSpPr>
          <p:cNvPr id="5" name="Нижний колонтитул 4"/>
          <p:cNvSpPr>
            <a:spLocks noGrp="1"/>
          </p:cNvSpPr>
          <p:nvPr>
            <p:ph type="ftr" sz="quarter" idx="11"/>
          </p:nvPr>
        </p:nvSpPr>
        <p:spPr>
          <a:xfrm>
            <a:off x="1629157" y="5177408"/>
            <a:ext cx="5660134" cy="228600"/>
          </a:xfrm>
        </p:spPr>
        <p:txBody>
          <a:bodyPr rtlCol="0"/>
          <a:lstStyle>
            <a:lvl1pPr algn="l">
              <a:defRPr>
                <a:solidFill>
                  <a:schemeClr val="tx1">
                    <a:lumMod val="85000"/>
                    <a:lumOff val="15000"/>
                  </a:schemeClr>
                </a:solidFill>
              </a:defRPr>
            </a:lvl1pPr>
          </a:lstStyle>
          <a:p>
            <a:pPr rtl="0"/>
            <a:endParaRPr lang="ru-RU" noProof="0" dirty="0"/>
          </a:p>
        </p:txBody>
      </p:sp>
      <p:sp>
        <p:nvSpPr>
          <p:cNvPr id="6" name="Номер слайда 5"/>
          <p:cNvSpPr>
            <a:spLocks noGrp="1"/>
          </p:cNvSpPr>
          <p:nvPr>
            <p:ph type="sldNum" sz="quarter" idx="12"/>
          </p:nvPr>
        </p:nvSpPr>
        <p:spPr>
          <a:xfrm>
            <a:off x="8604504" y="5177408"/>
            <a:ext cx="1958339" cy="228600"/>
          </a:xfrm>
        </p:spPr>
        <p:txBody>
          <a:bodyPr rtlCol="0"/>
          <a:lstStyle>
            <a:lvl1pPr>
              <a:defRPr>
                <a:solidFill>
                  <a:schemeClr val="tx1">
                    <a:lumMod val="85000"/>
                    <a:lumOff val="15000"/>
                  </a:schemeClr>
                </a:solidFill>
              </a:defRPr>
            </a:lvl1pPr>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187034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rtlCol="0"/>
          <a:lstStyle/>
          <a:p>
            <a:pPr rtl="0"/>
            <a:r>
              <a:rPr lang="ru-RU" noProof="0"/>
              <a:t>Образец заголовка</a:t>
            </a:r>
            <a:endParaRPr lang="ru-RU" noProof="0" dirty="0"/>
          </a:p>
        </p:txBody>
      </p:sp>
      <p:sp>
        <p:nvSpPr>
          <p:cNvPr id="3" name="Объект 2"/>
          <p:cNvSpPr>
            <a:spLocks noGrp="1"/>
          </p:cNvSpPr>
          <p:nvPr>
            <p:ph sz="half" idx="1"/>
          </p:nvPr>
        </p:nvSpPr>
        <p:spPr>
          <a:xfrm>
            <a:off x="1066800" y="2103120"/>
            <a:ext cx="466344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4" name="Объект 3"/>
          <p:cNvSpPr>
            <a:spLocks noGrp="1"/>
          </p:cNvSpPr>
          <p:nvPr>
            <p:ph sz="half" idx="2"/>
          </p:nvPr>
        </p:nvSpPr>
        <p:spPr>
          <a:xfrm>
            <a:off x="6461760" y="2103120"/>
            <a:ext cx="466344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5" name="Дата 4"/>
          <p:cNvSpPr>
            <a:spLocks noGrp="1"/>
          </p:cNvSpPr>
          <p:nvPr>
            <p:ph type="dt" sz="half" idx="10"/>
          </p:nvPr>
        </p:nvSpPr>
        <p:spPr/>
        <p:txBody>
          <a:bodyPr rtlCol="0"/>
          <a:lstStyle/>
          <a:p>
            <a:pPr rtl="0"/>
            <a:fld id="{B3A6FFAF-8CA9-477E-8DA9-1FA61DF88751}" type="datetime1">
              <a:rPr lang="ru-RU" noProof="0" smtClean="0"/>
              <a:t>31.08.2022</a:t>
            </a:fld>
            <a:endParaRPr lang="ru-RU" noProof="0" dirty="0"/>
          </a:p>
        </p:txBody>
      </p:sp>
      <p:sp>
        <p:nvSpPr>
          <p:cNvPr id="6" name="Нижний колонтитул 5"/>
          <p:cNvSpPr>
            <a:spLocks noGrp="1"/>
          </p:cNvSpPr>
          <p:nvPr>
            <p:ph type="ftr" sz="quarter" idx="11"/>
          </p:nvPr>
        </p:nvSpPr>
        <p:spPr/>
        <p:txBody>
          <a:bodyPr rtlCol="0"/>
          <a:lstStyle/>
          <a:p>
            <a:pPr rtl="0"/>
            <a:endParaRPr lang="ru-RU" noProof="0" dirty="0"/>
          </a:p>
        </p:txBody>
      </p:sp>
      <p:sp>
        <p:nvSpPr>
          <p:cNvPr id="7" name="Номер слайда 6"/>
          <p:cNvSpPr>
            <a:spLocks noGrp="1"/>
          </p:cNvSpPr>
          <p:nvPr>
            <p:ph type="sldNum" sz="quarter" idx="12"/>
          </p:nvPr>
        </p:nvSpPr>
        <p:spPr/>
        <p:txBody>
          <a:bodyPr rtlCol="0"/>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2305556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Три объекта">
    <p:spTree>
      <p:nvGrpSpPr>
        <p:cNvPr id="1" name=""/>
        <p:cNvGrpSpPr/>
        <p:nvPr/>
      </p:nvGrpSpPr>
      <p:grpSpPr>
        <a:xfrm>
          <a:off x="0" y="0"/>
          <a:ext cx="0" cy="0"/>
          <a:chOff x="0" y="0"/>
          <a:chExt cx="0" cy="0"/>
        </a:xfrm>
      </p:grpSpPr>
      <p:sp>
        <p:nvSpPr>
          <p:cNvPr id="12" name="Рисунок 11">
            <a:extLst>
              <a:ext uri="{FF2B5EF4-FFF2-40B4-BE49-F238E27FC236}">
                <a16:creationId xmlns:a16="http://schemas.microsoft.com/office/drawing/2014/main" id="{2F2F0876-DA34-44C2-B05E-66533803FE6E}"/>
              </a:ext>
            </a:extLst>
          </p:cNvPr>
          <p:cNvSpPr>
            <a:spLocks noGrp="1"/>
          </p:cNvSpPr>
          <p:nvPr>
            <p:ph type="pic" sz="quarter" idx="14"/>
          </p:nvPr>
        </p:nvSpPr>
        <p:spPr>
          <a:xfrm>
            <a:off x="233400" y="246600"/>
            <a:ext cx="11725200" cy="6364800"/>
          </a:xfrm>
        </p:spPr>
        <p:txBody>
          <a:bodyPr rtlCol="0" anchor="ctr" anchorCtr="0"/>
          <a:lstStyle>
            <a:lvl1pPr marL="0" indent="0" algn="ctr">
              <a:buNone/>
              <a:defRPr/>
            </a:lvl1pPr>
          </a:lstStyle>
          <a:p>
            <a:pPr rtl="0"/>
            <a:r>
              <a:rPr lang="ru-RU" noProof="0"/>
              <a:t>Вставка рисунка</a:t>
            </a:r>
            <a:endParaRPr lang="ru-RU" noProof="0" dirty="0"/>
          </a:p>
        </p:txBody>
      </p:sp>
      <p:sp>
        <p:nvSpPr>
          <p:cNvPr id="10" name="Рисунок 9">
            <a:extLst>
              <a:ext uri="{FF2B5EF4-FFF2-40B4-BE49-F238E27FC236}">
                <a16:creationId xmlns:a16="http://schemas.microsoft.com/office/drawing/2014/main" id="{6E352C7E-BCE1-47CD-872E-2935DD89FC28}"/>
              </a:ext>
            </a:extLst>
          </p:cNvPr>
          <p:cNvSpPr>
            <a:spLocks noGrp="1"/>
          </p:cNvSpPr>
          <p:nvPr>
            <p:ph type="pic" sz="quarter" idx="13"/>
          </p:nvPr>
        </p:nvSpPr>
        <p:spPr>
          <a:xfrm>
            <a:off x="852488" y="2103438"/>
            <a:ext cx="5243512" cy="3748087"/>
          </a:xfrm>
        </p:spPr>
        <p:txBody>
          <a:bodyPr rtlCol="0" anchor="ctr" anchorCtr="0"/>
          <a:lstStyle>
            <a:lvl1pPr marL="0" indent="0" algn="ctr">
              <a:buNone/>
              <a:defRPr/>
            </a:lvl1pPr>
          </a:lstStyle>
          <a:p>
            <a:pPr rtl="0"/>
            <a:r>
              <a:rPr lang="ru-RU" noProof="0"/>
              <a:t>Вставка рисунка</a:t>
            </a:r>
            <a:endParaRPr lang="ru-RU" noProof="0" dirty="0"/>
          </a:p>
        </p:txBody>
      </p:sp>
      <p:sp>
        <p:nvSpPr>
          <p:cNvPr id="8" name="Заголовок 7"/>
          <p:cNvSpPr>
            <a:spLocks noGrp="1"/>
          </p:cNvSpPr>
          <p:nvPr>
            <p:ph type="title"/>
          </p:nvPr>
        </p:nvSpPr>
        <p:spPr/>
        <p:txBody>
          <a:bodyPr rtlCol="0"/>
          <a:lstStyle>
            <a:lvl1pPr>
              <a:defRPr>
                <a:solidFill>
                  <a:schemeClr val="bg2">
                    <a:lumMod val="50000"/>
                  </a:schemeClr>
                </a:solidFill>
              </a:defRPr>
            </a:lvl1pPr>
          </a:lstStyle>
          <a:p>
            <a:pPr rtl="0"/>
            <a:r>
              <a:rPr lang="ru-RU" noProof="0"/>
              <a:t>Образец заголовка</a:t>
            </a:r>
            <a:endParaRPr lang="ru-RU" noProof="0" dirty="0"/>
          </a:p>
        </p:txBody>
      </p:sp>
      <p:sp>
        <p:nvSpPr>
          <p:cNvPr id="4" name="Объект 3"/>
          <p:cNvSpPr>
            <a:spLocks noGrp="1"/>
          </p:cNvSpPr>
          <p:nvPr>
            <p:ph sz="half" idx="2"/>
          </p:nvPr>
        </p:nvSpPr>
        <p:spPr>
          <a:xfrm>
            <a:off x="6461760" y="2103120"/>
            <a:ext cx="466344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5" name="Дата 4"/>
          <p:cNvSpPr>
            <a:spLocks noGrp="1"/>
          </p:cNvSpPr>
          <p:nvPr>
            <p:ph type="dt" sz="half" idx="10"/>
          </p:nvPr>
        </p:nvSpPr>
        <p:spPr/>
        <p:txBody>
          <a:bodyPr rtlCol="0"/>
          <a:lstStyle/>
          <a:p>
            <a:pPr rtl="0"/>
            <a:fld id="{2E1907E5-745E-41C6-90EC-1FA5CD9A454C}" type="datetime1">
              <a:rPr lang="ru-RU" noProof="0" smtClean="0"/>
              <a:t>31.08.2022</a:t>
            </a:fld>
            <a:endParaRPr lang="ru-RU" noProof="0" dirty="0"/>
          </a:p>
        </p:txBody>
      </p:sp>
      <p:sp>
        <p:nvSpPr>
          <p:cNvPr id="6" name="Нижний колонтитул 5"/>
          <p:cNvSpPr>
            <a:spLocks noGrp="1"/>
          </p:cNvSpPr>
          <p:nvPr>
            <p:ph type="ftr" sz="quarter" idx="11"/>
          </p:nvPr>
        </p:nvSpPr>
        <p:spPr/>
        <p:txBody>
          <a:bodyPr rtlCol="0"/>
          <a:lstStyle/>
          <a:p>
            <a:pPr rtl="0"/>
            <a:endParaRPr lang="ru-RU" noProof="0" dirty="0"/>
          </a:p>
        </p:txBody>
      </p:sp>
      <p:sp>
        <p:nvSpPr>
          <p:cNvPr id="7" name="Номер слайда 6"/>
          <p:cNvSpPr>
            <a:spLocks noGrp="1"/>
          </p:cNvSpPr>
          <p:nvPr>
            <p:ph type="sldNum" sz="quarter" idx="12"/>
          </p:nvPr>
        </p:nvSpPr>
        <p:spPr/>
        <p:txBody>
          <a:bodyPr rtlCol="0"/>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3223926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endParaRPr lang="ru-RU" noProof="0" dirty="0"/>
          </a:p>
        </p:txBody>
      </p:sp>
      <p:sp>
        <p:nvSpPr>
          <p:cNvPr id="3" name="Текст 2"/>
          <p:cNvSpPr>
            <a:spLocks noGrp="1"/>
          </p:cNvSpPr>
          <p:nvPr>
            <p:ph type="body" idx="1"/>
          </p:nvPr>
        </p:nvSpPr>
        <p:spPr>
          <a:xfrm>
            <a:off x="1069848" y="2074334"/>
            <a:ext cx="4663440" cy="640080"/>
          </a:xfrm>
        </p:spPr>
        <p:txBody>
          <a:bodyPr rtlCol="0"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Образец текста</a:t>
            </a:r>
          </a:p>
        </p:txBody>
      </p:sp>
      <p:sp>
        <p:nvSpPr>
          <p:cNvPr id="4" name="Объект 3"/>
          <p:cNvSpPr>
            <a:spLocks noGrp="1"/>
          </p:cNvSpPr>
          <p:nvPr>
            <p:ph sz="half" idx="2"/>
          </p:nvPr>
        </p:nvSpPr>
        <p:spPr>
          <a:xfrm>
            <a:off x="1069848" y="2792472"/>
            <a:ext cx="4663440" cy="3163825"/>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5" name="Текст 4"/>
          <p:cNvSpPr>
            <a:spLocks noGrp="1"/>
          </p:cNvSpPr>
          <p:nvPr>
            <p:ph type="body" sz="quarter" idx="3"/>
          </p:nvPr>
        </p:nvSpPr>
        <p:spPr>
          <a:xfrm>
            <a:off x="6458712" y="2074334"/>
            <a:ext cx="4663440" cy="640080"/>
          </a:xfrm>
        </p:spPr>
        <p:txBody>
          <a:bodyPr rtlCol="0"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noProof="0"/>
              <a:t>Образец текста</a:t>
            </a:r>
          </a:p>
        </p:txBody>
      </p:sp>
      <p:sp>
        <p:nvSpPr>
          <p:cNvPr id="6" name="Объект 5"/>
          <p:cNvSpPr>
            <a:spLocks noGrp="1"/>
          </p:cNvSpPr>
          <p:nvPr>
            <p:ph sz="quarter" idx="4"/>
          </p:nvPr>
        </p:nvSpPr>
        <p:spPr>
          <a:xfrm>
            <a:off x="6458712" y="2792471"/>
            <a:ext cx="4663440" cy="3164509"/>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7" name="Дата 6"/>
          <p:cNvSpPr>
            <a:spLocks noGrp="1"/>
          </p:cNvSpPr>
          <p:nvPr>
            <p:ph type="dt" sz="half" idx="10"/>
          </p:nvPr>
        </p:nvSpPr>
        <p:spPr/>
        <p:txBody>
          <a:bodyPr rtlCol="0"/>
          <a:lstStyle/>
          <a:p>
            <a:pPr rtl="0"/>
            <a:fld id="{925FC309-A32E-409D-8464-5DDE0E1AFBFE}" type="datetime1">
              <a:rPr lang="ru-RU" noProof="0" smtClean="0"/>
              <a:t>31.08.2022</a:t>
            </a:fld>
            <a:endParaRPr lang="ru-RU" noProof="0" dirty="0"/>
          </a:p>
        </p:txBody>
      </p:sp>
      <p:sp>
        <p:nvSpPr>
          <p:cNvPr id="8" name="Нижний колонтитул 7"/>
          <p:cNvSpPr>
            <a:spLocks noGrp="1"/>
          </p:cNvSpPr>
          <p:nvPr>
            <p:ph type="ftr" sz="quarter" idx="11"/>
          </p:nvPr>
        </p:nvSpPr>
        <p:spPr/>
        <p:txBody>
          <a:bodyPr rtlCol="0"/>
          <a:lstStyle/>
          <a:p>
            <a:pPr rtl="0"/>
            <a:endParaRPr lang="ru-RU" noProof="0" dirty="0"/>
          </a:p>
        </p:txBody>
      </p:sp>
      <p:sp>
        <p:nvSpPr>
          <p:cNvPr id="9" name="Номер слайда 8"/>
          <p:cNvSpPr>
            <a:spLocks noGrp="1"/>
          </p:cNvSpPr>
          <p:nvPr>
            <p:ph type="sldNum" sz="quarter" idx="12"/>
          </p:nvPr>
        </p:nvSpPr>
        <p:spPr/>
        <p:txBody>
          <a:bodyPr rtlCol="0"/>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523591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noProof="0"/>
              <a:t>Образец заголовка</a:t>
            </a:r>
            <a:endParaRPr lang="ru-RU" noProof="0" dirty="0"/>
          </a:p>
        </p:txBody>
      </p:sp>
      <p:sp>
        <p:nvSpPr>
          <p:cNvPr id="3" name="Дата 2"/>
          <p:cNvSpPr>
            <a:spLocks noGrp="1"/>
          </p:cNvSpPr>
          <p:nvPr>
            <p:ph type="dt" sz="half" idx="10"/>
          </p:nvPr>
        </p:nvSpPr>
        <p:spPr/>
        <p:txBody>
          <a:bodyPr rtlCol="0"/>
          <a:lstStyle/>
          <a:p>
            <a:pPr rtl="0"/>
            <a:fld id="{798D6E98-CC2D-4899-B123-BFFA3D51273E}" type="datetime1">
              <a:rPr lang="ru-RU" noProof="0" smtClean="0"/>
              <a:t>31.08.2022</a:t>
            </a:fld>
            <a:endParaRPr lang="ru-RU" noProof="0" dirty="0"/>
          </a:p>
        </p:txBody>
      </p:sp>
      <p:sp>
        <p:nvSpPr>
          <p:cNvPr id="4" name="Нижний колонтитул 3"/>
          <p:cNvSpPr>
            <a:spLocks noGrp="1"/>
          </p:cNvSpPr>
          <p:nvPr>
            <p:ph type="ftr" sz="quarter" idx="11"/>
          </p:nvPr>
        </p:nvSpPr>
        <p:spPr/>
        <p:txBody>
          <a:bodyPr rtlCol="0"/>
          <a:lstStyle/>
          <a:p>
            <a:pPr rtl="0"/>
            <a:endParaRPr lang="ru-RU" noProof="0" dirty="0"/>
          </a:p>
        </p:txBody>
      </p:sp>
      <p:sp>
        <p:nvSpPr>
          <p:cNvPr id="5" name="Номер слайда 4"/>
          <p:cNvSpPr>
            <a:spLocks noGrp="1"/>
          </p:cNvSpPr>
          <p:nvPr>
            <p:ph type="sldNum" sz="quarter" idx="12"/>
          </p:nvPr>
        </p:nvSpPr>
        <p:spPr/>
        <p:txBody>
          <a:bodyPr rtlCol="0"/>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3758772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74DA2979-A1F7-4200-935B-08ADAC9464DF}" type="datetime1">
              <a:rPr lang="ru-RU" noProof="0" smtClean="0"/>
              <a:t>31.08.2022</a:t>
            </a:fld>
            <a:endParaRPr lang="ru-RU" noProof="0" dirty="0"/>
          </a:p>
        </p:txBody>
      </p:sp>
      <p:sp>
        <p:nvSpPr>
          <p:cNvPr id="3" name="Нижний колонтитул 2"/>
          <p:cNvSpPr>
            <a:spLocks noGrp="1"/>
          </p:cNvSpPr>
          <p:nvPr>
            <p:ph type="ftr" sz="quarter" idx="11"/>
          </p:nvPr>
        </p:nvSpPr>
        <p:spPr/>
        <p:txBody>
          <a:bodyPr rtlCol="0"/>
          <a:lstStyle/>
          <a:p>
            <a:pPr rtl="0"/>
            <a:endParaRPr lang="ru-RU" noProof="0" dirty="0"/>
          </a:p>
        </p:txBody>
      </p:sp>
      <p:sp>
        <p:nvSpPr>
          <p:cNvPr id="4" name="Номер слайда 3"/>
          <p:cNvSpPr>
            <a:spLocks noGrp="1"/>
          </p:cNvSpPr>
          <p:nvPr>
            <p:ph type="sldNum" sz="quarter" idx="12"/>
          </p:nvPr>
        </p:nvSpPr>
        <p:spPr/>
        <p:txBody>
          <a:bodyPr rtlCol="0"/>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865951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0" name="Прямоугольник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Прямоугольник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Заголовок 1"/>
          <p:cNvSpPr>
            <a:spLocks noGrp="1"/>
          </p:cNvSpPr>
          <p:nvPr>
            <p:ph type="title"/>
          </p:nvPr>
        </p:nvSpPr>
        <p:spPr>
          <a:xfrm>
            <a:off x="8458200" y="607392"/>
            <a:ext cx="3161963" cy="1645920"/>
          </a:xfrm>
        </p:spPr>
        <p:txBody>
          <a:bodyPr rtlCol="0"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pPr rtl="0"/>
            <a:r>
              <a:rPr lang="ru-RU" noProof="0"/>
              <a:t>Образец заголовка</a:t>
            </a:r>
            <a:endParaRPr lang="ru-RU" noProof="0" dirty="0"/>
          </a:p>
        </p:txBody>
      </p:sp>
      <p:sp>
        <p:nvSpPr>
          <p:cNvPr id="3" name="Объект 2"/>
          <p:cNvSpPr>
            <a:spLocks noGrp="1"/>
          </p:cNvSpPr>
          <p:nvPr>
            <p:ph idx="1"/>
          </p:nvPr>
        </p:nvSpPr>
        <p:spPr>
          <a:xfrm>
            <a:off x="685800" y="609600"/>
            <a:ext cx="6858000" cy="5334000"/>
          </a:xfrm>
        </p:spPr>
        <p:txBody>
          <a:bodyPr rtlCol="0"/>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ru-RU" noProof="0"/>
              <a:t>Образец текста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endParaRPr lang="ru-RU" noProof="0" dirty="0"/>
          </a:p>
        </p:txBody>
      </p:sp>
      <p:sp>
        <p:nvSpPr>
          <p:cNvPr id="4" name="Текст 3"/>
          <p:cNvSpPr>
            <a:spLocks noGrp="1"/>
          </p:cNvSpPr>
          <p:nvPr>
            <p:ph type="body" sz="half" idx="2"/>
          </p:nvPr>
        </p:nvSpPr>
        <p:spPr>
          <a:xfrm>
            <a:off x="8458200" y="2336800"/>
            <a:ext cx="3161963" cy="3606800"/>
          </a:xfrm>
        </p:spPr>
        <p:txBody>
          <a:bodyPr rtlCol="0">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ru-RU" noProof="0"/>
              <a:t>Образец текста</a:t>
            </a:r>
          </a:p>
        </p:txBody>
      </p:sp>
      <p:sp>
        <p:nvSpPr>
          <p:cNvPr id="8" name="Дата 7"/>
          <p:cNvSpPr>
            <a:spLocks noGrp="1"/>
          </p:cNvSpPr>
          <p:nvPr>
            <p:ph type="dt" sz="half" idx="10"/>
          </p:nvPr>
        </p:nvSpPr>
        <p:spPr>
          <a:xfrm>
            <a:off x="5588000" y="6035040"/>
            <a:ext cx="1955800" cy="365760"/>
          </a:xfrm>
        </p:spPr>
        <p:txBody>
          <a:bodyPr rtlCol="0"/>
          <a:lstStyle>
            <a:lvl1pPr>
              <a:defRPr>
                <a:solidFill>
                  <a:schemeClr val="tx1">
                    <a:lumMod val="85000"/>
                    <a:lumOff val="15000"/>
                  </a:schemeClr>
                </a:solidFill>
              </a:defRPr>
            </a:lvl1pPr>
          </a:lstStyle>
          <a:p>
            <a:pPr rtl="0"/>
            <a:fld id="{3B73EB9A-3FC0-40E2-8A3B-B46DE8253B86}" type="datetime1">
              <a:rPr lang="ru-RU" noProof="0" smtClean="0"/>
              <a:t>31.08.2022</a:t>
            </a:fld>
            <a:endParaRPr lang="ru-RU" noProof="0" dirty="0"/>
          </a:p>
        </p:txBody>
      </p:sp>
      <p:sp>
        <p:nvSpPr>
          <p:cNvPr id="9" name="Нижний колонтитул 8"/>
          <p:cNvSpPr>
            <a:spLocks noGrp="1"/>
          </p:cNvSpPr>
          <p:nvPr>
            <p:ph type="ftr" sz="quarter" idx="11"/>
          </p:nvPr>
        </p:nvSpPr>
        <p:spPr>
          <a:xfrm>
            <a:off x="685801" y="6035040"/>
            <a:ext cx="4584700" cy="365760"/>
          </a:xfrm>
        </p:spPr>
        <p:txBody>
          <a:bodyPr rtlCol="0"/>
          <a:lstStyle>
            <a:lvl1pPr algn="l">
              <a:defRPr/>
            </a:lvl1pPr>
          </a:lstStyle>
          <a:p>
            <a:pPr rtl="0"/>
            <a:endParaRPr lang="ru-RU" noProof="0" dirty="0"/>
          </a:p>
        </p:txBody>
      </p:sp>
      <p:sp>
        <p:nvSpPr>
          <p:cNvPr id="11" name="Номер слайда 10"/>
          <p:cNvSpPr>
            <a:spLocks noGrp="1"/>
          </p:cNvSpPr>
          <p:nvPr>
            <p:ph type="sldNum" sz="quarter" idx="12"/>
          </p:nvPr>
        </p:nvSpPr>
        <p:spPr>
          <a:xfrm>
            <a:off x="10396728" y="6035040"/>
            <a:ext cx="1223435" cy="365760"/>
          </a:xfrm>
        </p:spPr>
        <p:txBody>
          <a:bodyPr rtlCol="0"/>
          <a:lstStyle>
            <a:lvl1pPr>
              <a:defRPr>
                <a:solidFill>
                  <a:schemeClr val="tx1">
                    <a:lumMod val="85000"/>
                    <a:lumOff val="15000"/>
                  </a:schemeClr>
                </a:solidFill>
              </a:defRPr>
            </a:lvl1pPr>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1696644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Прямоугольник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dirty="0"/>
          </a:p>
        </p:txBody>
      </p:sp>
      <p:sp>
        <p:nvSpPr>
          <p:cNvPr id="7" name="Прямоугольник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Прямоугольник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Заголовок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pPr rtl="0"/>
            <a:r>
              <a:rPr lang="ru-RU" noProof="0" dirty="0"/>
              <a:t>Стиль образца заголовка</a:t>
            </a:r>
          </a:p>
        </p:txBody>
      </p:sp>
      <p:sp>
        <p:nvSpPr>
          <p:cNvPr id="3" name="Текст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rtl="0"/>
            <a:r>
              <a:rPr lang="ru-RU" noProof="0" dirty="0"/>
              <a:t>Щелкните, чтобы изменить стили текста образца слайда</a:t>
            </a:r>
          </a:p>
          <a:p>
            <a:pPr lvl="1" rtl="0"/>
            <a:r>
              <a:rPr lang="ru-RU" noProof="0" dirty="0"/>
              <a:t>Второй уровень</a:t>
            </a:r>
          </a:p>
          <a:p>
            <a:pPr lvl="2" rtl="0"/>
            <a:r>
              <a:rPr lang="ru-RU" noProof="0" dirty="0"/>
              <a:t>Третий уровень</a:t>
            </a:r>
          </a:p>
          <a:p>
            <a:pPr lvl="3" rtl="0"/>
            <a:r>
              <a:rPr lang="ru-RU" noProof="0" dirty="0"/>
              <a:t>Четвертый уровень</a:t>
            </a:r>
          </a:p>
          <a:p>
            <a:pPr lvl="4" rtl="0"/>
            <a:r>
              <a:rPr lang="ru-RU" noProof="0" dirty="0"/>
              <a:t>Пятый уровень</a:t>
            </a:r>
          </a:p>
        </p:txBody>
      </p:sp>
      <p:sp>
        <p:nvSpPr>
          <p:cNvPr id="4" name="Дата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pPr rtl="0"/>
            <a:fld id="{4EB4C4B5-915D-4743-816A-C56D19374B6C}" type="datetime1">
              <a:rPr lang="ru-RU" noProof="0" smtClean="0"/>
              <a:t>31.08.2022</a:t>
            </a:fld>
            <a:endParaRPr lang="ru-RU" noProof="0" dirty="0"/>
          </a:p>
        </p:txBody>
      </p:sp>
      <p:sp>
        <p:nvSpPr>
          <p:cNvPr id="5" name="Нижний колонтитул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1000">
                <a:solidFill>
                  <a:schemeClr val="tx1">
                    <a:lumMod val="85000"/>
                    <a:lumOff val="15000"/>
                  </a:schemeClr>
                </a:solidFill>
              </a:defRPr>
            </a:lvl1pPr>
          </a:lstStyle>
          <a:p>
            <a:pPr rtl="0"/>
            <a:endParaRPr lang="ru-RU" noProof="0" dirty="0"/>
          </a:p>
        </p:txBody>
      </p:sp>
      <p:sp>
        <p:nvSpPr>
          <p:cNvPr id="6" name="Номер слайда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pPr rtl="0"/>
            <a:fld id="{34B7E4EF-A1BD-40F4-AB7B-04F084DD991D}" type="slidenum">
              <a:rPr lang="ru-RU" noProof="0" smtClean="0"/>
              <a:t>‹#›</a:t>
            </a:fld>
            <a:endParaRPr lang="ru-RU" noProof="0" dirty="0"/>
          </a:p>
        </p:txBody>
      </p:sp>
    </p:spTree>
    <p:extLst>
      <p:ext uri="{BB962C8B-B14F-4D97-AF65-F5344CB8AC3E}">
        <p14:creationId xmlns:p14="http://schemas.microsoft.com/office/powerpoint/2010/main" val="1560424787"/>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9" r:id="rId5"/>
    <p:sldLayoutId id="2147483730" r:id="rId6"/>
    <p:sldLayoutId id="2147483736" r:id="rId7"/>
    <p:sldLayoutId id="2147483737" r:id="rId8"/>
    <p:sldLayoutId id="2147483727" r:id="rId9"/>
    <p:sldLayoutId id="2147483741" r:id="rId10"/>
    <p:sldLayoutId id="2147483740" r:id="rId11"/>
    <p:sldLayoutId id="2147483728" r:id="rId12"/>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jp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hyperlink" Target="https://www.youtube.com/watch?v=O_2UW8v3Q8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Прямоугольник 8">
            <a:extLst>
              <a:ext uri="{FF2B5EF4-FFF2-40B4-BE49-F238E27FC236}">
                <a16:creationId xmlns:a16="http://schemas.microsoft.com/office/drawing/2014/main" id="{6F40FBDA-CEB1-40F0-9AB9-BD9C402D70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pic>
        <p:nvPicPr>
          <p:cNvPr id="4" name="Рисунок 3">
            <a:extLst>
              <a:ext uri="{FF2B5EF4-FFF2-40B4-BE49-F238E27FC236}">
                <a16:creationId xmlns:a16="http://schemas.microsoft.com/office/drawing/2014/main" id="{ADA04C7C-FE8B-4C2F-BF2E-CBD501A02DF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759861"/>
            <a:ext cx="12192000" cy="8129588"/>
          </a:xfrm>
          <a:prstGeom prst="rect">
            <a:avLst/>
          </a:prstGeom>
        </p:spPr>
      </p:pic>
      <p:sp>
        <p:nvSpPr>
          <p:cNvPr id="11" name="Прямоугольник 10">
            <a:extLst>
              <a:ext uri="{FF2B5EF4-FFF2-40B4-BE49-F238E27FC236}">
                <a16:creationId xmlns:a16="http://schemas.microsoft.com/office/drawing/2014/main" id="{0344D4FE-ABEF-4230-9E4E-AD5782FC7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noFill/>
          <a:ln w="9525" cap="sq" cmpd="sng" algn="ctr">
            <a:solidFill>
              <a:schemeClr val="tx1">
                <a:lumMod val="75000"/>
                <a:lumOff val="25000"/>
              </a:schemeClr>
            </a:solidFill>
            <a:prstDash val="solid"/>
            <a:miter lim="800000"/>
          </a:ln>
          <a:effectLst>
            <a:softEdge rad="0"/>
          </a:effectLst>
        </p:spPr>
      </p:sp>
      <p:sp>
        <p:nvSpPr>
          <p:cNvPr id="2" name="Заголовок 1">
            <a:extLst>
              <a:ext uri="{FF2B5EF4-FFF2-40B4-BE49-F238E27FC236}">
                <a16:creationId xmlns:a16="http://schemas.microsoft.com/office/drawing/2014/main" id="{01253F3E-E6E8-4DEE-A6F6-D6A88FD391E3}"/>
              </a:ext>
            </a:extLst>
          </p:cNvPr>
          <p:cNvSpPr>
            <a:spLocks noGrp="1"/>
          </p:cNvSpPr>
          <p:nvPr>
            <p:ph type="ctrTitle"/>
          </p:nvPr>
        </p:nvSpPr>
        <p:spPr>
          <a:xfrm>
            <a:off x="1769532" y="2091263"/>
            <a:ext cx="8652938" cy="2461504"/>
          </a:xfrm>
        </p:spPr>
        <p:txBody>
          <a:bodyPr rtlCol="0">
            <a:normAutofit/>
          </a:bodyPr>
          <a:lstStyle/>
          <a:p>
            <a:pPr rtl="0"/>
            <a:r>
              <a:rPr lang="en-GB" dirty="0"/>
              <a:t>Welsh </a:t>
            </a:r>
            <a:r>
              <a:rPr lang="en-GB" dirty="0" err="1"/>
              <a:t>english</a:t>
            </a:r>
            <a:br>
              <a:rPr lang="en-GB" dirty="0"/>
            </a:br>
            <a:r>
              <a:rPr lang="en-GB" dirty="0"/>
              <a:t>(</a:t>
            </a:r>
            <a:r>
              <a:rPr lang="en-GB" dirty="0" err="1"/>
              <a:t>weNGLISH</a:t>
            </a:r>
            <a:r>
              <a:rPr lang="en-GB" dirty="0"/>
              <a:t>)</a:t>
            </a:r>
            <a:endParaRPr lang="ru-RU" dirty="0"/>
          </a:p>
        </p:txBody>
      </p:sp>
      <p:sp>
        <p:nvSpPr>
          <p:cNvPr id="3" name="Подзаголовок 2">
            <a:extLst>
              <a:ext uri="{FF2B5EF4-FFF2-40B4-BE49-F238E27FC236}">
                <a16:creationId xmlns:a16="http://schemas.microsoft.com/office/drawing/2014/main" id="{1C954176-1A2D-47B9-B195-FB21407C0471}"/>
              </a:ext>
            </a:extLst>
          </p:cNvPr>
          <p:cNvSpPr>
            <a:spLocks noGrp="1"/>
          </p:cNvSpPr>
          <p:nvPr>
            <p:ph type="subTitle" idx="1"/>
          </p:nvPr>
        </p:nvSpPr>
        <p:spPr>
          <a:xfrm>
            <a:off x="1769532" y="4623127"/>
            <a:ext cx="8655200" cy="457201"/>
          </a:xfrm>
        </p:spPr>
        <p:txBody>
          <a:bodyPr rtlCol="0">
            <a:normAutofit/>
          </a:bodyPr>
          <a:lstStyle/>
          <a:p>
            <a:pPr rtl="0">
              <a:spcAft>
                <a:spcPts val="600"/>
              </a:spcAft>
            </a:pPr>
            <a:r>
              <a:rPr lang="ru-RU" sz="2400" dirty="0">
                <a:solidFill>
                  <a:schemeClr val="tx2">
                    <a:lumMod val="90000"/>
                  </a:schemeClr>
                </a:solidFill>
              </a:rPr>
              <a:t>Подзаголовок презентации</a:t>
            </a:r>
          </a:p>
        </p:txBody>
      </p:sp>
      <p:sp>
        <p:nvSpPr>
          <p:cNvPr id="13" name="Прямоугольник 12">
            <a:extLst>
              <a:ext uri="{FF2B5EF4-FFF2-40B4-BE49-F238E27FC236}">
                <a16:creationId xmlns:a16="http://schemas.microsoft.com/office/drawing/2014/main" id="{9325F979-D3F9-4926-81B7-7ACCB31A50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9525" cap="sq" cmpd="sng" algn="ctr">
            <a:solidFill>
              <a:schemeClr val="tx1">
                <a:lumMod val="75000"/>
                <a:lumOff val="25000"/>
                <a:alpha val="80000"/>
              </a:schemeClr>
            </a:solidFill>
            <a:prstDash val="solid"/>
            <a:miter lim="800000"/>
          </a:ln>
          <a:effectLst/>
        </p:spPr>
      </p:sp>
    </p:spTree>
    <p:extLst>
      <p:ext uri="{BB962C8B-B14F-4D97-AF65-F5344CB8AC3E}">
        <p14:creationId xmlns:p14="http://schemas.microsoft.com/office/powerpoint/2010/main" val="317353540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 name="Прямоугольник 105">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useBgFill="1">
        <p:nvSpPr>
          <p:cNvPr id="108" name="Прямоугольник 107">
            <a:extLst>
              <a:ext uri="{FF2B5EF4-FFF2-40B4-BE49-F238E27FC236}">
                <a16:creationId xmlns:a16="http://schemas.microsoft.com/office/drawing/2014/main" id="{1419E3D9-C5FB-41A9-B6D2-DFB210BB62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0" name="Прямоугольник 109">
            <a:extLst>
              <a:ext uri="{FF2B5EF4-FFF2-40B4-BE49-F238E27FC236}">
                <a16:creationId xmlns:a16="http://schemas.microsoft.com/office/drawing/2014/main" id="{367909BF-1DF7-4ACE-8F58-6CF719BB27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12" name="Прямоугольник 111">
            <a:extLst>
              <a:ext uri="{FF2B5EF4-FFF2-40B4-BE49-F238E27FC236}">
                <a16:creationId xmlns:a16="http://schemas.microsoft.com/office/drawing/2014/main" id="{89E8BEDB-0BBC-4F21-9CFB-8530D664C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14" name="Группа 113">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115" name="Прямая соединительная линия 114">
              <a:extLst>
                <a:ext uri="{FF2B5EF4-FFF2-40B4-BE49-F238E27FC236}">
                  <a16:creationId xmlns:a16="http://schemas.microsoft.com/office/drawing/2014/main" id="{51D6D676-6F2F-4446-9935-2D8D0382147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16" name="Прямая соединительная линия 115">
              <a:extLst>
                <a:ext uri="{FF2B5EF4-FFF2-40B4-BE49-F238E27FC236}">
                  <a16:creationId xmlns:a16="http://schemas.microsoft.com/office/drawing/2014/main" id="{E9BAEA2B-9C25-4B43-8C9A-A9D0C3E9B15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17" name="Прямая соединительная линия 116">
              <a:extLst>
                <a:ext uri="{FF2B5EF4-FFF2-40B4-BE49-F238E27FC236}">
                  <a16:creationId xmlns:a16="http://schemas.microsoft.com/office/drawing/2014/main" id="{21FC5F3A-7F1A-4EE8-A913-C8E96ACC3C5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119" name="Прямоугольник 118">
            <a:extLst>
              <a:ext uri="{FF2B5EF4-FFF2-40B4-BE49-F238E27FC236}">
                <a16:creationId xmlns:a16="http://schemas.microsoft.com/office/drawing/2014/main" id="{420551B3-B4DA-48EE-988C-4FAEAEB5C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pic>
        <p:nvPicPr>
          <p:cNvPr id="10" name="Рисунок 9" descr="Ноутбук и записная книжка на столе">
            <a:extLst>
              <a:ext uri="{FF2B5EF4-FFF2-40B4-BE49-F238E27FC236}">
                <a16:creationId xmlns:a16="http://schemas.microsoft.com/office/drawing/2014/main" id="{201D9675-DFD6-4198-A186-4B82257CEE93}"/>
              </a:ext>
            </a:extLst>
          </p:cNvPr>
          <p:cNvPicPr>
            <a:picLocks noGrp="1" noChangeAspect="1"/>
          </p:cNvPicPr>
          <p:nvPr>
            <p:ph type="pic" idx="1"/>
          </p:nvPr>
        </p:nvPicPr>
        <p:blipFill>
          <a:blip r:embed="rId3">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7" y="10"/>
            <a:ext cx="12191982" cy="6857990"/>
          </a:xfrm>
          <a:prstGeom prst="rect">
            <a:avLst/>
          </a:prstGeom>
        </p:spPr>
      </p:pic>
      <p:sp>
        <p:nvSpPr>
          <p:cNvPr id="121" name="Прямоугольник 120">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7329" y="1808532"/>
            <a:ext cx="5452527" cy="3240936"/>
          </a:xfrm>
          <a:prstGeom prst="rect">
            <a:avLst/>
          </a:prstGeom>
          <a:solidFill>
            <a:schemeClr val="bg1">
              <a:lumMod val="75000"/>
              <a:lumOff val="25000"/>
            </a:schemeClr>
          </a:solidFill>
          <a:ln w="6350" cap="sq" cmpd="sng" algn="ctr">
            <a:noFill/>
            <a:prstDash val="solid"/>
            <a:miter lim="800000"/>
          </a:ln>
          <a:effectLst/>
        </p:spPr>
      </p:sp>
      <p:sp>
        <p:nvSpPr>
          <p:cNvPr id="123" name="Прямоугольник 122">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3272" y="1975104"/>
            <a:ext cx="5120640" cy="2907792"/>
          </a:xfrm>
          <a:prstGeom prst="rect">
            <a:avLst/>
          </a:prstGeom>
          <a:noFill/>
          <a:ln w="6350" cap="sq" cmpd="sng" algn="ctr">
            <a:solidFill>
              <a:schemeClr val="tx1"/>
            </a:solidFill>
            <a:prstDash val="solid"/>
            <a:miter lim="800000"/>
          </a:ln>
          <a:effectLst>
            <a:softEdge rad="0"/>
          </a:effectLst>
        </p:spPr>
      </p:sp>
      <p:sp>
        <p:nvSpPr>
          <p:cNvPr id="3" name="Заголовок 2">
            <a:extLst>
              <a:ext uri="{FF2B5EF4-FFF2-40B4-BE49-F238E27FC236}">
                <a16:creationId xmlns:a16="http://schemas.microsoft.com/office/drawing/2014/main" id="{E5AD4937-CA34-4C89-9BAF-9E011BE5736D}"/>
              </a:ext>
            </a:extLst>
          </p:cNvPr>
          <p:cNvSpPr>
            <a:spLocks noGrp="1"/>
          </p:cNvSpPr>
          <p:nvPr>
            <p:ph type="title"/>
          </p:nvPr>
        </p:nvSpPr>
        <p:spPr>
          <a:xfrm>
            <a:off x="1276055" y="2350017"/>
            <a:ext cx="4775075" cy="1630906"/>
          </a:xfrm>
        </p:spPr>
        <p:txBody>
          <a:bodyPr vert="horz" lIns="91440" tIns="45720" rIns="91440" bIns="45720" rtlCol="0" anchor="ctr">
            <a:normAutofit/>
          </a:bodyPr>
          <a:lstStyle/>
          <a:p>
            <a:pPr algn="ctr" rtl="0">
              <a:lnSpc>
                <a:spcPct val="83000"/>
              </a:lnSpc>
            </a:pPr>
            <a:r>
              <a:rPr lang="en-GB" sz="4400" cap="all" spc="-100" dirty="0"/>
              <a:t>That is all!</a:t>
            </a:r>
            <a:endParaRPr lang="ru-RU" sz="4400" cap="all" spc="-100" dirty="0"/>
          </a:p>
        </p:txBody>
      </p:sp>
      <p:sp>
        <p:nvSpPr>
          <p:cNvPr id="4" name="Текст 3">
            <a:extLst>
              <a:ext uri="{FF2B5EF4-FFF2-40B4-BE49-F238E27FC236}">
                <a16:creationId xmlns:a16="http://schemas.microsoft.com/office/drawing/2014/main" id="{F2D4B761-DD6A-43A0-8600-88D390E1E08C}"/>
              </a:ext>
            </a:extLst>
          </p:cNvPr>
          <p:cNvSpPr>
            <a:spLocks noGrp="1"/>
          </p:cNvSpPr>
          <p:nvPr>
            <p:ph type="body" sz="half" idx="2"/>
          </p:nvPr>
        </p:nvSpPr>
        <p:spPr>
          <a:xfrm>
            <a:off x="1276055" y="3990546"/>
            <a:ext cx="4775075" cy="559656"/>
          </a:xfrm>
        </p:spPr>
        <p:txBody>
          <a:bodyPr vert="horz" lIns="91440" tIns="45720" rIns="91440" bIns="45720" rtlCol="0">
            <a:normAutofit/>
          </a:bodyPr>
          <a:lstStyle/>
          <a:p>
            <a:pPr algn="ctr" rtl="0">
              <a:lnSpc>
                <a:spcPct val="90000"/>
              </a:lnSpc>
              <a:spcBef>
                <a:spcPts val="0"/>
              </a:spcBef>
              <a:spcAft>
                <a:spcPts val="600"/>
              </a:spcAft>
            </a:pPr>
            <a:r>
              <a:rPr lang="en-GB" sz="1500" spc="80" dirty="0">
                <a:solidFill>
                  <a:schemeClr val="tx1">
                    <a:lumMod val="75000"/>
                  </a:schemeClr>
                </a:solidFill>
              </a:rPr>
              <a:t>Thank YOU for your attention!</a:t>
            </a:r>
            <a:endParaRPr lang="ru-RU" sz="1500" spc="80" dirty="0">
              <a:solidFill>
                <a:schemeClr val="tx1">
                  <a:lumMod val="75000"/>
                </a:schemeClr>
              </a:solidFill>
            </a:endParaRPr>
          </a:p>
        </p:txBody>
      </p:sp>
    </p:spTree>
    <p:extLst>
      <p:ext uri="{BB962C8B-B14F-4D97-AF65-F5344CB8AC3E}">
        <p14:creationId xmlns:p14="http://schemas.microsoft.com/office/powerpoint/2010/main" val="1103380505"/>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Прямоугольник 15">
            <a:extLst>
              <a:ext uri="{FF2B5EF4-FFF2-40B4-BE49-F238E27FC236}">
                <a16:creationId xmlns:a16="http://schemas.microsoft.com/office/drawing/2014/main" id="{1E94681D-2A4C-4A8D-B9B5-31D440D03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8" name="Прямоугольник 17">
            <a:extLst>
              <a:ext uri="{FF2B5EF4-FFF2-40B4-BE49-F238E27FC236}">
                <a16:creationId xmlns:a16="http://schemas.microsoft.com/office/drawing/2014/main" id="{FB65ABA3-820C-4D75-9437-9EFA1ADFE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20" name="Прямоугольник 19">
            <a:extLst>
              <a:ext uri="{FF2B5EF4-FFF2-40B4-BE49-F238E27FC236}">
                <a16:creationId xmlns:a16="http://schemas.microsoft.com/office/drawing/2014/main" id="{036BF2FB-90D8-48DB-BD34-D040CDCFF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2" name="Прямоугольник 21">
            <a:extLst>
              <a:ext uri="{FF2B5EF4-FFF2-40B4-BE49-F238E27FC236}">
                <a16:creationId xmlns:a16="http://schemas.microsoft.com/office/drawing/2014/main" id="{B6EE7E08-B389-43E5-B019-1B0A8ACBB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pic>
        <p:nvPicPr>
          <p:cNvPr id="6" name="Объект 5">
            <a:extLst>
              <a:ext uri="{FF2B5EF4-FFF2-40B4-BE49-F238E27FC236}">
                <a16:creationId xmlns:a16="http://schemas.microsoft.com/office/drawing/2014/main" id="{B1DE2944-CBE6-437E-B09B-0F786EE86F29}"/>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rcRect/>
          <a:stretch/>
        </p:blipFill>
        <p:spPr>
          <a:xfrm>
            <a:off x="11321" y="0"/>
            <a:ext cx="6624637" cy="6624637"/>
          </a:xfrm>
          <a:prstGeom prst="rect">
            <a:avLst/>
          </a:prstGeom>
          <a:noFill/>
        </p:spPr>
      </p:pic>
      <p:sp>
        <p:nvSpPr>
          <p:cNvPr id="24" name="Прямоугольник 23">
            <a:extLst>
              <a:ext uri="{FF2B5EF4-FFF2-40B4-BE49-F238E27FC236}">
                <a16:creationId xmlns:a16="http://schemas.microsoft.com/office/drawing/2014/main" id="{E60D94A5-8A09-4BAB-8F7C-69BC34C54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21267" y="255102"/>
            <a:ext cx="5342133" cy="6361598"/>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26" name="Прямоугольник 25">
            <a:extLst>
              <a:ext uri="{FF2B5EF4-FFF2-40B4-BE49-F238E27FC236}">
                <a16:creationId xmlns:a16="http://schemas.microsoft.com/office/drawing/2014/main" id="{7A1AE32B-3A6E-4C5E-8FEB-73861B9A26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9100" y="393365"/>
            <a:ext cx="5018211" cy="6035547"/>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2" name="Заголовок 1">
            <a:extLst>
              <a:ext uri="{FF2B5EF4-FFF2-40B4-BE49-F238E27FC236}">
                <a16:creationId xmlns:a16="http://schemas.microsoft.com/office/drawing/2014/main" id="{7DE88500-3CF8-4097-8DEC-19D4A816CC27}"/>
              </a:ext>
            </a:extLst>
          </p:cNvPr>
          <p:cNvSpPr>
            <a:spLocks noGrp="1"/>
          </p:cNvSpPr>
          <p:nvPr>
            <p:ph type="title"/>
          </p:nvPr>
        </p:nvSpPr>
        <p:spPr>
          <a:xfrm>
            <a:off x="7064082" y="642594"/>
            <a:ext cx="4472921" cy="1371600"/>
          </a:xfrm>
          <a:prstGeom prst="rect">
            <a:avLst/>
          </a:prstGeom>
        </p:spPr>
        <p:txBody>
          <a:bodyPr vert="horz" lIns="91440" tIns="45720" rIns="91440" bIns="45720" rtlCol="0" anchor="ctr">
            <a:normAutofit fontScale="90000"/>
          </a:bodyPr>
          <a:lstStyle/>
          <a:p>
            <a:pPr rtl="0">
              <a:lnSpc>
                <a:spcPct val="90000"/>
              </a:lnSpc>
            </a:pPr>
            <a:r>
              <a:rPr lang="en-GB" sz="4800" dirty="0">
                <a:solidFill>
                  <a:schemeClr val="bg2">
                    <a:lumMod val="50000"/>
                  </a:schemeClr>
                </a:solidFill>
              </a:rPr>
              <a:t>Historical Retrospective</a:t>
            </a:r>
            <a:endParaRPr lang="ru-RU" sz="4800" dirty="0">
              <a:solidFill>
                <a:schemeClr val="bg2">
                  <a:lumMod val="50000"/>
                </a:schemeClr>
              </a:solidFill>
            </a:endParaRPr>
          </a:p>
        </p:txBody>
      </p:sp>
      <p:sp>
        <p:nvSpPr>
          <p:cNvPr id="11" name="Текст 3">
            <a:extLst>
              <a:ext uri="{FF2B5EF4-FFF2-40B4-BE49-F238E27FC236}">
                <a16:creationId xmlns:a16="http://schemas.microsoft.com/office/drawing/2014/main" id="{D2A7D9C9-44A9-4426-88FF-AAD1CA851446}"/>
              </a:ext>
            </a:extLst>
          </p:cNvPr>
          <p:cNvSpPr>
            <a:spLocks noGrp="1"/>
          </p:cNvSpPr>
          <p:nvPr>
            <p:ph type="body" sz="half" idx="2"/>
          </p:nvPr>
        </p:nvSpPr>
        <p:spPr>
          <a:xfrm>
            <a:off x="7064082" y="2103120"/>
            <a:ext cx="4336421" cy="3931920"/>
          </a:xfrm>
        </p:spPr>
        <p:txBody>
          <a:bodyPr vert="horz" lIns="91440" tIns="45720" rIns="91440" bIns="45720" rtlCol="0">
            <a:normAutofit/>
          </a:bodyPr>
          <a:lstStyle/>
          <a:p>
            <a:pPr marL="216000" indent="-216000" rtl="0">
              <a:lnSpc>
                <a:spcPct val="100000"/>
              </a:lnSpc>
              <a:spcBef>
                <a:spcPts val="900"/>
              </a:spcBef>
              <a:buClr>
                <a:schemeClr val="accent1"/>
              </a:buClr>
              <a:buFont typeface="Arial" panose="020B0604020202020204" pitchFamily="34" charset="0"/>
              <a:buChar char="•"/>
            </a:pPr>
            <a:r>
              <a:rPr lang="en-GB" sz="2300" dirty="0">
                <a:solidFill>
                  <a:schemeClr val="bg2">
                    <a:lumMod val="50000"/>
                  </a:schemeClr>
                </a:solidFill>
              </a:rPr>
              <a:t>Welsh language is a part of a different Language group (Celtic) </a:t>
            </a:r>
          </a:p>
          <a:p>
            <a:pPr marL="216000" indent="-216000" rtl="0">
              <a:lnSpc>
                <a:spcPct val="100000"/>
              </a:lnSpc>
              <a:spcBef>
                <a:spcPts val="900"/>
              </a:spcBef>
              <a:buClr>
                <a:schemeClr val="accent1"/>
              </a:buClr>
              <a:buFont typeface="Arial" panose="020B0604020202020204" pitchFamily="34" charset="0"/>
              <a:buChar char="•"/>
            </a:pPr>
            <a:r>
              <a:rPr lang="en-GB" sz="2300" dirty="0">
                <a:solidFill>
                  <a:schemeClr val="bg2">
                    <a:lumMod val="50000"/>
                  </a:schemeClr>
                </a:solidFill>
              </a:rPr>
              <a:t>Wales has two official languages. Those are both English and Welsh.</a:t>
            </a:r>
          </a:p>
          <a:p>
            <a:pPr marL="216000" indent="-216000">
              <a:lnSpc>
                <a:spcPct val="100000"/>
              </a:lnSpc>
              <a:spcBef>
                <a:spcPts val="900"/>
              </a:spcBef>
              <a:buClr>
                <a:schemeClr val="accent1"/>
              </a:buClr>
              <a:buFont typeface="Arial" panose="020B0604020202020204" pitchFamily="34" charset="0"/>
              <a:buChar char="•"/>
            </a:pPr>
            <a:r>
              <a:rPr lang="en-GB" sz="2300" dirty="0">
                <a:solidFill>
                  <a:schemeClr val="bg2">
                    <a:lumMod val="50000"/>
                  </a:schemeClr>
                </a:solidFill>
              </a:rPr>
              <a:t>“No Welsh” Policy greatly wounded the Welsh language itself</a:t>
            </a:r>
          </a:p>
          <a:p>
            <a:pPr marL="216000" indent="-216000" rtl="0">
              <a:lnSpc>
                <a:spcPct val="100000"/>
              </a:lnSpc>
              <a:spcBef>
                <a:spcPts val="900"/>
              </a:spcBef>
              <a:buClr>
                <a:schemeClr val="accent1"/>
              </a:buClr>
              <a:buFont typeface="Arial" panose="020B0604020202020204" pitchFamily="34" charset="0"/>
              <a:buChar char="•"/>
            </a:pPr>
            <a:r>
              <a:rPr lang="en-GB" sz="2300" dirty="0" err="1">
                <a:solidFill>
                  <a:schemeClr val="bg2">
                    <a:lumMod val="50000"/>
                  </a:schemeClr>
                </a:solidFill>
              </a:rPr>
              <a:t>Wenglish</a:t>
            </a:r>
            <a:r>
              <a:rPr lang="en-GB" sz="2300" dirty="0">
                <a:solidFill>
                  <a:schemeClr val="bg2">
                    <a:lumMod val="50000"/>
                  </a:schemeClr>
                </a:solidFill>
              </a:rPr>
              <a:t> dialect is diverse in its variety</a:t>
            </a:r>
          </a:p>
          <a:p>
            <a:pPr rtl="0">
              <a:lnSpc>
                <a:spcPct val="100000"/>
              </a:lnSpc>
              <a:spcBef>
                <a:spcPts val="900"/>
              </a:spcBef>
              <a:buClr>
                <a:schemeClr val="accent1"/>
              </a:buClr>
            </a:pPr>
            <a:endParaRPr lang="en-GB" sz="2800" dirty="0">
              <a:solidFill>
                <a:schemeClr val="bg2">
                  <a:lumMod val="50000"/>
                </a:schemeClr>
              </a:solidFill>
            </a:endParaRPr>
          </a:p>
        </p:txBody>
      </p:sp>
    </p:spTree>
    <p:extLst>
      <p:ext uri="{BB962C8B-B14F-4D97-AF65-F5344CB8AC3E}">
        <p14:creationId xmlns:p14="http://schemas.microsoft.com/office/powerpoint/2010/main" val="52010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1">
            <a:extLst>
              <a:ext uri="{FF2B5EF4-FFF2-40B4-BE49-F238E27FC236}">
                <a16:creationId xmlns:a16="http://schemas.microsoft.com/office/drawing/2014/main" id="{A5286AAD-B52F-421D-A4CE-4DAD05E0EEEA}"/>
              </a:ext>
            </a:extLst>
          </p:cNvPr>
          <p:cNvSpPr>
            <a:spLocks noGrp="1"/>
          </p:cNvSpPr>
          <p:nvPr>
            <p:ph type="title"/>
          </p:nvPr>
        </p:nvSpPr>
        <p:spPr>
          <a:xfrm>
            <a:off x="8458200" y="607392"/>
            <a:ext cx="3161963" cy="1645920"/>
          </a:xfrm>
        </p:spPr>
        <p:txBody>
          <a:bodyPr/>
          <a:lstStyle/>
          <a:p>
            <a:r>
              <a:rPr lang="en-US" dirty="0" err="1"/>
              <a:t>Wenglish</a:t>
            </a:r>
            <a:r>
              <a:rPr lang="en-US" dirty="0"/>
              <a:t> Variants</a:t>
            </a:r>
          </a:p>
        </p:txBody>
      </p:sp>
      <p:pic>
        <p:nvPicPr>
          <p:cNvPr id="3074" name="Picture 2" descr="The Regional Engagement Teams « South East Wales Regional Engagement Team">
            <a:extLst>
              <a:ext uri="{FF2B5EF4-FFF2-40B4-BE49-F238E27FC236}">
                <a16:creationId xmlns:a16="http://schemas.microsoft.com/office/drawing/2014/main" id="{F535D734-A17F-4AB7-846B-A6BE3EA15201}"/>
              </a:ext>
            </a:extLst>
          </p:cNvPr>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tretch>
            <a:fillRect/>
          </a:stretch>
        </p:blipFill>
        <p:spPr bwMode="auto">
          <a:xfrm>
            <a:off x="1403131" y="0"/>
            <a:ext cx="5654893" cy="6832998"/>
          </a:xfrm>
          <a:prstGeom prst="rect">
            <a:avLst/>
          </a:prstGeom>
          <a:solidFill>
            <a:srgbClr val="FFFFFF"/>
          </a:solidFill>
        </p:spPr>
      </p:pic>
      <p:sp>
        <p:nvSpPr>
          <p:cNvPr id="73" name="Text Placeholder 3">
            <a:extLst>
              <a:ext uri="{FF2B5EF4-FFF2-40B4-BE49-F238E27FC236}">
                <a16:creationId xmlns:a16="http://schemas.microsoft.com/office/drawing/2014/main" id="{53460FB3-31D7-4047-8FE7-C5B93C25A2DA}"/>
              </a:ext>
            </a:extLst>
          </p:cNvPr>
          <p:cNvSpPr>
            <a:spLocks noGrp="1"/>
          </p:cNvSpPr>
          <p:nvPr>
            <p:ph type="body" sz="half" idx="2"/>
          </p:nvPr>
        </p:nvSpPr>
        <p:spPr>
          <a:xfrm>
            <a:off x="8458200" y="2336800"/>
            <a:ext cx="3161963" cy="3606800"/>
          </a:xfrm>
        </p:spPr>
        <p:txBody>
          <a:bodyPr/>
          <a:lstStyle/>
          <a:p>
            <a:pPr marL="342900" indent="-342900">
              <a:buAutoNum type="arabicPeriod"/>
            </a:pPr>
            <a:r>
              <a:rPr lang="en-US" sz="2400" dirty="0"/>
              <a:t>Northern – Affected by Liverpool (Scouse)</a:t>
            </a:r>
          </a:p>
          <a:p>
            <a:pPr marL="342900" indent="-342900">
              <a:buAutoNum type="arabicPeriod"/>
            </a:pPr>
            <a:r>
              <a:rPr lang="en-US" sz="2400" dirty="0"/>
              <a:t>Mid – Affected by Birmingham and Middle England</a:t>
            </a:r>
          </a:p>
          <a:p>
            <a:pPr marL="342900" indent="-342900">
              <a:buAutoNum type="arabicPeriod"/>
            </a:pPr>
            <a:r>
              <a:rPr lang="en-US" sz="2400" dirty="0"/>
              <a:t>Southern – Affected by London and Southern England </a:t>
            </a:r>
          </a:p>
          <a:p>
            <a:pPr marL="342900" indent="-342900">
              <a:buAutoNum type="arabicPeriod"/>
            </a:pPr>
            <a:endParaRPr lang="en-US" dirty="0"/>
          </a:p>
        </p:txBody>
      </p:sp>
    </p:spTree>
    <p:extLst>
      <p:ext uri="{BB962C8B-B14F-4D97-AF65-F5344CB8AC3E}">
        <p14:creationId xmlns:p14="http://schemas.microsoft.com/office/powerpoint/2010/main" val="4153348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3">
                                            <p:txEl>
                                              <p:pRg st="0" end="0"/>
                                            </p:txEl>
                                          </p:spTgt>
                                        </p:tgtEl>
                                        <p:attrNameLst>
                                          <p:attrName>style.visibility</p:attrName>
                                        </p:attrNameLst>
                                      </p:cBhvr>
                                      <p:to>
                                        <p:strVal val="visible"/>
                                      </p:to>
                                    </p:set>
                                    <p:animEffect transition="in" filter="fade">
                                      <p:cBhvr>
                                        <p:cTn id="7" dur="1000"/>
                                        <p:tgtEl>
                                          <p:spTgt spid="73">
                                            <p:txEl>
                                              <p:pRg st="0" end="0"/>
                                            </p:txEl>
                                          </p:spTgt>
                                        </p:tgtEl>
                                      </p:cBhvr>
                                    </p:animEffect>
                                    <p:anim calcmode="lin" valueType="num">
                                      <p:cBhvr>
                                        <p:cTn id="8" dur="1000" fill="hold"/>
                                        <p:tgtEl>
                                          <p:spTgt spid="7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3">
                                            <p:txEl>
                                              <p:pRg st="1" end="1"/>
                                            </p:txEl>
                                          </p:spTgt>
                                        </p:tgtEl>
                                        <p:attrNameLst>
                                          <p:attrName>style.visibility</p:attrName>
                                        </p:attrNameLst>
                                      </p:cBhvr>
                                      <p:to>
                                        <p:strVal val="visible"/>
                                      </p:to>
                                    </p:set>
                                    <p:animEffect transition="in" filter="fade">
                                      <p:cBhvr>
                                        <p:cTn id="14" dur="1000"/>
                                        <p:tgtEl>
                                          <p:spTgt spid="73">
                                            <p:txEl>
                                              <p:pRg st="1" end="1"/>
                                            </p:txEl>
                                          </p:spTgt>
                                        </p:tgtEl>
                                      </p:cBhvr>
                                    </p:animEffect>
                                    <p:anim calcmode="lin" valueType="num">
                                      <p:cBhvr>
                                        <p:cTn id="15" dur="1000" fill="hold"/>
                                        <p:tgtEl>
                                          <p:spTgt spid="7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3">
                                            <p:txEl>
                                              <p:pRg st="2" end="2"/>
                                            </p:txEl>
                                          </p:spTgt>
                                        </p:tgtEl>
                                        <p:attrNameLst>
                                          <p:attrName>style.visibility</p:attrName>
                                        </p:attrNameLst>
                                      </p:cBhvr>
                                      <p:to>
                                        <p:strVal val="visible"/>
                                      </p:to>
                                    </p:set>
                                    <p:animEffect transition="in" filter="fade">
                                      <p:cBhvr>
                                        <p:cTn id="21" dur="1000"/>
                                        <p:tgtEl>
                                          <p:spTgt spid="73">
                                            <p:txEl>
                                              <p:pRg st="2" end="2"/>
                                            </p:txEl>
                                          </p:spTgt>
                                        </p:tgtEl>
                                      </p:cBhvr>
                                    </p:animEffect>
                                    <p:anim calcmode="lin" valueType="num">
                                      <p:cBhvr>
                                        <p:cTn id="22" dur="1000" fill="hold"/>
                                        <p:tgtEl>
                                          <p:spTgt spid="7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descr="Группа работающих людей">
            <a:extLst>
              <a:ext uri="{FF2B5EF4-FFF2-40B4-BE49-F238E27FC236}">
                <a16:creationId xmlns:a16="http://schemas.microsoft.com/office/drawing/2014/main" id="{FDC0A5F4-FE96-4D3A-A9D6-A76F32BA6429}"/>
              </a:ext>
            </a:extLst>
          </p:cNvPr>
          <p:cNvPicPr>
            <a:picLocks noGrp="1"/>
          </p:cNvPicPr>
          <p:nvPr>
            <p:ph sz="half" idx="1"/>
          </p:nvPr>
        </p:nvPicPr>
        <p:blipFill>
          <a:blip r:embed="rId3">
            <a:duotone>
              <a:prstClr val="black"/>
              <a:schemeClr val="accent1">
                <a:tint val="45000"/>
                <a:satMod val="400000"/>
              </a:schemeClr>
            </a:duotone>
            <a:alphaModFix amt="10000"/>
            <a:extLst>
              <a:ext uri="{28A0092B-C50C-407E-A947-70E740481C1C}">
                <a14:useLocalDpi xmlns:a14="http://schemas.microsoft.com/office/drawing/2010/main"/>
              </a:ext>
            </a:extLst>
          </a:blip>
          <a:srcRect/>
          <a:stretch/>
        </p:blipFill>
        <p:spPr>
          <a:xfrm>
            <a:off x="233400" y="248598"/>
            <a:ext cx="11725200" cy="6362659"/>
          </a:xfrm>
          <a:prstGeom prst="rect">
            <a:avLst/>
          </a:prstGeom>
        </p:spPr>
      </p:pic>
      <p:sp>
        <p:nvSpPr>
          <p:cNvPr id="2" name="Заголовок 1">
            <a:extLst>
              <a:ext uri="{FF2B5EF4-FFF2-40B4-BE49-F238E27FC236}">
                <a16:creationId xmlns:a16="http://schemas.microsoft.com/office/drawing/2014/main" id="{D49C97B1-F677-4C82-9865-227A9B7D2400}"/>
              </a:ext>
            </a:extLst>
          </p:cNvPr>
          <p:cNvSpPr>
            <a:spLocks noGrp="1"/>
          </p:cNvSpPr>
          <p:nvPr>
            <p:ph type="title"/>
          </p:nvPr>
        </p:nvSpPr>
        <p:spPr>
          <a:xfrm>
            <a:off x="1066800" y="642594"/>
            <a:ext cx="10058400" cy="1371600"/>
          </a:xfrm>
        </p:spPr>
        <p:txBody>
          <a:bodyPr vert="horz" lIns="91440" tIns="45720" rIns="91440" bIns="45720" rtlCol="0" anchor="ctr">
            <a:normAutofit/>
          </a:bodyPr>
          <a:lstStyle/>
          <a:p>
            <a:pPr rtl="0"/>
            <a:r>
              <a:rPr lang="en-GB" dirty="0">
                <a:solidFill>
                  <a:schemeClr val="bg2">
                    <a:lumMod val="50000"/>
                  </a:schemeClr>
                </a:solidFill>
              </a:rPr>
              <a:t>Phonetic Differences</a:t>
            </a:r>
            <a:endParaRPr lang="ru-RU" dirty="0">
              <a:solidFill>
                <a:schemeClr val="bg2">
                  <a:lumMod val="50000"/>
                </a:schemeClr>
              </a:solidFill>
            </a:endParaRPr>
          </a:p>
        </p:txBody>
      </p:sp>
      <p:graphicFrame>
        <p:nvGraphicFramePr>
          <p:cNvPr id="5" name="Объект 2" descr="Объект SmartArt">
            <a:extLst>
              <a:ext uri="{FF2B5EF4-FFF2-40B4-BE49-F238E27FC236}">
                <a16:creationId xmlns:a16="http://schemas.microsoft.com/office/drawing/2014/main" id="{A1342CC9-B5BC-4EE6-A03F-6501ED7CC4CC}"/>
              </a:ext>
            </a:extLst>
          </p:cNvPr>
          <p:cNvGraphicFramePr>
            <a:graphicFrameLocks/>
          </p:cNvGraphicFramePr>
          <p:nvPr>
            <p:extLst>
              <p:ext uri="{D42A27DB-BD31-4B8C-83A1-F6EECF244321}">
                <p14:modId xmlns:p14="http://schemas.microsoft.com/office/powerpoint/2010/main" val="2795192163"/>
              </p:ext>
            </p:extLst>
          </p:nvPr>
        </p:nvGraphicFramePr>
        <p:xfrm>
          <a:off x="685799" y="2037524"/>
          <a:ext cx="10817088" cy="353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7300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7 things Welsh people won't know unless they've lived in England - Wales  Online">
            <a:extLst>
              <a:ext uri="{FF2B5EF4-FFF2-40B4-BE49-F238E27FC236}">
                <a16:creationId xmlns:a16="http://schemas.microsoft.com/office/drawing/2014/main" id="{3E90D202-58C1-4FB4-9FC2-E6E7CBA129B4}"/>
              </a:ext>
            </a:extLst>
          </p:cNvPr>
          <p:cNvPicPr>
            <a:picLocks noGrp="1" noChangeAspect="1" noChangeArrowheads="1"/>
          </p:cNvPicPr>
          <p:nvPr>
            <p:ph type="pic" idx="1"/>
          </p:nvPr>
        </p:nvPicPr>
        <p:blipFill rotWithShape="1">
          <a:blip r:embed="rId2">
            <a:extLst>
              <a:ext uri="{28A0092B-C50C-407E-A947-70E740481C1C}">
                <a14:useLocalDpi xmlns:a14="http://schemas.microsoft.com/office/drawing/2010/main"/>
              </a:ext>
            </a:extLst>
          </a:blip>
          <a:stretch/>
        </p:blipFill>
        <p:spPr bwMode="auto">
          <a:xfrm>
            <a:off x="228599" y="870013"/>
            <a:ext cx="7696201" cy="5117973"/>
          </a:xfrm>
          <a:prstGeom prst="rect">
            <a:avLst/>
          </a:prstGeom>
          <a:solidFill>
            <a:srgbClr val="FFFFFF"/>
          </a:solidFill>
        </p:spPr>
      </p:pic>
      <p:sp>
        <p:nvSpPr>
          <p:cNvPr id="71" name="Title 2">
            <a:extLst>
              <a:ext uri="{FF2B5EF4-FFF2-40B4-BE49-F238E27FC236}">
                <a16:creationId xmlns:a16="http://schemas.microsoft.com/office/drawing/2014/main" id="{7E50D0AB-761A-4E25-97D5-C4E71DF92774}"/>
              </a:ext>
            </a:extLst>
          </p:cNvPr>
          <p:cNvSpPr>
            <a:spLocks noGrp="1"/>
          </p:cNvSpPr>
          <p:nvPr>
            <p:ph type="title"/>
          </p:nvPr>
        </p:nvSpPr>
        <p:spPr>
          <a:xfrm>
            <a:off x="9018165" y="427839"/>
            <a:ext cx="2050185" cy="705850"/>
          </a:xfrm>
        </p:spPr>
        <p:txBody>
          <a:bodyPr/>
          <a:lstStyle/>
          <a:p>
            <a:pPr algn="ctr"/>
            <a:r>
              <a:rPr lang="en-GB" sz="4800" dirty="0"/>
              <a:t>Vowels</a:t>
            </a:r>
            <a:endParaRPr lang="en-US" sz="4800" dirty="0"/>
          </a:p>
        </p:txBody>
      </p:sp>
      <p:sp>
        <p:nvSpPr>
          <p:cNvPr id="73" name="Text Placeholder 3">
            <a:extLst>
              <a:ext uri="{FF2B5EF4-FFF2-40B4-BE49-F238E27FC236}">
                <a16:creationId xmlns:a16="http://schemas.microsoft.com/office/drawing/2014/main" id="{C923D843-50F1-4CBB-ADE6-B7EE1BF1C15A}"/>
              </a:ext>
            </a:extLst>
          </p:cNvPr>
          <p:cNvSpPr>
            <a:spLocks noGrp="1"/>
          </p:cNvSpPr>
          <p:nvPr>
            <p:ph type="body" sz="half" idx="2"/>
          </p:nvPr>
        </p:nvSpPr>
        <p:spPr>
          <a:xfrm>
            <a:off x="8422547" y="1133689"/>
            <a:ext cx="3199477" cy="4764191"/>
          </a:xfrm>
        </p:spPr>
        <p:txBody>
          <a:bodyPr>
            <a:noAutofit/>
          </a:bodyPr>
          <a:lstStyle/>
          <a:p>
            <a:r>
              <a:rPr lang="de-DE" sz="1600" b="0" i="0" dirty="0">
                <a:solidFill>
                  <a:srgbClr val="202122"/>
                </a:solidFill>
                <a:effectLst/>
                <a:latin typeface="Arial" panose="020B0604020202020204" pitchFamily="34" charset="0"/>
              </a:rPr>
              <a:t>The </a:t>
            </a:r>
            <a:r>
              <a:rPr lang="de-DE" sz="1600" b="0" i="0" dirty="0" err="1">
                <a:solidFill>
                  <a:srgbClr val="202122"/>
                </a:solidFill>
                <a:effectLst/>
                <a:latin typeface="Arial" panose="020B0604020202020204" pitchFamily="34" charset="0"/>
              </a:rPr>
              <a:t>vowel</a:t>
            </a:r>
            <a:r>
              <a:rPr lang="de-DE" sz="1600" b="0" i="0" dirty="0">
                <a:solidFill>
                  <a:srgbClr val="202122"/>
                </a:solidFill>
                <a:effectLst/>
                <a:latin typeface="Arial" panose="020B0604020202020204" pitchFamily="34" charset="0"/>
              </a:rPr>
              <a:t> /æ/ (in a </a:t>
            </a:r>
            <a:r>
              <a:rPr lang="de-DE" sz="1600" b="0" i="0" dirty="0" err="1">
                <a:solidFill>
                  <a:srgbClr val="202122"/>
                </a:solidFill>
                <a:effectLst/>
                <a:latin typeface="Arial" panose="020B0604020202020204" pitchFamily="34" charset="0"/>
              </a:rPr>
              <a:t>word</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cat</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is</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pronounced</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as</a:t>
            </a:r>
            <a:r>
              <a:rPr lang="de-DE" sz="1600" b="0" i="0" dirty="0">
                <a:solidFill>
                  <a:srgbClr val="202122"/>
                </a:solidFill>
                <a:effectLst/>
                <a:latin typeface="Arial" panose="020B0604020202020204" pitchFamily="34" charset="0"/>
              </a:rPr>
              <a:t> an open front </a:t>
            </a:r>
            <a:r>
              <a:rPr lang="de-DE" sz="1600" b="0" i="0" dirty="0" err="1">
                <a:solidFill>
                  <a:srgbClr val="202122"/>
                </a:solidFill>
                <a:effectLst/>
                <a:latin typeface="Arial" panose="020B0604020202020204" pitchFamily="34" charset="0"/>
              </a:rPr>
              <a:t>unrounded</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vowel</a:t>
            </a:r>
            <a:r>
              <a:rPr lang="de-DE" sz="1600" b="0" i="0" dirty="0">
                <a:solidFill>
                  <a:srgbClr val="202122"/>
                </a:solidFill>
                <a:effectLst/>
                <a:latin typeface="Arial" panose="020B0604020202020204" pitchFamily="34" charset="0"/>
              </a:rPr>
              <a:t> [a]. In South </a:t>
            </a:r>
            <a:r>
              <a:rPr lang="de-DE" sz="1600" b="0" i="0" dirty="0" err="1">
                <a:solidFill>
                  <a:srgbClr val="202122"/>
                </a:solidFill>
                <a:effectLst/>
                <a:latin typeface="Arial" panose="020B0604020202020204" pitchFamily="34" charset="0"/>
              </a:rPr>
              <a:t>Wenglish</a:t>
            </a:r>
            <a:r>
              <a:rPr lang="de-DE" sz="1600" dirty="0">
                <a:solidFill>
                  <a:srgbClr val="202122"/>
                </a:solidFill>
                <a:latin typeface="Arial" panose="020B0604020202020204" pitchFamily="34" charset="0"/>
              </a:rPr>
              <a:t> </a:t>
            </a:r>
            <a:r>
              <a:rPr lang="de-DE" sz="1600" dirty="0" err="1">
                <a:solidFill>
                  <a:srgbClr val="202122"/>
                </a:solidFill>
                <a:latin typeface="Arial" panose="020B0604020202020204" pitchFamily="34" charset="0"/>
              </a:rPr>
              <a:t>it‘s</a:t>
            </a:r>
            <a:r>
              <a:rPr lang="de-DE" sz="1600" dirty="0">
                <a:solidFill>
                  <a:srgbClr val="202122"/>
                </a:solidFill>
                <a:latin typeface="Arial" panose="020B0604020202020204" pitchFamily="34" charset="0"/>
              </a:rPr>
              <a:t> </a:t>
            </a:r>
            <a:r>
              <a:rPr lang="de-DE" sz="1600" dirty="0" err="1">
                <a:solidFill>
                  <a:srgbClr val="202122"/>
                </a:solidFill>
                <a:latin typeface="Arial" panose="020B0604020202020204" pitchFamily="34" charset="0"/>
              </a:rPr>
              <a:t>pronounced</a:t>
            </a:r>
            <a:r>
              <a:rPr lang="de-DE" sz="1600" dirty="0">
                <a:solidFill>
                  <a:srgbClr val="202122"/>
                </a:solidFill>
                <a:latin typeface="Arial" panose="020B0604020202020204" pitchFamily="34" charset="0"/>
              </a:rPr>
              <a:t> </a:t>
            </a:r>
            <a:r>
              <a:rPr lang="de-DE" sz="1600" dirty="0" err="1">
                <a:solidFill>
                  <a:srgbClr val="202122"/>
                </a:solidFill>
                <a:latin typeface="Arial" panose="020B0604020202020204" pitchFamily="34" charset="0"/>
              </a:rPr>
              <a:t>as</a:t>
            </a:r>
            <a:r>
              <a:rPr lang="de-DE" sz="1600" dirty="0">
                <a:solidFill>
                  <a:srgbClr val="202122"/>
                </a:solidFill>
                <a:latin typeface="Arial" panose="020B0604020202020204" pitchFamily="34" charset="0"/>
              </a:rPr>
              <a:t> a </a:t>
            </a:r>
            <a:r>
              <a:rPr lang="de-DE" sz="1600" dirty="0" err="1">
                <a:solidFill>
                  <a:srgbClr val="202122"/>
                </a:solidFill>
                <a:latin typeface="Arial" panose="020B0604020202020204" pitchFamily="34" charset="0"/>
              </a:rPr>
              <a:t>long</a:t>
            </a:r>
            <a:r>
              <a:rPr lang="de-DE" sz="1600" dirty="0">
                <a:solidFill>
                  <a:srgbClr val="202122"/>
                </a:solidFill>
                <a:latin typeface="Arial" panose="020B0604020202020204" pitchFamily="34" charset="0"/>
              </a:rPr>
              <a:t> </a:t>
            </a:r>
            <a:r>
              <a:rPr lang="de-DE" sz="1600" dirty="0" err="1">
                <a:solidFill>
                  <a:srgbClr val="202122"/>
                </a:solidFill>
                <a:latin typeface="Arial" panose="020B0604020202020204" pitchFamily="34" charset="0"/>
              </a:rPr>
              <a:t>vowel</a:t>
            </a:r>
            <a:r>
              <a:rPr lang="de-DE" sz="1600" dirty="0">
                <a:solidFill>
                  <a:srgbClr val="202122"/>
                </a:solidFill>
                <a:latin typeface="Arial" panose="020B0604020202020204" pitchFamily="34" charset="0"/>
              </a:rPr>
              <a:t> [a</a:t>
            </a:r>
            <a:r>
              <a:rPr lang="ru-RU" sz="1600" dirty="0">
                <a:solidFill>
                  <a:srgbClr val="202122"/>
                </a:solidFill>
                <a:latin typeface="Arial" panose="020B0604020202020204" pitchFamily="34" charset="0"/>
              </a:rPr>
              <a:t>:</a:t>
            </a:r>
            <a:r>
              <a:rPr lang="en-GB" sz="1600" dirty="0">
                <a:solidFill>
                  <a:srgbClr val="202122"/>
                </a:solidFill>
                <a:latin typeface="Arial" panose="020B0604020202020204" pitchFamily="34" charset="0"/>
              </a:rPr>
              <a:t>] (for example bag)</a:t>
            </a:r>
          </a:p>
          <a:p>
            <a:r>
              <a:rPr lang="en-GB" sz="1600" dirty="0">
                <a:solidFill>
                  <a:srgbClr val="202122"/>
                </a:solidFill>
                <a:latin typeface="Arial" panose="020B0604020202020204" pitchFamily="34" charset="0"/>
              </a:rPr>
              <a:t>The vowel /</a:t>
            </a:r>
            <a:r>
              <a:rPr lang="en-GB" sz="1600" dirty="0" err="1">
                <a:solidFill>
                  <a:srgbClr val="202122"/>
                </a:solidFill>
                <a:latin typeface="Arial" panose="020B0604020202020204" pitchFamily="34" charset="0"/>
              </a:rPr>
              <a:t>i</a:t>
            </a:r>
            <a:r>
              <a:rPr lang="en-GB" sz="1600" dirty="0">
                <a:solidFill>
                  <a:srgbClr val="202122"/>
                </a:solidFill>
                <a:latin typeface="Arial" panose="020B0604020202020204" pitchFamily="34" charset="0"/>
              </a:rPr>
              <a:t>/ (“kit”) sounds slightly closer to the schwa sound of above </a:t>
            </a:r>
          </a:p>
          <a:p>
            <a:r>
              <a:rPr lang="en-GB" sz="1600" dirty="0">
                <a:solidFill>
                  <a:srgbClr val="202122"/>
                </a:solidFill>
                <a:latin typeface="Arial" panose="020B0604020202020204" pitchFamily="34" charset="0"/>
              </a:rPr>
              <a:t>The vowel </a:t>
            </a:r>
            <a:r>
              <a:rPr lang="en-US" sz="1600" dirty="0">
                <a:solidFill>
                  <a:srgbClr val="202122"/>
                </a:solidFill>
                <a:latin typeface="Arial" panose="020B0604020202020204" pitchFamily="34" charset="0"/>
              </a:rPr>
              <a:t>/</a:t>
            </a:r>
            <a:r>
              <a:rPr lang="de-DE" sz="1600" b="0" i="0" dirty="0">
                <a:solidFill>
                  <a:srgbClr val="202122"/>
                </a:solidFill>
                <a:effectLst/>
                <a:latin typeface="Arial" panose="020B0604020202020204" pitchFamily="34" charset="0"/>
              </a:rPr>
              <a:t>ʌ/ („</a:t>
            </a:r>
            <a:r>
              <a:rPr lang="de-DE" sz="1600" b="0" i="0" dirty="0" err="1">
                <a:solidFill>
                  <a:srgbClr val="202122"/>
                </a:solidFill>
                <a:effectLst/>
                <a:latin typeface="Arial" panose="020B0604020202020204" pitchFamily="34" charset="0"/>
              </a:rPr>
              <a:t>bus</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is</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pronounced</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as</a:t>
            </a:r>
            <a:r>
              <a:rPr lang="de-DE" sz="1600" b="0" i="0" dirty="0">
                <a:solidFill>
                  <a:srgbClr val="202122"/>
                </a:solidFill>
                <a:effectLst/>
                <a:latin typeface="Arial" panose="020B0604020202020204" pitchFamily="34" charset="0"/>
              </a:rPr>
              <a:t> /a/, </a:t>
            </a:r>
            <a:r>
              <a:rPr lang="de-DE" sz="1600" b="0" i="0" dirty="0" err="1">
                <a:solidFill>
                  <a:srgbClr val="202122"/>
                </a:solidFill>
                <a:effectLst/>
                <a:latin typeface="Arial" panose="020B0604020202020204" pitchFamily="34" charset="0"/>
              </a:rPr>
              <a:t>or</a:t>
            </a:r>
            <a:r>
              <a:rPr lang="de-DE" sz="1600" b="0" i="0" dirty="0">
                <a:solidFill>
                  <a:srgbClr val="202122"/>
                </a:solidFill>
                <a:effectLst/>
                <a:latin typeface="Arial" panose="020B0604020202020204" pitchFamily="34" charset="0"/>
              </a:rPr>
              <a:t> </a:t>
            </a:r>
            <a:r>
              <a:rPr lang="de-DE" sz="1600" b="0" i="0" dirty="0" err="1">
                <a:solidFill>
                  <a:srgbClr val="202122"/>
                </a:solidFill>
                <a:effectLst/>
                <a:latin typeface="Arial" panose="020B0604020202020204" pitchFamily="34" charset="0"/>
              </a:rPr>
              <a:t>even</a:t>
            </a:r>
            <a:r>
              <a:rPr lang="de-DE" sz="1600" b="0" i="0" dirty="0">
                <a:solidFill>
                  <a:srgbClr val="202122"/>
                </a:solidFill>
                <a:effectLst/>
                <a:latin typeface="Arial" panose="020B0604020202020204" pitchFamily="34" charset="0"/>
              </a:rPr>
              <a:t> /ə/ (Blood, Cup)</a:t>
            </a:r>
          </a:p>
          <a:p>
            <a:r>
              <a:rPr lang="en-US" sz="1600" dirty="0">
                <a:solidFill>
                  <a:srgbClr val="202122"/>
                </a:solidFill>
                <a:latin typeface="Arial" panose="020B0604020202020204" pitchFamily="34" charset="0"/>
              </a:rPr>
              <a:t>The schwa sound tends to be supplemented by an /</a:t>
            </a:r>
            <a:r>
              <a:rPr lang="de-DE" sz="1600" b="0" i="0" dirty="0">
                <a:solidFill>
                  <a:srgbClr val="202122"/>
                </a:solidFill>
                <a:effectLst/>
                <a:latin typeface="Arial" panose="020B0604020202020204" pitchFamily="34" charset="0"/>
              </a:rPr>
              <a:t>ɛ</a:t>
            </a:r>
            <a:r>
              <a:rPr lang="en-US" sz="1600" dirty="0">
                <a:solidFill>
                  <a:srgbClr val="202122"/>
                </a:solidFill>
                <a:latin typeface="Arial" panose="020B0604020202020204" pitchFamily="34" charset="0"/>
              </a:rPr>
              <a:t>/ in final closed syllables. (Brightest - /’</a:t>
            </a:r>
            <a:r>
              <a:rPr lang="de-DE" sz="1600" b="0" i="0" dirty="0" err="1">
                <a:solidFill>
                  <a:srgbClr val="202122"/>
                </a:solidFill>
                <a:effectLst/>
                <a:latin typeface="Arial" panose="020B0604020202020204" pitchFamily="34" charset="0"/>
              </a:rPr>
              <a:t>brəitɛst</a:t>
            </a:r>
            <a:r>
              <a:rPr lang="en-US" sz="1600" dirty="0">
                <a:solidFill>
                  <a:srgbClr val="202122"/>
                </a:solidFill>
                <a:latin typeface="Arial" panose="020B0604020202020204" pitchFamily="34" charset="0"/>
              </a:rPr>
              <a:t>/)</a:t>
            </a:r>
          </a:p>
          <a:p>
            <a:r>
              <a:rPr lang="en-US" sz="1600" dirty="0">
                <a:solidFill>
                  <a:srgbClr val="202122"/>
                </a:solidFill>
                <a:latin typeface="Arial" panose="020B0604020202020204" pitchFamily="34" charset="0"/>
              </a:rPr>
              <a:t>[o] sound (both open and closed) is rounded. [Joke – /</a:t>
            </a:r>
            <a:r>
              <a:rPr lang="de-DE" sz="1600" b="0" i="0" dirty="0" err="1">
                <a:solidFill>
                  <a:srgbClr val="213646"/>
                </a:solidFill>
                <a:effectLst/>
                <a:latin typeface="Georgia" panose="02040502050405020303" pitchFamily="18" charset="0"/>
              </a:rPr>
              <a:t>dʒok</a:t>
            </a:r>
            <a:r>
              <a:rPr lang="de-DE" sz="1600" b="0" i="0" dirty="0">
                <a:solidFill>
                  <a:srgbClr val="213646"/>
                </a:solidFill>
                <a:effectLst/>
                <a:latin typeface="Georgia" panose="02040502050405020303" pitchFamily="18" charset="0"/>
              </a:rPr>
              <a:t>]</a:t>
            </a:r>
            <a:endParaRPr lang="de-DE" sz="1600" dirty="0">
              <a:solidFill>
                <a:srgbClr val="202122"/>
              </a:solidFill>
              <a:latin typeface="Arial" panose="020B0604020202020204" pitchFamily="34" charset="0"/>
            </a:endParaRPr>
          </a:p>
        </p:txBody>
      </p:sp>
    </p:spTree>
    <p:extLst>
      <p:ext uri="{BB962C8B-B14F-4D97-AF65-F5344CB8AC3E}">
        <p14:creationId xmlns:p14="http://schemas.microsoft.com/office/powerpoint/2010/main" val="2647475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7 things Welsh people won't know unless they've lived in England - Wales  Online">
            <a:extLst>
              <a:ext uri="{FF2B5EF4-FFF2-40B4-BE49-F238E27FC236}">
                <a16:creationId xmlns:a16="http://schemas.microsoft.com/office/drawing/2014/main" id="{3E90D202-58C1-4FB4-9FC2-E6E7CBA129B4}"/>
              </a:ext>
            </a:extLst>
          </p:cNvPr>
          <p:cNvPicPr>
            <a:picLocks noGrp="1" noChangeAspect="1" noChangeArrowheads="1"/>
          </p:cNvPicPr>
          <p:nvPr>
            <p:ph type="pic" idx="1"/>
          </p:nvPr>
        </p:nvPicPr>
        <p:blipFill rotWithShape="1">
          <a:blip r:embed="rId2">
            <a:extLst>
              <a:ext uri="{28A0092B-C50C-407E-A947-70E740481C1C}">
                <a14:useLocalDpi xmlns:a14="http://schemas.microsoft.com/office/drawing/2010/main"/>
              </a:ext>
            </a:extLst>
          </a:blip>
          <a:stretch/>
        </p:blipFill>
        <p:spPr bwMode="auto">
          <a:xfrm>
            <a:off x="228599" y="870013"/>
            <a:ext cx="7696201" cy="5117973"/>
          </a:xfrm>
          <a:prstGeom prst="rect">
            <a:avLst/>
          </a:prstGeom>
          <a:solidFill>
            <a:srgbClr val="FFFFFF"/>
          </a:solidFill>
        </p:spPr>
      </p:pic>
      <p:sp>
        <p:nvSpPr>
          <p:cNvPr id="71" name="Title 2">
            <a:extLst>
              <a:ext uri="{FF2B5EF4-FFF2-40B4-BE49-F238E27FC236}">
                <a16:creationId xmlns:a16="http://schemas.microsoft.com/office/drawing/2014/main" id="{7E50D0AB-761A-4E25-97D5-C4E71DF92774}"/>
              </a:ext>
            </a:extLst>
          </p:cNvPr>
          <p:cNvSpPr>
            <a:spLocks noGrp="1"/>
          </p:cNvSpPr>
          <p:nvPr>
            <p:ph type="title"/>
          </p:nvPr>
        </p:nvSpPr>
        <p:spPr>
          <a:xfrm>
            <a:off x="8565161" y="276837"/>
            <a:ext cx="2503190" cy="856852"/>
          </a:xfrm>
        </p:spPr>
        <p:txBody>
          <a:bodyPr/>
          <a:lstStyle/>
          <a:p>
            <a:pPr algn="ctr"/>
            <a:r>
              <a:rPr lang="en-GB" sz="3600" dirty="0"/>
              <a:t>Vowels - 2</a:t>
            </a:r>
            <a:endParaRPr lang="en-US" sz="3600" dirty="0"/>
          </a:p>
        </p:txBody>
      </p:sp>
      <p:sp>
        <p:nvSpPr>
          <p:cNvPr id="73" name="Text Placeholder 3">
            <a:extLst>
              <a:ext uri="{FF2B5EF4-FFF2-40B4-BE49-F238E27FC236}">
                <a16:creationId xmlns:a16="http://schemas.microsoft.com/office/drawing/2014/main" id="{C923D843-50F1-4CBB-ADE6-B7EE1BF1C15A}"/>
              </a:ext>
            </a:extLst>
          </p:cNvPr>
          <p:cNvSpPr>
            <a:spLocks noGrp="1"/>
          </p:cNvSpPr>
          <p:nvPr>
            <p:ph type="body" sz="half" idx="2"/>
          </p:nvPr>
        </p:nvSpPr>
        <p:spPr>
          <a:xfrm>
            <a:off x="8422547" y="1133689"/>
            <a:ext cx="3199477" cy="4764191"/>
          </a:xfrm>
        </p:spPr>
        <p:txBody>
          <a:bodyPr>
            <a:normAutofit/>
          </a:bodyPr>
          <a:lstStyle/>
          <a:p>
            <a:r>
              <a:rPr lang="de-DE" dirty="0">
                <a:solidFill>
                  <a:srgbClr val="202122"/>
                </a:solidFill>
                <a:latin typeface="Arial" panose="020B0604020202020204" pitchFamily="34" charset="0"/>
              </a:rPr>
              <a:t>MOST </a:t>
            </a:r>
            <a:r>
              <a:rPr lang="de-DE" dirty="0" err="1">
                <a:solidFill>
                  <a:srgbClr val="202122"/>
                </a:solidFill>
                <a:latin typeface="Arial" panose="020B0604020202020204" pitchFamily="34" charset="0"/>
              </a:rPr>
              <a:t>of</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the</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long</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monophthongs</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is</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the</a:t>
            </a:r>
            <a:r>
              <a:rPr lang="de-DE" dirty="0">
                <a:solidFill>
                  <a:srgbClr val="202122"/>
                </a:solidFill>
                <a:latin typeface="Arial" panose="020B0604020202020204" pitchFamily="34" charset="0"/>
              </a:rPr>
              <a:t> same </a:t>
            </a:r>
            <a:r>
              <a:rPr lang="de-DE" dirty="0" err="1">
                <a:solidFill>
                  <a:srgbClr val="202122"/>
                </a:solidFill>
                <a:latin typeface="Arial" panose="020B0604020202020204" pitchFamily="34" charset="0"/>
              </a:rPr>
              <a:t>as</a:t>
            </a:r>
            <a:r>
              <a:rPr lang="de-DE" dirty="0">
                <a:solidFill>
                  <a:srgbClr val="202122"/>
                </a:solidFill>
                <a:latin typeface="Arial" panose="020B0604020202020204" pitchFamily="34" charset="0"/>
              </a:rPr>
              <a:t> in </a:t>
            </a:r>
            <a:r>
              <a:rPr lang="de-DE" dirty="0" err="1">
                <a:solidFill>
                  <a:srgbClr val="202122"/>
                </a:solidFill>
                <a:latin typeface="Arial" panose="020B0604020202020204" pitchFamily="34" charset="0"/>
              </a:rPr>
              <a:t>the</a:t>
            </a:r>
            <a:r>
              <a:rPr lang="de-DE" dirty="0">
                <a:solidFill>
                  <a:srgbClr val="202122"/>
                </a:solidFill>
                <a:latin typeface="Arial" panose="020B0604020202020204" pitchFamily="34" charset="0"/>
              </a:rPr>
              <a:t> RP, but…</a:t>
            </a:r>
          </a:p>
          <a:p>
            <a:r>
              <a:rPr lang="de-DE" dirty="0">
                <a:solidFill>
                  <a:srgbClr val="202122"/>
                </a:solidFill>
                <a:latin typeface="Arial" panose="020B0604020202020204" pitchFamily="34" charset="0"/>
              </a:rPr>
              <a:t>[</a:t>
            </a:r>
            <a:r>
              <a:rPr lang="de-DE" b="0" i="0" dirty="0" err="1">
                <a:solidFill>
                  <a:srgbClr val="202122"/>
                </a:solidFill>
                <a:effectLst/>
                <a:latin typeface="Arial" panose="020B0604020202020204" pitchFamily="34" charset="0"/>
              </a:rPr>
              <a:t>eɪ</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sound</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tend</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to</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be</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pronouced</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as</a:t>
            </a:r>
            <a:r>
              <a:rPr lang="de-DE" b="0" i="0" dirty="0">
                <a:solidFill>
                  <a:srgbClr val="202122"/>
                </a:solidFill>
                <a:effectLst/>
                <a:latin typeface="Arial" panose="020B0604020202020204" pitchFamily="34" charset="0"/>
              </a:rPr>
              <a:t> [e</a:t>
            </a:r>
            <a:r>
              <a:rPr lang="ru-RU" b="0" i="0" dirty="0">
                <a:solidFill>
                  <a:srgbClr val="202122"/>
                </a:solidFill>
                <a:effectLst/>
                <a:latin typeface="Arial" panose="020B0604020202020204" pitchFamily="34" charset="0"/>
              </a:rPr>
              <a:t>:</a:t>
            </a:r>
            <a:r>
              <a:rPr lang="en-GB" b="0" i="0" dirty="0">
                <a:solidFill>
                  <a:srgbClr val="202122"/>
                </a:solidFill>
                <a:effectLst/>
                <a:latin typeface="Arial" panose="020B0604020202020204" pitchFamily="34" charset="0"/>
              </a:rPr>
              <a:t>] and [</a:t>
            </a:r>
            <a:r>
              <a:rPr lang="de-DE" b="0" i="0" dirty="0" err="1">
                <a:solidFill>
                  <a:srgbClr val="202122"/>
                </a:solidFill>
                <a:effectLst/>
                <a:latin typeface="Arial" panose="020B0604020202020204" pitchFamily="34" charset="0"/>
              </a:rPr>
              <a:t>əʊ</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sound</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is</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pronouced</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as</a:t>
            </a:r>
            <a:r>
              <a:rPr lang="de-DE" b="0" i="0" dirty="0">
                <a:solidFill>
                  <a:srgbClr val="202122"/>
                </a:solidFill>
                <a:effectLst/>
                <a:latin typeface="Arial" panose="020B0604020202020204" pitchFamily="34" charset="0"/>
              </a:rPr>
              <a:t> [o</a:t>
            </a:r>
            <a:r>
              <a:rPr lang="ru-RU" b="0" i="0" dirty="0">
                <a:solidFill>
                  <a:srgbClr val="202122"/>
                </a:solidFill>
                <a:effectLst/>
                <a:latin typeface="Arial" panose="020B0604020202020204" pitchFamily="34" charset="0"/>
              </a:rPr>
              <a:t>:</a:t>
            </a:r>
            <a:r>
              <a:rPr lang="en-GB" b="0" i="0" dirty="0">
                <a:solidFill>
                  <a:srgbClr val="202122"/>
                </a:solidFill>
                <a:effectLst/>
                <a:latin typeface="Arial" panose="020B0604020202020204" pitchFamily="34" charset="0"/>
              </a:rPr>
              <a:t>]</a:t>
            </a:r>
            <a:r>
              <a:rPr lang="ru-RU" dirty="0">
                <a:solidFill>
                  <a:srgbClr val="202122"/>
                </a:solidFill>
                <a:latin typeface="Arial" panose="020B0604020202020204" pitchFamily="34" charset="0"/>
              </a:rPr>
              <a:t> (</a:t>
            </a:r>
            <a:r>
              <a:rPr lang="en-GB" dirty="0">
                <a:solidFill>
                  <a:srgbClr val="202122"/>
                </a:solidFill>
                <a:latin typeface="Arial" panose="020B0604020202020204" pitchFamily="34" charset="0"/>
              </a:rPr>
              <a:t>Play-Place – [</a:t>
            </a:r>
            <a:r>
              <a:rPr lang="de-DE" b="0" i="0" dirty="0">
                <a:solidFill>
                  <a:srgbClr val="202122"/>
                </a:solidFill>
                <a:effectLst/>
                <a:latin typeface="Arial" panose="020B0604020202020204" pitchFamily="34" charset="0"/>
              </a:rPr>
              <a:t>ˈ</a:t>
            </a:r>
            <a:r>
              <a:rPr lang="de-DE" b="0" i="0" dirty="0" err="1">
                <a:solidFill>
                  <a:srgbClr val="202122"/>
                </a:solidFill>
                <a:effectLst/>
                <a:latin typeface="Arial" panose="020B0604020202020204" pitchFamily="34" charset="0"/>
              </a:rPr>
              <a:t>pleɪˌpleːs</a:t>
            </a:r>
            <a:r>
              <a:rPr lang="de-DE" b="0" i="0" dirty="0">
                <a:solidFill>
                  <a:srgbClr val="202122"/>
                </a:solidFill>
                <a:effectLst/>
                <a:latin typeface="Arial" panose="020B0604020202020204" pitchFamily="34" charset="0"/>
              </a:rPr>
              <a:t>])</a:t>
            </a:r>
          </a:p>
          <a:p>
            <a:r>
              <a:rPr lang="de-DE" dirty="0">
                <a:solidFill>
                  <a:srgbClr val="202122"/>
                </a:solidFill>
                <a:latin typeface="Arial" panose="020B0604020202020204" pitchFamily="34" charset="0"/>
              </a:rPr>
              <a:t>Diphthongs </a:t>
            </a:r>
            <a:r>
              <a:rPr lang="de-DE" dirty="0" err="1">
                <a:solidFill>
                  <a:srgbClr val="202122"/>
                </a:solidFill>
                <a:latin typeface="Arial" panose="020B0604020202020204" pitchFamily="34" charset="0"/>
              </a:rPr>
              <a:t>have</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some</a:t>
            </a:r>
            <a:r>
              <a:rPr lang="de-DE" dirty="0">
                <a:solidFill>
                  <a:srgbClr val="202122"/>
                </a:solidFill>
                <a:latin typeface="Arial" panose="020B0604020202020204" pitchFamily="34" charset="0"/>
              </a:rPr>
              <a:t> </a:t>
            </a:r>
            <a:r>
              <a:rPr lang="en-GB" dirty="0">
                <a:solidFill>
                  <a:srgbClr val="202122"/>
                </a:solidFill>
                <a:latin typeface="Arial" panose="020B0604020202020204" pitchFamily="34" charset="0"/>
              </a:rPr>
              <a:t>exceptions e.g. </a:t>
            </a:r>
          </a:p>
          <a:p>
            <a:r>
              <a:rPr lang="en-GB" dirty="0">
                <a:solidFill>
                  <a:srgbClr val="202122"/>
                </a:solidFill>
                <a:latin typeface="Arial" panose="020B0604020202020204" pitchFamily="34" charset="0"/>
              </a:rPr>
              <a:t>There is no [</a:t>
            </a:r>
            <a:r>
              <a:rPr lang="en-GB" dirty="0" err="1">
                <a:solidFill>
                  <a:srgbClr val="202122"/>
                </a:solidFill>
                <a:latin typeface="Arial" panose="020B0604020202020204" pitchFamily="34" charset="0"/>
              </a:rPr>
              <a:t>ju</a:t>
            </a:r>
            <a:r>
              <a:rPr lang="ru-RU" dirty="0">
                <a:solidFill>
                  <a:srgbClr val="202122"/>
                </a:solidFill>
                <a:latin typeface="Arial" panose="020B0604020202020204" pitchFamily="34" charset="0"/>
              </a:rPr>
              <a:t>:</a:t>
            </a:r>
            <a:r>
              <a:rPr lang="en-GB" dirty="0">
                <a:solidFill>
                  <a:srgbClr val="202122"/>
                </a:solidFill>
                <a:latin typeface="Arial" panose="020B0604020202020204" pitchFamily="34" charset="0"/>
              </a:rPr>
              <a:t>] sound and is pronounced as a </a:t>
            </a:r>
            <a:r>
              <a:rPr lang="de-DE" b="0" i="0" dirty="0">
                <a:solidFill>
                  <a:srgbClr val="202122"/>
                </a:solidFill>
                <a:effectLst/>
                <a:latin typeface="Arial" panose="020B0604020202020204" pitchFamily="34" charset="0"/>
              </a:rPr>
              <a:t>/</a:t>
            </a:r>
            <a:r>
              <a:rPr lang="de-DE" b="0" i="0" dirty="0" err="1">
                <a:solidFill>
                  <a:srgbClr val="202122"/>
                </a:solidFill>
                <a:effectLst/>
                <a:latin typeface="Arial" panose="020B0604020202020204" pitchFamily="34" charset="0"/>
              </a:rPr>
              <a:t>iu</a:t>
            </a:r>
            <a:r>
              <a:rPr lang="de-DE" b="0" i="0" dirty="0">
                <a:solidFill>
                  <a:srgbClr val="202122"/>
                </a:solidFill>
                <a:effectLst/>
                <a:latin typeface="Arial" panose="020B0604020202020204" pitchFamily="34" charset="0"/>
              </a:rPr>
              <a:t>̯/ </a:t>
            </a:r>
            <a:r>
              <a:rPr lang="de-DE" b="0" i="0" dirty="0" err="1">
                <a:solidFill>
                  <a:srgbClr val="202122"/>
                </a:solidFill>
                <a:effectLst/>
                <a:latin typeface="Arial" panose="020B0604020202020204" pitchFamily="34" charset="0"/>
              </a:rPr>
              <a:t>sound</a:t>
            </a:r>
            <a:r>
              <a:rPr lang="de-DE" b="0" i="0" dirty="0">
                <a:solidFill>
                  <a:srgbClr val="202122"/>
                </a:solidFill>
                <a:effectLst/>
                <a:latin typeface="Arial" panose="020B0604020202020204" pitchFamily="34" charset="0"/>
              </a:rPr>
              <a:t>. [News and Use]</a:t>
            </a:r>
          </a:p>
          <a:p>
            <a:r>
              <a:rPr lang="de-DE" dirty="0">
                <a:solidFill>
                  <a:srgbClr val="202122"/>
                </a:solidFill>
                <a:latin typeface="Arial" panose="020B0604020202020204" pitchFamily="34" charset="0"/>
              </a:rPr>
              <a:t>[au] (</a:t>
            </a:r>
            <a:r>
              <a:rPr lang="de-DE" dirty="0" err="1">
                <a:solidFill>
                  <a:srgbClr val="202122"/>
                </a:solidFill>
                <a:latin typeface="Arial" panose="020B0604020202020204" pitchFamily="34" charset="0"/>
              </a:rPr>
              <a:t>proud</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changes</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to</a:t>
            </a:r>
            <a:r>
              <a:rPr lang="de-DE" dirty="0">
                <a:solidFill>
                  <a:srgbClr val="202122"/>
                </a:solidFill>
                <a:latin typeface="Arial" panose="020B0604020202020204" pitchFamily="34" charset="0"/>
              </a:rPr>
              <a:t> [</a:t>
            </a:r>
            <a:r>
              <a:rPr lang="de-DE" dirty="0" err="1">
                <a:solidFill>
                  <a:srgbClr val="202122"/>
                </a:solidFill>
                <a:latin typeface="Arial" panose="020B0604020202020204" pitchFamily="34" charset="0"/>
              </a:rPr>
              <a:t>ou</a:t>
            </a:r>
            <a:r>
              <a:rPr lang="de-DE" dirty="0">
                <a:solidFill>
                  <a:srgbClr val="202122"/>
                </a:solidFill>
                <a:latin typeface="Arial" panose="020B0604020202020204" pitchFamily="34" charset="0"/>
              </a:rPr>
              <a:t>]</a:t>
            </a:r>
          </a:p>
        </p:txBody>
      </p:sp>
    </p:spTree>
    <p:extLst>
      <p:ext uri="{BB962C8B-B14F-4D97-AF65-F5344CB8AC3E}">
        <p14:creationId xmlns:p14="http://schemas.microsoft.com/office/powerpoint/2010/main" val="806485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itle 2">
            <a:extLst>
              <a:ext uri="{FF2B5EF4-FFF2-40B4-BE49-F238E27FC236}">
                <a16:creationId xmlns:a16="http://schemas.microsoft.com/office/drawing/2014/main" id="{7E50D0AB-761A-4E25-97D5-C4E71DF92774}"/>
              </a:ext>
            </a:extLst>
          </p:cNvPr>
          <p:cNvSpPr>
            <a:spLocks noGrp="1"/>
          </p:cNvSpPr>
          <p:nvPr>
            <p:ph type="title"/>
          </p:nvPr>
        </p:nvSpPr>
        <p:spPr>
          <a:xfrm>
            <a:off x="1066800" y="642594"/>
            <a:ext cx="10058400" cy="1371600"/>
          </a:xfrm>
        </p:spPr>
        <p:txBody>
          <a:bodyPr anchor="ctr">
            <a:normAutofit/>
          </a:bodyPr>
          <a:lstStyle/>
          <a:p>
            <a:r>
              <a:rPr lang="en-US"/>
              <a:t>Consonants</a:t>
            </a:r>
          </a:p>
        </p:txBody>
      </p:sp>
      <p:sp>
        <p:nvSpPr>
          <p:cNvPr id="73" name="Text Placeholder 3">
            <a:extLst>
              <a:ext uri="{FF2B5EF4-FFF2-40B4-BE49-F238E27FC236}">
                <a16:creationId xmlns:a16="http://schemas.microsoft.com/office/drawing/2014/main" id="{C923D843-50F1-4CBB-ADE6-B7EE1BF1C15A}"/>
              </a:ext>
            </a:extLst>
          </p:cNvPr>
          <p:cNvSpPr>
            <a:spLocks noGrp="1"/>
          </p:cNvSpPr>
          <p:nvPr>
            <p:ph sz="half" idx="1"/>
          </p:nvPr>
        </p:nvSpPr>
        <p:spPr>
          <a:xfrm>
            <a:off x="1066800" y="2103120"/>
            <a:ext cx="4663440" cy="3749040"/>
          </a:xfrm>
        </p:spPr>
        <p:txBody>
          <a:bodyPr>
            <a:normAutofit/>
          </a:bodyPr>
          <a:lstStyle/>
          <a:p>
            <a:r>
              <a:rPr lang="de-DE" dirty="0"/>
              <a:t>Most </a:t>
            </a:r>
            <a:r>
              <a:rPr lang="de-DE" dirty="0" err="1"/>
              <a:t>of</a:t>
            </a:r>
            <a:r>
              <a:rPr lang="de-DE" dirty="0"/>
              <a:t> Welsh </a:t>
            </a:r>
            <a:r>
              <a:rPr lang="de-DE" dirty="0" err="1"/>
              <a:t>accents</a:t>
            </a:r>
            <a:r>
              <a:rPr lang="de-DE" dirty="0"/>
              <a:t> </a:t>
            </a:r>
            <a:r>
              <a:rPr lang="de-DE" dirty="0" err="1"/>
              <a:t>pronounce</a:t>
            </a:r>
            <a:r>
              <a:rPr lang="de-DE" dirty="0"/>
              <a:t> /r/</a:t>
            </a:r>
            <a:r>
              <a:rPr lang="de-DE" dirty="0" err="1"/>
              <a:t>as</a:t>
            </a:r>
            <a:r>
              <a:rPr lang="de-DE" dirty="0"/>
              <a:t> an alveolar tap [</a:t>
            </a:r>
            <a:r>
              <a:rPr lang="de-DE" b="0" i="0" dirty="0">
                <a:solidFill>
                  <a:srgbClr val="202122"/>
                </a:solidFill>
                <a:effectLst/>
                <a:latin typeface="Arial" panose="020B0604020202020204" pitchFamily="34" charset="0"/>
              </a:rPr>
              <a:t>ɾ</a:t>
            </a:r>
            <a:r>
              <a:rPr lang="de-DE" b="0" i="0" dirty="0">
                <a:solidFill>
                  <a:srgbClr val="202122"/>
                </a:solidFill>
                <a:effectLst/>
                <a:latin typeface="+mj-lt"/>
              </a:rPr>
              <a:t>] (SIMILAR </a:t>
            </a:r>
            <a:r>
              <a:rPr lang="de-DE" b="0" i="0" dirty="0" err="1">
                <a:solidFill>
                  <a:srgbClr val="202122"/>
                </a:solidFill>
                <a:effectLst/>
                <a:latin typeface="+mj-lt"/>
              </a:rPr>
              <a:t>to</a:t>
            </a:r>
            <a:r>
              <a:rPr lang="de-DE" b="0" i="0" dirty="0">
                <a:solidFill>
                  <a:srgbClr val="202122"/>
                </a:solidFill>
                <a:effectLst/>
                <a:latin typeface="+mj-lt"/>
              </a:rPr>
              <a:t> </a:t>
            </a:r>
            <a:r>
              <a:rPr lang="de-DE" dirty="0" err="1">
                <a:solidFill>
                  <a:srgbClr val="202122"/>
                </a:solidFill>
                <a:latin typeface="+mj-lt"/>
              </a:rPr>
              <a:t>S</a:t>
            </a:r>
            <a:r>
              <a:rPr lang="de-DE" b="0" i="0" dirty="0" err="1">
                <a:solidFill>
                  <a:srgbClr val="202122"/>
                </a:solidFill>
                <a:effectLst/>
                <a:latin typeface="+mj-lt"/>
              </a:rPr>
              <a:t>cottish</a:t>
            </a:r>
            <a:r>
              <a:rPr lang="de-DE" b="0" i="0" dirty="0">
                <a:solidFill>
                  <a:srgbClr val="202122"/>
                </a:solidFill>
                <a:effectLst/>
                <a:latin typeface="+mj-lt"/>
              </a:rPr>
              <a:t>) [Bright]</a:t>
            </a:r>
          </a:p>
          <a:p>
            <a:r>
              <a:rPr lang="de-DE" dirty="0">
                <a:solidFill>
                  <a:srgbClr val="202122"/>
                </a:solidFill>
                <a:latin typeface="+mj-lt"/>
              </a:rPr>
              <a:t>On </a:t>
            </a:r>
            <a:r>
              <a:rPr lang="de-DE" dirty="0" err="1">
                <a:solidFill>
                  <a:srgbClr val="202122"/>
                </a:solidFill>
                <a:latin typeface="+mj-lt"/>
              </a:rPr>
              <a:t>the</a:t>
            </a:r>
            <a:r>
              <a:rPr lang="de-DE" dirty="0">
                <a:solidFill>
                  <a:srgbClr val="202122"/>
                </a:solidFill>
                <a:latin typeface="+mj-lt"/>
              </a:rPr>
              <a:t> </a:t>
            </a:r>
            <a:r>
              <a:rPr lang="de-DE" dirty="0" err="1">
                <a:solidFill>
                  <a:srgbClr val="202122"/>
                </a:solidFill>
                <a:latin typeface="+mj-lt"/>
              </a:rPr>
              <a:t>contrary</a:t>
            </a:r>
            <a:r>
              <a:rPr lang="de-DE" dirty="0">
                <a:solidFill>
                  <a:srgbClr val="202122"/>
                </a:solidFill>
                <a:latin typeface="+mj-lt"/>
              </a:rPr>
              <a:t> </a:t>
            </a:r>
            <a:r>
              <a:rPr lang="de-DE" dirty="0" err="1">
                <a:solidFill>
                  <a:srgbClr val="202122"/>
                </a:solidFill>
                <a:latin typeface="+mj-lt"/>
              </a:rPr>
              <a:t>to</a:t>
            </a:r>
            <a:r>
              <a:rPr lang="de-DE" dirty="0">
                <a:solidFill>
                  <a:srgbClr val="202122"/>
                </a:solidFill>
                <a:latin typeface="+mj-lt"/>
              </a:rPr>
              <a:t> </a:t>
            </a:r>
            <a:r>
              <a:rPr lang="de-DE" dirty="0" err="1">
                <a:solidFill>
                  <a:srgbClr val="202122"/>
                </a:solidFill>
                <a:latin typeface="+mj-lt"/>
              </a:rPr>
              <a:t>the</a:t>
            </a:r>
            <a:r>
              <a:rPr lang="de-DE" dirty="0">
                <a:solidFill>
                  <a:srgbClr val="202122"/>
                </a:solidFill>
                <a:latin typeface="+mj-lt"/>
              </a:rPr>
              <a:t> RP, </a:t>
            </a:r>
            <a:r>
              <a:rPr lang="de-DE" dirty="0" err="1">
                <a:solidFill>
                  <a:srgbClr val="202122"/>
                </a:solidFill>
                <a:latin typeface="+mj-lt"/>
              </a:rPr>
              <a:t>the</a:t>
            </a:r>
            <a:r>
              <a:rPr lang="de-DE" dirty="0">
                <a:solidFill>
                  <a:srgbClr val="202122"/>
                </a:solidFill>
                <a:latin typeface="+mj-lt"/>
              </a:rPr>
              <a:t> /l/ </a:t>
            </a:r>
            <a:r>
              <a:rPr lang="de-DE" dirty="0" err="1">
                <a:solidFill>
                  <a:srgbClr val="202122"/>
                </a:solidFill>
                <a:latin typeface="+mj-lt"/>
              </a:rPr>
              <a:t>sound</a:t>
            </a:r>
            <a:r>
              <a:rPr lang="de-DE" dirty="0">
                <a:solidFill>
                  <a:srgbClr val="202122"/>
                </a:solidFill>
                <a:latin typeface="+mj-lt"/>
              </a:rPr>
              <a:t> in a </a:t>
            </a:r>
            <a:r>
              <a:rPr lang="de-DE" dirty="0" err="1">
                <a:solidFill>
                  <a:srgbClr val="202122"/>
                </a:solidFill>
                <a:latin typeface="+mj-lt"/>
              </a:rPr>
              <a:t>position</a:t>
            </a:r>
            <a:r>
              <a:rPr lang="de-DE" dirty="0">
                <a:solidFill>
                  <a:srgbClr val="202122"/>
                </a:solidFill>
                <a:latin typeface="+mj-lt"/>
              </a:rPr>
              <a:t> </a:t>
            </a:r>
            <a:r>
              <a:rPr lang="de-DE" dirty="0" err="1">
                <a:solidFill>
                  <a:srgbClr val="202122"/>
                </a:solidFill>
                <a:latin typeface="+mj-lt"/>
              </a:rPr>
              <a:t>between</a:t>
            </a:r>
            <a:r>
              <a:rPr lang="de-DE" dirty="0">
                <a:solidFill>
                  <a:srgbClr val="202122"/>
                </a:solidFill>
                <a:latin typeface="+mj-lt"/>
              </a:rPr>
              <a:t> a </a:t>
            </a:r>
            <a:r>
              <a:rPr lang="de-DE" dirty="0" err="1">
                <a:solidFill>
                  <a:srgbClr val="202122"/>
                </a:solidFill>
                <a:latin typeface="+mj-lt"/>
              </a:rPr>
              <a:t>vowel</a:t>
            </a:r>
            <a:r>
              <a:rPr lang="de-DE" dirty="0">
                <a:solidFill>
                  <a:srgbClr val="202122"/>
                </a:solidFill>
                <a:latin typeface="+mj-lt"/>
              </a:rPr>
              <a:t> and a </a:t>
            </a:r>
            <a:r>
              <a:rPr lang="de-DE" dirty="0" err="1">
                <a:solidFill>
                  <a:srgbClr val="202122"/>
                </a:solidFill>
                <a:latin typeface="+mj-lt"/>
              </a:rPr>
              <a:t>consonant</a:t>
            </a:r>
            <a:r>
              <a:rPr lang="de-DE" dirty="0">
                <a:solidFill>
                  <a:srgbClr val="202122"/>
                </a:solidFill>
                <a:latin typeface="+mj-lt"/>
              </a:rPr>
              <a:t>(</a:t>
            </a:r>
            <a:r>
              <a:rPr lang="de-DE" dirty="0" err="1">
                <a:solidFill>
                  <a:srgbClr val="202122"/>
                </a:solidFill>
                <a:latin typeface="+mj-lt"/>
              </a:rPr>
              <a:t>or</a:t>
            </a:r>
            <a:r>
              <a:rPr lang="de-DE" dirty="0">
                <a:solidFill>
                  <a:srgbClr val="202122"/>
                </a:solidFill>
                <a:latin typeface="+mj-lt"/>
              </a:rPr>
              <a:t> </a:t>
            </a:r>
            <a:r>
              <a:rPr lang="de-DE" dirty="0" err="1">
                <a:solidFill>
                  <a:srgbClr val="202122"/>
                </a:solidFill>
                <a:latin typeface="+mj-lt"/>
              </a:rPr>
              <a:t>even</a:t>
            </a:r>
            <a:r>
              <a:rPr lang="de-DE" dirty="0">
                <a:solidFill>
                  <a:srgbClr val="202122"/>
                </a:solidFill>
                <a:latin typeface="+mj-lt"/>
              </a:rPr>
              <a:t> at </a:t>
            </a:r>
            <a:r>
              <a:rPr lang="de-DE" dirty="0" err="1">
                <a:solidFill>
                  <a:srgbClr val="202122"/>
                </a:solidFill>
                <a:latin typeface="+mj-lt"/>
              </a:rPr>
              <a:t>the</a:t>
            </a:r>
            <a:r>
              <a:rPr lang="de-DE" dirty="0">
                <a:solidFill>
                  <a:srgbClr val="202122"/>
                </a:solidFill>
                <a:latin typeface="+mj-lt"/>
              </a:rPr>
              <a:t> </a:t>
            </a:r>
            <a:r>
              <a:rPr lang="de-DE" dirty="0" err="1">
                <a:solidFill>
                  <a:srgbClr val="202122"/>
                </a:solidFill>
                <a:latin typeface="+mj-lt"/>
              </a:rPr>
              <a:t>of</a:t>
            </a:r>
            <a:r>
              <a:rPr lang="de-DE" dirty="0">
                <a:solidFill>
                  <a:srgbClr val="202122"/>
                </a:solidFill>
                <a:latin typeface="+mj-lt"/>
              </a:rPr>
              <a:t> </a:t>
            </a:r>
            <a:r>
              <a:rPr lang="de-DE" dirty="0" err="1">
                <a:solidFill>
                  <a:srgbClr val="202122"/>
                </a:solidFill>
                <a:latin typeface="+mj-lt"/>
              </a:rPr>
              <a:t>the</a:t>
            </a:r>
            <a:r>
              <a:rPr lang="de-DE" dirty="0">
                <a:solidFill>
                  <a:srgbClr val="202122"/>
                </a:solidFill>
                <a:latin typeface="+mj-lt"/>
              </a:rPr>
              <a:t> </a:t>
            </a:r>
            <a:r>
              <a:rPr lang="de-DE" dirty="0" err="1">
                <a:solidFill>
                  <a:srgbClr val="202122"/>
                </a:solidFill>
                <a:latin typeface="+mj-lt"/>
              </a:rPr>
              <a:t>word</a:t>
            </a:r>
            <a:r>
              <a:rPr lang="de-DE" dirty="0">
                <a:solidFill>
                  <a:srgbClr val="202122"/>
                </a:solidFill>
                <a:latin typeface="+mj-lt"/>
              </a:rPr>
              <a:t>) </a:t>
            </a:r>
            <a:r>
              <a:rPr lang="de-DE" dirty="0" err="1">
                <a:solidFill>
                  <a:srgbClr val="202122"/>
                </a:solidFill>
                <a:latin typeface="+mj-lt"/>
              </a:rPr>
              <a:t>isn‘t</a:t>
            </a:r>
            <a:r>
              <a:rPr lang="de-DE" dirty="0">
                <a:solidFill>
                  <a:srgbClr val="202122"/>
                </a:solidFill>
                <a:latin typeface="+mj-lt"/>
              </a:rPr>
              <a:t> </a:t>
            </a:r>
            <a:r>
              <a:rPr lang="de-DE" dirty="0" err="1">
                <a:solidFill>
                  <a:srgbClr val="202122"/>
                </a:solidFill>
                <a:latin typeface="+mj-lt"/>
              </a:rPr>
              <a:t>pronounced</a:t>
            </a:r>
            <a:r>
              <a:rPr lang="de-DE" dirty="0">
                <a:solidFill>
                  <a:srgbClr val="202122"/>
                </a:solidFill>
                <a:latin typeface="+mj-lt"/>
              </a:rPr>
              <a:t> </a:t>
            </a:r>
            <a:r>
              <a:rPr lang="de-DE" dirty="0" err="1">
                <a:solidFill>
                  <a:srgbClr val="202122"/>
                </a:solidFill>
                <a:latin typeface="+mj-lt"/>
              </a:rPr>
              <a:t>as</a:t>
            </a:r>
            <a:r>
              <a:rPr lang="de-DE" dirty="0">
                <a:solidFill>
                  <a:srgbClr val="202122"/>
                </a:solidFill>
                <a:latin typeface="+mj-lt"/>
              </a:rPr>
              <a:t> a „</a:t>
            </a:r>
            <a:r>
              <a:rPr lang="de-DE" dirty="0" err="1">
                <a:solidFill>
                  <a:srgbClr val="202122"/>
                </a:solidFill>
                <a:latin typeface="+mj-lt"/>
              </a:rPr>
              <a:t>dark</a:t>
            </a:r>
            <a:r>
              <a:rPr lang="de-DE" dirty="0">
                <a:solidFill>
                  <a:srgbClr val="202122"/>
                </a:solidFill>
                <a:latin typeface="+mj-lt"/>
              </a:rPr>
              <a:t> l“. So </a:t>
            </a:r>
            <a:r>
              <a:rPr lang="de-DE" dirty="0" err="1">
                <a:solidFill>
                  <a:srgbClr val="202122"/>
                </a:solidFill>
                <a:latin typeface="+mj-lt"/>
              </a:rPr>
              <a:t>the</a:t>
            </a:r>
            <a:r>
              <a:rPr lang="de-DE" dirty="0">
                <a:solidFill>
                  <a:srgbClr val="202122"/>
                </a:solidFill>
                <a:latin typeface="+mj-lt"/>
              </a:rPr>
              <a:t> /l/ </a:t>
            </a:r>
            <a:r>
              <a:rPr lang="de-DE" dirty="0" err="1">
                <a:solidFill>
                  <a:srgbClr val="202122"/>
                </a:solidFill>
                <a:latin typeface="+mj-lt"/>
              </a:rPr>
              <a:t>sound</a:t>
            </a:r>
            <a:r>
              <a:rPr lang="de-DE" dirty="0">
                <a:solidFill>
                  <a:srgbClr val="202122"/>
                </a:solidFill>
                <a:latin typeface="+mj-lt"/>
              </a:rPr>
              <a:t> </a:t>
            </a:r>
            <a:r>
              <a:rPr lang="de-DE" dirty="0" err="1">
                <a:solidFill>
                  <a:srgbClr val="202122"/>
                </a:solidFill>
                <a:latin typeface="+mj-lt"/>
              </a:rPr>
              <a:t>is</a:t>
            </a:r>
            <a:r>
              <a:rPr lang="de-DE" dirty="0">
                <a:solidFill>
                  <a:srgbClr val="202122"/>
                </a:solidFill>
                <a:latin typeface="+mj-lt"/>
              </a:rPr>
              <a:t> </a:t>
            </a:r>
            <a:r>
              <a:rPr lang="en-GB" dirty="0">
                <a:solidFill>
                  <a:srgbClr val="202122"/>
                </a:solidFill>
                <a:latin typeface="+mj-lt"/>
              </a:rPr>
              <a:t>softer then in RP</a:t>
            </a:r>
            <a:r>
              <a:rPr lang="de-DE" dirty="0">
                <a:solidFill>
                  <a:srgbClr val="202122"/>
                </a:solidFill>
                <a:latin typeface="+mj-lt"/>
              </a:rPr>
              <a:t>. (Milk)</a:t>
            </a:r>
          </a:p>
          <a:p>
            <a:r>
              <a:rPr lang="de-DE" dirty="0">
                <a:solidFill>
                  <a:srgbClr val="202122"/>
                </a:solidFill>
                <a:latin typeface="+mj-lt"/>
              </a:rPr>
              <a:t>H-</a:t>
            </a:r>
            <a:r>
              <a:rPr lang="de-DE" dirty="0" err="1">
                <a:solidFill>
                  <a:srgbClr val="202122"/>
                </a:solidFill>
                <a:latin typeface="+mj-lt"/>
              </a:rPr>
              <a:t>dropping</a:t>
            </a:r>
            <a:r>
              <a:rPr lang="de-DE" dirty="0">
                <a:solidFill>
                  <a:srgbClr val="202122"/>
                </a:solidFill>
                <a:latin typeface="+mj-lt"/>
              </a:rPr>
              <a:t> </a:t>
            </a:r>
            <a:r>
              <a:rPr lang="de-DE" dirty="0" err="1">
                <a:solidFill>
                  <a:srgbClr val="202122"/>
                </a:solidFill>
                <a:latin typeface="+mj-lt"/>
              </a:rPr>
              <a:t>is</a:t>
            </a:r>
            <a:r>
              <a:rPr lang="de-DE" dirty="0">
                <a:solidFill>
                  <a:srgbClr val="202122"/>
                </a:solidFill>
                <a:latin typeface="+mj-lt"/>
              </a:rPr>
              <a:t> </a:t>
            </a:r>
            <a:r>
              <a:rPr lang="de-DE" dirty="0" err="1">
                <a:solidFill>
                  <a:srgbClr val="202122"/>
                </a:solidFill>
                <a:latin typeface="+mj-lt"/>
              </a:rPr>
              <a:t>common</a:t>
            </a:r>
            <a:r>
              <a:rPr lang="de-DE" dirty="0">
                <a:solidFill>
                  <a:srgbClr val="202122"/>
                </a:solidFill>
                <a:latin typeface="+mj-lt"/>
              </a:rPr>
              <a:t> in Southern </a:t>
            </a:r>
            <a:r>
              <a:rPr lang="de-DE" dirty="0" err="1">
                <a:solidFill>
                  <a:srgbClr val="202122"/>
                </a:solidFill>
                <a:latin typeface="+mj-lt"/>
              </a:rPr>
              <a:t>Wenglish</a:t>
            </a:r>
            <a:r>
              <a:rPr lang="de-DE" dirty="0">
                <a:solidFill>
                  <a:srgbClr val="202122"/>
                </a:solidFill>
                <a:latin typeface="+mj-lt"/>
              </a:rPr>
              <a:t> (</a:t>
            </a:r>
            <a:r>
              <a:rPr lang="de-DE" dirty="0" err="1">
                <a:solidFill>
                  <a:srgbClr val="202122"/>
                </a:solidFill>
                <a:latin typeface="+mj-lt"/>
              </a:rPr>
              <a:t>I‘ve</a:t>
            </a:r>
            <a:r>
              <a:rPr lang="de-DE" dirty="0">
                <a:solidFill>
                  <a:srgbClr val="202122"/>
                </a:solidFill>
                <a:latin typeface="+mj-lt"/>
              </a:rPr>
              <a:t> </a:t>
            </a:r>
            <a:r>
              <a:rPr lang="de-DE" dirty="0" err="1">
                <a:solidFill>
                  <a:srgbClr val="202122"/>
                </a:solidFill>
                <a:latin typeface="+mj-lt"/>
              </a:rPr>
              <a:t>got</a:t>
            </a:r>
            <a:r>
              <a:rPr lang="de-DE" dirty="0">
                <a:solidFill>
                  <a:srgbClr val="202122"/>
                </a:solidFill>
                <a:latin typeface="+mj-lt"/>
              </a:rPr>
              <a:t> </a:t>
            </a:r>
            <a:r>
              <a:rPr lang="de-DE" dirty="0" err="1">
                <a:solidFill>
                  <a:srgbClr val="202122"/>
                </a:solidFill>
                <a:latin typeface="+mj-lt"/>
              </a:rPr>
              <a:t>him</a:t>
            </a:r>
            <a:r>
              <a:rPr lang="de-DE" dirty="0">
                <a:solidFill>
                  <a:srgbClr val="202122"/>
                </a:solidFill>
                <a:latin typeface="+mj-lt"/>
              </a:rPr>
              <a:t>)</a:t>
            </a:r>
          </a:p>
          <a:p>
            <a:r>
              <a:rPr lang="de-DE" dirty="0">
                <a:solidFill>
                  <a:srgbClr val="202122"/>
                </a:solidFill>
                <a:latin typeface="+mj-lt"/>
              </a:rPr>
              <a:t> </a:t>
            </a:r>
            <a:r>
              <a:rPr lang="de-DE" dirty="0" err="1">
                <a:solidFill>
                  <a:srgbClr val="202122"/>
                </a:solidFill>
                <a:latin typeface="+mj-lt"/>
              </a:rPr>
              <a:t>Some</a:t>
            </a:r>
            <a:r>
              <a:rPr lang="de-DE" dirty="0">
                <a:solidFill>
                  <a:srgbClr val="202122"/>
                </a:solidFill>
                <a:latin typeface="+mj-lt"/>
              </a:rPr>
              <a:t> </a:t>
            </a:r>
            <a:r>
              <a:rPr lang="de-DE" dirty="0" err="1">
                <a:solidFill>
                  <a:srgbClr val="202122"/>
                </a:solidFill>
                <a:latin typeface="+mj-lt"/>
              </a:rPr>
              <a:t>gemination</a:t>
            </a:r>
            <a:r>
              <a:rPr lang="de-DE" dirty="0">
                <a:solidFill>
                  <a:srgbClr val="202122"/>
                </a:solidFill>
                <a:latin typeface="+mj-lt"/>
              </a:rPr>
              <a:t> </a:t>
            </a:r>
            <a:r>
              <a:rPr lang="de-DE" dirty="0" err="1">
                <a:solidFill>
                  <a:srgbClr val="202122"/>
                </a:solidFill>
                <a:latin typeface="+mj-lt"/>
              </a:rPr>
              <a:t>between</a:t>
            </a:r>
            <a:r>
              <a:rPr lang="de-DE" dirty="0">
                <a:solidFill>
                  <a:srgbClr val="202122"/>
                </a:solidFill>
                <a:latin typeface="+mj-lt"/>
              </a:rPr>
              <a:t> </a:t>
            </a:r>
            <a:r>
              <a:rPr lang="de-DE" dirty="0" err="1">
                <a:solidFill>
                  <a:srgbClr val="202122"/>
                </a:solidFill>
                <a:latin typeface="+mj-lt"/>
              </a:rPr>
              <a:t>vowels</a:t>
            </a:r>
            <a:r>
              <a:rPr lang="de-DE" dirty="0">
                <a:solidFill>
                  <a:srgbClr val="202122"/>
                </a:solidFill>
                <a:latin typeface="+mj-lt"/>
              </a:rPr>
              <a:t> </a:t>
            </a:r>
            <a:r>
              <a:rPr lang="de-DE" dirty="0" err="1">
                <a:solidFill>
                  <a:srgbClr val="202122"/>
                </a:solidFill>
                <a:latin typeface="+mj-lt"/>
              </a:rPr>
              <a:t>is</a:t>
            </a:r>
            <a:r>
              <a:rPr lang="de-DE" dirty="0">
                <a:solidFill>
                  <a:srgbClr val="202122"/>
                </a:solidFill>
                <a:latin typeface="+mj-lt"/>
              </a:rPr>
              <a:t> </a:t>
            </a:r>
            <a:r>
              <a:rPr lang="de-DE" dirty="0" err="1">
                <a:solidFill>
                  <a:srgbClr val="202122"/>
                </a:solidFill>
                <a:latin typeface="+mj-lt"/>
              </a:rPr>
              <a:t>often</a:t>
            </a:r>
            <a:r>
              <a:rPr lang="de-DE" dirty="0">
                <a:solidFill>
                  <a:srgbClr val="202122"/>
                </a:solidFill>
                <a:latin typeface="+mj-lt"/>
              </a:rPr>
              <a:t> </a:t>
            </a:r>
            <a:r>
              <a:rPr lang="de-DE" dirty="0" err="1">
                <a:solidFill>
                  <a:srgbClr val="202122"/>
                </a:solidFill>
                <a:latin typeface="+mj-lt"/>
              </a:rPr>
              <a:t>encountered</a:t>
            </a:r>
            <a:r>
              <a:rPr lang="de-DE" dirty="0">
                <a:solidFill>
                  <a:srgbClr val="202122"/>
                </a:solidFill>
                <a:latin typeface="+mj-lt"/>
              </a:rPr>
              <a:t> (</a:t>
            </a:r>
            <a:r>
              <a:rPr lang="de-DE" dirty="0" err="1">
                <a:solidFill>
                  <a:srgbClr val="202122"/>
                </a:solidFill>
                <a:latin typeface="+mj-lt"/>
              </a:rPr>
              <a:t>e.g</a:t>
            </a:r>
            <a:r>
              <a:rPr lang="de-DE" dirty="0">
                <a:solidFill>
                  <a:srgbClr val="202122"/>
                </a:solidFill>
                <a:latin typeface="+mj-lt"/>
              </a:rPr>
              <a:t> </a:t>
            </a:r>
            <a:r>
              <a:rPr lang="de-DE" dirty="0" err="1">
                <a:solidFill>
                  <a:srgbClr val="202122"/>
                </a:solidFill>
                <a:latin typeface="+mj-lt"/>
              </a:rPr>
              <a:t>money</a:t>
            </a:r>
            <a:r>
              <a:rPr lang="de-DE" dirty="0">
                <a:solidFill>
                  <a:srgbClr val="202122"/>
                </a:solidFill>
                <a:latin typeface="+mj-lt"/>
              </a:rPr>
              <a:t> – [</a:t>
            </a:r>
            <a:r>
              <a:rPr lang="de-DE" b="0" i="0" dirty="0">
                <a:solidFill>
                  <a:srgbClr val="202122"/>
                </a:solidFill>
                <a:effectLst/>
                <a:latin typeface="+mj-lt"/>
              </a:rPr>
              <a:t>mɜn.niː])</a:t>
            </a:r>
            <a:endParaRPr lang="de-DE" dirty="0">
              <a:latin typeface="+mj-lt"/>
            </a:endParaRPr>
          </a:p>
          <a:p>
            <a:endParaRPr lang="de-DE" dirty="0"/>
          </a:p>
        </p:txBody>
      </p:sp>
      <p:pic>
        <p:nvPicPr>
          <p:cNvPr id="6148" name="Picture 4" descr="I'm Welsh and a woman of colour. Why does the census tell me that's  impossible? | Kizzy Crawford | The Guardian">
            <a:extLst>
              <a:ext uri="{FF2B5EF4-FFF2-40B4-BE49-F238E27FC236}">
                <a16:creationId xmlns:a16="http://schemas.microsoft.com/office/drawing/2014/main" id="{677146B7-685B-45D2-B809-4ADADF6A8289}"/>
              </a:ext>
            </a:extLst>
          </p:cNvPr>
          <p:cNvPicPr>
            <a:picLocks noGrp="1" noChangeAspect="1" noChangeArrowheads="1"/>
          </p:cNvPicPr>
          <p:nvPr>
            <p:ph sz="half" idx="2"/>
          </p:nvPr>
        </p:nvPicPr>
        <p:blipFill rotWithShape="1">
          <a:blip r:embed="rId2" cstate="email">
            <a:extLst>
              <a:ext uri="{28A0092B-C50C-407E-A947-70E740481C1C}">
                <a14:useLocalDpi xmlns:a14="http://schemas.microsoft.com/office/drawing/2010/main"/>
              </a:ext>
            </a:extLst>
          </a:blip>
          <a:srcRect/>
          <a:stretch/>
        </p:blipFill>
        <p:spPr bwMode="auto">
          <a:xfrm>
            <a:off x="6461760" y="2103120"/>
            <a:ext cx="4663440" cy="3749040"/>
          </a:xfrm>
          <a:prstGeom prst="rect">
            <a:avLst/>
          </a:prstGeom>
          <a:solidFill>
            <a:srgbClr val="FFFFFF"/>
          </a:solidFill>
        </p:spPr>
      </p:pic>
    </p:spTree>
    <p:extLst>
      <p:ext uri="{BB962C8B-B14F-4D97-AF65-F5344CB8AC3E}">
        <p14:creationId xmlns:p14="http://schemas.microsoft.com/office/powerpoint/2010/main" val="2490624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 name="Прямоугольник 47">
            <a:extLst>
              <a:ext uri="{FF2B5EF4-FFF2-40B4-BE49-F238E27FC236}">
                <a16:creationId xmlns:a16="http://schemas.microsoft.com/office/drawing/2014/main" id="{1E94681D-2A4C-4A8D-B9B5-31D440D03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50" name="Прямоугольник 49">
            <a:extLst>
              <a:ext uri="{FF2B5EF4-FFF2-40B4-BE49-F238E27FC236}">
                <a16:creationId xmlns:a16="http://schemas.microsoft.com/office/drawing/2014/main" id="{FB65ABA3-820C-4D75-9437-9EFA1ADFE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52" name="Прямоугольник 51">
            <a:extLst>
              <a:ext uri="{FF2B5EF4-FFF2-40B4-BE49-F238E27FC236}">
                <a16:creationId xmlns:a16="http://schemas.microsoft.com/office/drawing/2014/main" id="{036BF2FB-90D8-48DB-BD34-D040CDCFF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pic>
        <p:nvPicPr>
          <p:cNvPr id="6" name="Объект 5" descr="Группа учащихся">
            <a:extLst>
              <a:ext uri="{FF2B5EF4-FFF2-40B4-BE49-F238E27FC236}">
                <a16:creationId xmlns:a16="http://schemas.microsoft.com/office/drawing/2014/main" id="{B1DE2944-CBE6-437E-B09B-0F786EE86F29}"/>
              </a:ext>
            </a:extLst>
          </p:cNvPr>
          <p:cNvPicPr>
            <a:picLocks noGrp="1" noChangeAspect="1"/>
          </p:cNvPicPr>
          <p:nvPr>
            <p:ph idx="1"/>
          </p:nvPr>
        </p:nvPicPr>
        <p:blipFill>
          <a:blip r:embed="rId3">
            <a:duotone>
              <a:prstClr val="black"/>
              <a:schemeClr val="accent1">
                <a:tint val="45000"/>
                <a:satMod val="400000"/>
              </a:schemeClr>
            </a:duotone>
            <a:extLst>
              <a:ext uri="{28A0092B-C50C-407E-A947-70E740481C1C}">
                <a14:useLocalDpi xmlns:a14="http://schemas.microsoft.com/office/drawing/2010/main"/>
              </a:ext>
            </a:extLst>
          </a:blip>
          <a:srcRect/>
          <a:stretch/>
        </p:blipFill>
        <p:spPr>
          <a:xfrm>
            <a:off x="9" y="10"/>
            <a:ext cx="12191982" cy="6857990"/>
          </a:xfrm>
          <a:prstGeom prst="rect">
            <a:avLst/>
          </a:prstGeom>
          <a:noFill/>
        </p:spPr>
      </p:pic>
      <p:sp>
        <p:nvSpPr>
          <p:cNvPr id="54" name="Прямоугольник 53">
            <a:extLst>
              <a:ext uri="{FF2B5EF4-FFF2-40B4-BE49-F238E27FC236}">
                <a16:creationId xmlns:a16="http://schemas.microsoft.com/office/drawing/2014/main" id="{CD64F326-929E-45E2-B54D-DC7E172077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0224" y="941695"/>
            <a:ext cx="5452527" cy="4974610"/>
          </a:xfrm>
          <a:prstGeom prst="rect">
            <a:avLst/>
          </a:prstGeom>
          <a:solidFill>
            <a:schemeClr val="bg1">
              <a:lumMod val="75000"/>
              <a:lumOff val="25000"/>
            </a:schemeClr>
          </a:solidFill>
          <a:ln w="6350" cap="sq" cmpd="sng" algn="ctr">
            <a:noFill/>
            <a:prstDash val="solid"/>
            <a:miter lim="800000"/>
          </a:ln>
          <a:effectLst/>
        </p:spPr>
      </p:sp>
      <p:sp>
        <p:nvSpPr>
          <p:cNvPr id="56" name="Прямоугольник 55">
            <a:extLst>
              <a:ext uri="{FF2B5EF4-FFF2-40B4-BE49-F238E27FC236}">
                <a16:creationId xmlns:a16="http://schemas.microsoft.com/office/drawing/2014/main" id="{7BFCDFD7-7B3B-4ED9-B533-34D0B37244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56167" y="1106424"/>
            <a:ext cx="5120640" cy="4645152"/>
          </a:xfrm>
          <a:prstGeom prst="rect">
            <a:avLst/>
          </a:prstGeom>
          <a:noFill/>
          <a:ln w="6350" cap="sq" cmpd="sng" algn="ctr">
            <a:solidFill>
              <a:schemeClr val="tx1"/>
            </a:solidFill>
            <a:prstDash val="solid"/>
            <a:miter lim="800000"/>
          </a:ln>
          <a:effectLst>
            <a:softEdge rad="0"/>
          </a:effectLst>
        </p:spPr>
      </p:sp>
      <p:sp>
        <p:nvSpPr>
          <p:cNvPr id="2" name="Заголовок 1">
            <a:extLst>
              <a:ext uri="{FF2B5EF4-FFF2-40B4-BE49-F238E27FC236}">
                <a16:creationId xmlns:a16="http://schemas.microsoft.com/office/drawing/2014/main" id="{7DE88500-3CF8-4097-8DEC-19D4A816CC27}"/>
              </a:ext>
            </a:extLst>
          </p:cNvPr>
          <p:cNvSpPr>
            <a:spLocks noGrp="1"/>
          </p:cNvSpPr>
          <p:nvPr>
            <p:ph type="title"/>
          </p:nvPr>
        </p:nvSpPr>
        <p:spPr>
          <a:xfrm>
            <a:off x="6210846" y="1352277"/>
            <a:ext cx="4633416" cy="1371600"/>
          </a:xfrm>
          <a:prstGeom prst="rect">
            <a:avLst/>
          </a:prstGeom>
        </p:spPr>
        <p:txBody>
          <a:bodyPr vert="horz" lIns="91440" tIns="45720" rIns="91440" bIns="45720" rtlCol="0" anchor="ctr">
            <a:normAutofit/>
          </a:bodyPr>
          <a:lstStyle/>
          <a:p>
            <a:pPr algn="ctr" rtl="0">
              <a:lnSpc>
                <a:spcPct val="90000"/>
              </a:lnSpc>
            </a:pPr>
            <a:r>
              <a:rPr lang="en-GB" sz="4000" dirty="0"/>
              <a:t>Intonation Pattern</a:t>
            </a:r>
            <a:endParaRPr lang="ru-RU" sz="4000" dirty="0"/>
          </a:p>
        </p:txBody>
      </p:sp>
      <p:sp>
        <p:nvSpPr>
          <p:cNvPr id="11" name="Текст 3">
            <a:extLst>
              <a:ext uri="{FF2B5EF4-FFF2-40B4-BE49-F238E27FC236}">
                <a16:creationId xmlns:a16="http://schemas.microsoft.com/office/drawing/2014/main" id="{D2A7D9C9-44A9-4426-88FF-AAD1CA851446}"/>
              </a:ext>
            </a:extLst>
          </p:cNvPr>
          <p:cNvSpPr>
            <a:spLocks noGrp="1"/>
          </p:cNvSpPr>
          <p:nvPr>
            <p:ph type="body" sz="half" idx="2"/>
          </p:nvPr>
        </p:nvSpPr>
        <p:spPr>
          <a:xfrm>
            <a:off x="6210846" y="2848027"/>
            <a:ext cx="4633415" cy="2572193"/>
          </a:xfrm>
        </p:spPr>
        <p:txBody>
          <a:bodyPr vert="horz" lIns="91440" tIns="45720" rIns="91440" bIns="45720" rtlCol="0">
            <a:normAutofit/>
          </a:bodyPr>
          <a:lstStyle/>
          <a:p>
            <a:pPr marL="216000" indent="-216000" rtl="0">
              <a:lnSpc>
                <a:spcPct val="90000"/>
              </a:lnSpc>
              <a:spcBef>
                <a:spcPts val="900"/>
              </a:spcBef>
              <a:buClr>
                <a:schemeClr val="accent1"/>
              </a:buClr>
              <a:buFont typeface="Arial" panose="020B0604020202020204" pitchFamily="34" charset="0"/>
              <a:buChar char="•"/>
            </a:pPr>
            <a:r>
              <a:rPr lang="en-US" b="0" i="0" dirty="0">
                <a:solidFill>
                  <a:srgbClr val="000000"/>
                </a:solidFill>
                <a:effectLst/>
                <a:latin typeface="Roboto" panose="020B0604020202020204" pitchFamily="2" charset="0"/>
              </a:rPr>
              <a:t>English in Wales is characterized by the use of an ascending-descending terminal tone, which is associated with the effect of the appearance of the so-called </a:t>
            </a:r>
            <a:r>
              <a:rPr lang="en-US" b="0" i="0" u="sng" dirty="0">
                <a:solidFill>
                  <a:srgbClr val="000000"/>
                </a:solidFill>
                <a:effectLst/>
                <a:latin typeface="Roboto" panose="020B0604020202020204" pitchFamily="2" charset="0"/>
              </a:rPr>
              <a:t>"melodious intonation". </a:t>
            </a:r>
            <a:r>
              <a:rPr lang="en-US" b="0" i="0" dirty="0">
                <a:solidFill>
                  <a:srgbClr val="000000"/>
                </a:solidFill>
                <a:effectLst/>
                <a:latin typeface="Roboto" panose="020B0604020202020204" pitchFamily="2" charset="0"/>
              </a:rPr>
              <a:t>This feature is associated with the influence of the Welsh language, where the stress is fixed and falls on the penultimate syllable, while the last syllable is characterized by increased duration and intensity. </a:t>
            </a:r>
            <a:endParaRPr lang="ru-RU" dirty="0">
              <a:solidFill>
                <a:schemeClr val="tx1">
                  <a:lumMod val="95000"/>
                </a:schemeClr>
              </a:solidFill>
            </a:endParaRPr>
          </a:p>
        </p:txBody>
      </p:sp>
    </p:spTree>
    <p:extLst>
      <p:ext uri="{BB962C8B-B14F-4D97-AF65-F5344CB8AC3E}">
        <p14:creationId xmlns:p14="http://schemas.microsoft.com/office/powerpoint/2010/main" val="1456442012"/>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Рисунок 5" descr="Люди обсуждают документы">
            <a:extLst>
              <a:ext uri="{FF2B5EF4-FFF2-40B4-BE49-F238E27FC236}">
                <a16:creationId xmlns:a16="http://schemas.microsoft.com/office/drawing/2014/main" id="{AA3CBDBD-ADA7-4AA5-9091-5AD206DAD37F}"/>
              </a:ext>
            </a:extLst>
          </p:cNvPr>
          <p:cNvPicPr>
            <a:picLocks noGrp="1" noChangeAspect="1"/>
          </p:cNvPicPr>
          <p:nvPr>
            <p:ph type="pic" sz="quarter" idx="14"/>
          </p:nvPr>
        </p:nvPicPr>
        <p:blipFill>
          <a:blip r:embed="rId3">
            <a:duotone>
              <a:prstClr val="black"/>
              <a:schemeClr val="accent1">
                <a:tint val="45000"/>
                <a:satMod val="400000"/>
              </a:schemeClr>
            </a:duotone>
            <a:alphaModFix amt="10000"/>
            <a:extLst>
              <a:ext uri="{28A0092B-C50C-407E-A947-70E740481C1C}">
                <a14:useLocalDpi xmlns:a14="http://schemas.microsoft.com/office/drawing/2010/main"/>
              </a:ext>
            </a:extLst>
          </a:blip>
          <a:srcRect/>
          <a:stretch/>
        </p:blipFill>
        <p:spPr>
          <a:xfrm>
            <a:off x="233400" y="247670"/>
            <a:ext cx="11725200" cy="6362659"/>
          </a:xfrm>
        </p:spPr>
      </p:pic>
      <p:sp>
        <p:nvSpPr>
          <p:cNvPr id="3" name="Заголовок 2">
            <a:extLst>
              <a:ext uri="{FF2B5EF4-FFF2-40B4-BE49-F238E27FC236}">
                <a16:creationId xmlns:a16="http://schemas.microsoft.com/office/drawing/2014/main" id="{6002F139-264F-4B41-B39A-9E8B2901E164}"/>
              </a:ext>
            </a:extLst>
          </p:cNvPr>
          <p:cNvSpPr>
            <a:spLocks noGrp="1"/>
          </p:cNvSpPr>
          <p:nvPr>
            <p:ph type="title"/>
          </p:nvPr>
        </p:nvSpPr>
        <p:spPr/>
        <p:txBody>
          <a:bodyPr rtlCol="0">
            <a:normAutofit fontScale="90000"/>
          </a:bodyPr>
          <a:lstStyle/>
          <a:p>
            <a:pPr rtl="0"/>
            <a:r>
              <a:rPr lang="en-GB" dirty="0">
                <a:solidFill>
                  <a:schemeClr val="bg2">
                    <a:lumMod val="50000"/>
                  </a:schemeClr>
                </a:solidFill>
              </a:rPr>
              <a:t>Let’s watch a video and answer some questions</a:t>
            </a:r>
            <a:endParaRPr lang="ru-RU" dirty="0">
              <a:solidFill>
                <a:schemeClr val="bg2">
                  <a:lumMod val="50000"/>
                </a:schemeClr>
              </a:solidFill>
            </a:endParaRPr>
          </a:p>
        </p:txBody>
      </p:sp>
      <p:graphicFrame>
        <p:nvGraphicFramePr>
          <p:cNvPr id="13" name="Объект 14" descr="Объект SmartArt">
            <a:extLst>
              <a:ext uri="{FF2B5EF4-FFF2-40B4-BE49-F238E27FC236}">
                <a16:creationId xmlns:a16="http://schemas.microsoft.com/office/drawing/2014/main" id="{DDF6050D-62DF-4914-93B9-C337839FF3BD}"/>
              </a:ext>
            </a:extLst>
          </p:cNvPr>
          <p:cNvGraphicFramePr>
            <a:graphicFrameLocks noGrp="1"/>
          </p:cNvGraphicFramePr>
          <p:nvPr>
            <p:ph sz="half" idx="2"/>
            <p:extLst>
              <p:ext uri="{D42A27DB-BD31-4B8C-83A1-F6EECF244321}">
                <p14:modId xmlns:p14="http://schemas.microsoft.com/office/powerpoint/2010/main" val="3672667353"/>
              </p:ext>
            </p:extLst>
          </p:nvPr>
        </p:nvGraphicFramePr>
        <p:xfrm>
          <a:off x="6461125" y="2103438"/>
          <a:ext cx="4664075" cy="37480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Рисунок 3">
            <a:extLst>
              <a:ext uri="{FF2B5EF4-FFF2-40B4-BE49-F238E27FC236}">
                <a16:creationId xmlns:a16="http://schemas.microsoft.com/office/drawing/2014/main" id="{5B30F3EC-8A54-4451-BF05-0A5FC4FFFDDF}"/>
              </a:ext>
            </a:extLst>
          </p:cNvPr>
          <p:cNvSpPr>
            <a:spLocks noGrp="1"/>
          </p:cNvSpPr>
          <p:nvPr>
            <p:ph type="pic" sz="quarter" idx="13"/>
          </p:nvPr>
        </p:nvSpPr>
        <p:spPr/>
      </p:sp>
      <p:sp>
        <p:nvSpPr>
          <p:cNvPr id="7" name="TextBox 6">
            <a:extLst>
              <a:ext uri="{FF2B5EF4-FFF2-40B4-BE49-F238E27FC236}">
                <a16:creationId xmlns:a16="http://schemas.microsoft.com/office/drawing/2014/main" id="{6792B5D8-E58A-6917-3B1D-F68B87607889}"/>
              </a:ext>
            </a:extLst>
          </p:cNvPr>
          <p:cNvSpPr txBox="1"/>
          <p:nvPr/>
        </p:nvSpPr>
        <p:spPr>
          <a:xfrm>
            <a:off x="368967" y="2510590"/>
            <a:ext cx="6112043" cy="1569660"/>
          </a:xfrm>
          <a:prstGeom prst="rect">
            <a:avLst/>
          </a:prstGeom>
          <a:noFill/>
        </p:spPr>
        <p:txBody>
          <a:bodyPr wrap="square">
            <a:spAutoFit/>
          </a:bodyPr>
          <a:lstStyle/>
          <a:p>
            <a:pPr algn="ctr"/>
            <a:r>
              <a:rPr lang="en-GB" sz="2400"/>
              <a:t>Link to a </a:t>
            </a:r>
            <a:r>
              <a:rPr lang="en-GB" sz="2400" dirty="0"/>
              <a:t>video</a:t>
            </a:r>
            <a:r>
              <a:rPr lang="ru-RU" sz="2400" dirty="0"/>
              <a:t>:</a:t>
            </a:r>
            <a:br>
              <a:rPr lang="ru-RU" sz="2400" dirty="0"/>
            </a:br>
            <a:r>
              <a:rPr lang="ru-RU" sz="2400" dirty="0">
                <a:hlinkClick r:id="rId9"/>
              </a:rPr>
              <a:t>https://www.youtube.com/watch?v=O_2UW8v3Q80</a:t>
            </a:r>
            <a:endParaRPr lang="en-GB" sz="2400" dirty="0"/>
          </a:p>
          <a:p>
            <a:pPr algn="ctr"/>
            <a:endParaRPr lang="ru-RU" sz="2400" dirty="0"/>
          </a:p>
        </p:txBody>
      </p:sp>
    </p:spTree>
    <p:extLst>
      <p:ext uri="{BB962C8B-B14F-4D97-AF65-F5344CB8AC3E}">
        <p14:creationId xmlns:p14="http://schemas.microsoft.com/office/powerpoint/2010/main" val="9126188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VTI">
  <a:themeElements>
    <a:clrScheme name="">
      <a:dk1>
        <a:srgbClr val="000000"/>
      </a:dk1>
      <a:lt1>
        <a:srgbClr val="FFFFFF"/>
      </a:lt1>
      <a:dk2>
        <a:srgbClr val="41242D"/>
      </a:dk2>
      <a:lt2>
        <a:srgbClr val="E2E2E8"/>
      </a:lt2>
      <a:accent1>
        <a:srgbClr val="A5A27D"/>
      </a:accent1>
      <a:accent2>
        <a:srgbClr val="B79A7A"/>
      </a:accent2>
      <a:accent3>
        <a:srgbClr val="C2948F"/>
      </a:accent3>
      <a:accent4>
        <a:srgbClr val="BA7F91"/>
      </a:accent4>
      <a:accent5>
        <a:srgbClr val="C390B5"/>
      </a:accent5>
      <a:accent6>
        <a:srgbClr val="B17FBA"/>
      </a:accent6>
      <a:hlink>
        <a:srgbClr val="6D71B0"/>
      </a:hlink>
      <a:folHlink>
        <a:srgbClr val="7F7F7F"/>
      </a:folHlink>
    </a:clrScheme>
    <a:fontScheme name="Savon">
      <a:maj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Office_42167607_TF89747358.potx" id="{EEC07E1C-6274-441E-8ED8-7DCC189CC28C}" vid="{F8AE6FCC-EC2F-4381-BC16-712D42FAE53E}"/>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fa6e671f1cd7e4d96ff9652be322dd5e">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4e2496f70b101db0b8013f30a071bbf7"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5E4A76-0180-4CD0-B081-82F74A336136}">
  <ds:schemaRefs>
    <ds:schemaRef ds:uri="http://www.w3.org/XML/1998/namespace"/>
    <ds:schemaRef ds:uri="http://purl.org/dc/terms/"/>
    <ds:schemaRef ds:uri="http://schemas.microsoft.com/office/2006/metadata/properties"/>
    <ds:schemaRef ds:uri="71af3243-3dd4-4a8d-8c0d-dd76da1f02a5"/>
    <ds:schemaRef ds:uri="http://purl.org/dc/dcmityp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16c05727-aa75-4e4a-9b5f-8a80a1165891"/>
  </ds:schemaRefs>
</ds:datastoreItem>
</file>

<file path=customXml/itemProps2.xml><?xml version="1.0" encoding="utf-8"?>
<ds:datastoreItem xmlns:ds="http://schemas.openxmlformats.org/officeDocument/2006/customXml" ds:itemID="{DB96A612-58F4-4E9A-9665-3987CC3AC4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243E30-12F4-4BE3-B27D-23AB115E9D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Презентация курса обучения</Template>
  <TotalTime>79</TotalTime>
  <Words>576</Words>
  <Application>Microsoft Office PowerPoint</Application>
  <PresentationFormat>Широкоэкранный</PresentationFormat>
  <Paragraphs>49</Paragraphs>
  <Slides>10</Slides>
  <Notes>6</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Calibri</vt:lpstr>
      <vt:lpstr>Garamond</vt:lpstr>
      <vt:lpstr>Georgia</vt:lpstr>
      <vt:lpstr>Roboto</vt:lpstr>
      <vt:lpstr>СавонVTI</vt:lpstr>
      <vt:lpstr>Welsh english (weNGLISH)</vt:lpstr>
      <vt:lpstr>Historical Retrospective</vt:lpstr>
      <vt:lpstr>Wenglish Variants</vt:lpstr>
      <vt:lpstr>Phonetic Differences</vt:lpstr>
      <vt:lpstr>Vowels</vt:lpstr>
      <vt:lpstr>Vowels - 2</vt:lpstr>
      <vt:lpstr>Consonants</vt:lpstr>
      <vt:lpstr>Intonation Pattern</vt:lpstr>
      <vt:lpstr>Let’s watch a video and answer some questions</vt:lpstr>
      <vt:lpstr>That is all!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Welsh english (weNGLISH)</dc:title>
  <dc:creator>Седов Сергей</dc:creator>
  <cp:lastModifiedBy>Седов С.А.</cp:lastModifiedBy>
  <cp:revision>15</cp:revision>
  <dcterms:created xsi:type="dcterms:W3CDTF">2021-05-14T00:26:25Z</dcterms:created>
  <dcterms:modified xsi:type="dcterms:W3CDTF">2022-08-31T17:09:57Z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