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3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4.xml" ContentType="application/vnd.openxmlformats-officedocument.theme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96" r:id="rId2"/>
    <p:sldMasterId id="2147483705" r:id="rId3"/>
    <p:sldMasterId id="2147483729" r:id="rId4"/>
    <p:sldMasterId id="2147483741" r:id="rId5"/>
  </p:sldMasterIdLst>
  <p:notesMasterIdLst>
    <p:notesMasterId r:id="rId24"/>
  </p:notesMasterIdLst>
  <p:sldIdLst>
    <p:sldId id="256" r:id="rId6"/>
    <p:sldId id="257" r:id="rId7"/>
    <p:sldId id="258" r:id="rId8"/>
    <p:sldId id="259" r:id="rId9"/>
    <p:sldId id="262" r:id="rId10"/>
    <p:sldId id="267" r:id="rId11"/>
    <p:sldId id="268" r:id="rId12"/>
    <p:sldId id="269" r:id="rId13"/>
    <p:sldId id="271" r:id="rId14"/>
    <p:sldId id="261" r:id="rId15"/>
    <p:sldId id="272" r:id="rId16"/>
    <p:sldId id="275" r:id="rId17"/>
    <p:sldId id="273" r:id="rId18"/>
    <p:sldId id="278" r:id="rId19"/>
    <p:sldId id="276" r:id="rId20"/>
    <p:sldId id="277" r:id="rId21"/>
    <p:sldId id="279" r:id="rId22"/>
    <p:sldId id="280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1404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59AE00-1251-4407-9576-1969ABFCE7CB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79AA4C-0726-4EE3-9BE8-B57718988D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91843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79AA4C-0726-4EE3-9BE8-B57718988DCF}" type="slidenum">
              <a:rPr lang="ru-RU" smtClean="0"/>
              <a:t>14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44" y="357166"/>
            <a:ext cx="3286148" cy="1571636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44" y="2214554"/>
            <a:ext cx="3286148" cy="4000528"/>
          </a:xfrm>
        </p:spPr>
        <p:txBody>
          <a:bodyPr>
            <a:normAutofit/>
          </a:bodyPr>
          <a:lstStyle>
            <a:lvl1pPr marL="0" indent="0" algn="ctr">
              <a:buNone/>
              <a:defRPr sz="2800" b="1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500042"/>
            <a:ext cx="3214710" cy="1219199"/>
          </a:xfrm>
        </p:spPr>
        <p:txBody>
          <a:bodyPr>
            <a:noAutofit/>
          </a:bodyPr>
          <a:lstStyle>
            <a:lvl1pPr algn="l">
              <a:defRPr sz="2800" b="1" cap="all"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071934" y="857232"/>
            <a:ext cx="4857784" cy="4500594"/>
          </a:xfrm>
        </p:spPr>
        <p:txBody>
          <a:bodyPr anchor="b"/>
          <a:lstStyle>
            <a:lvl1pPr marL="0" indent="0">
              <a:buNone/>
              <a:defRPr sz="2000" b="1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2844" y="2143116"/>
            <a:ext cx="3286148" cy="4143404"/>
          </a:xfrm>
          <a:blipFill dpi="0" rotWithShape="1">
            <a:blip r:embed="rId2" cstate="print">
              <a:alphaModFix amt="44000"/>
            </a:blip>
            <a:srcRect/>
            <a:tile tx="0" ty="0" sx="100000" sy="100000" flip="none" algn="tl"/>
          </a:blipFill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14810" y="571480"/>
            <a:ext cx="4643470" cy="56436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42844" y="2071678"/>
            <a:ext cx="3286148" cy="571504"/>
          </a:xfrm>
          <a:blipFill dpi="0" rotWithShape="1">
            <a:blip r:embed="rId2" cstate="print">
              <a:alphaModFix amt="27000"/>
            </a:blip>
            <a:srcRect/>
            <a:tile tx="0" ty="0" sx="100000" sy="100000" flip="none" algn="tl"/>
          </a:blipFill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142844" y="2643181"/>
            <a:ext cx="3286148" cy="3643339"/>
          </a:xfrm>
          <a:blipFill dpi="0" rotWithShape="1">
            <a:blip r:embed="rId2" cstate="print">
              <a:alphaModFix amt="23000"/>
            </a:blip>
            <a:srcRect/>
            <a:tile tx="0" ty="0" sx="100000" sy="100000" flip="none" algn="tl"/>
          </a:blipFill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214810" y="500042"/>
            <a:ext cx="46434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214810" y="1285860"/>
            <a:ext cx="4643470" cy="50006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5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5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7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10"/>
          <p:cNvSpPr/>
          <p:nvPr/>
        </p:nvSpPr>
        <p:spPr>
          <a:xfrm>
            <a:off x="990600" y="1017588"/>
            <a:ext cx="7178675" cy="4830762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Rectangle 11"/>
          <p:cNvSpPr/>
          <p:nvPr/>
        </p:nvSpPr>
        <p:spPr>
          <a:xfrm>
            <a:off x="990600" y="1009650"/>
            <a:ext cx="7180263" cy="4832350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10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938" y="701675"/>
            <a:ext cx="566737" cy="56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4950" y="749300"/>
            <a:ext cx="566738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88" y="5357813"/>
            <a:ext cx="1214437" cy="365125"/>
          </a:xfrm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750" y="5357813"/>
            <a:ext cx="5033963" cy="365125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475" y="5357813"/>
            <a:ext cx="554038" cy="365125"/>
          </a:xfrm>
        </p:spPr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5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6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8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Rectangle 15"/>
          <p:cNvSpPr/>
          <p:nvPr/>
        </p:nvSpPr>
        <p:spPr>
          <a:xfrm rot="60000">
            <a:off x="4468813" y="604838"/>
            <a:ext cx="3789362" cy="5722937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Rectangle 16"/>
          <p:cNvSpPr/>
          <p:nvPr/>
        </p:nvSpPr>
        <p:spPr>
          <a:xfrm rot="60000">
            <a:off x="4471988" y="603250"/>
            <a:ext cx="3787775" cy="5722938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Rectangle 12"/>
          <p:cNvSpPr/>
          <p:nvPr/>
        </p:nvSpPr>
        <p:spPr>
          <a:xfrm rot="21540000">
            <a:off x="749300" y="576263"/>
            <a:ext cx="3789363" cy="5722937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Rectangle 13"/>
          <p:cNvSpPr/>
          <p:nvPr/>
        </p:nvSpPr>
        <p:spPr>
          <a:xfrm rot="21540000">
            <a:off x="749300" y="576263"/>
            <a:ext cx="3789363" cy="5721350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725" y="293688"/>
            <a:ext cx="566738" cy="56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80150" y="333375"/>
            <a:ext cx="566738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2063" y="5886450"/>
            <a:ext cx="1212850" cy="365125"/>
          </a:xfrm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16" name="Footer Placeholder 5"/>
          <p:cNvSpPr>
            <a:spLocks noGrp="1"/>
          </p:cNvSpPr>
          <p:nvPr>
            <p:ph type="ftr" sz="quarter" idx="11"/>
          </p:nvPr>
        </p:nvSpPr>
        <p:spPr>
          <a:xfrm rot="21540000">
            <a:off x="914400" y="5829300"/>
            <a:ext cx="3522663" cy="365125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8088" y="5897563"/>
            <a:ext cx="554037" cy="365125"/>
          </a:xfrm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5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6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8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Rectangle 11"/>
          <p:cNvSpPr/>
          <p:nvPr/>
        </p:nvSpPr>
        <p:spPr>
          <a:xfrm rot="21540000">
            <a:off x="749300" y="576263"/>
            <a:ext cx="3789363" cy="5722937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Rectangle 12"/>
          <p:cNvSpPr/>
          <p:nvPr/>
        </p:nvSpPr>
        <p:spPr>
          <a:xfrm rot="21540000">
            <a:off x="744538" y="576263"/>
            <a:ext cx="3789362" cy="5721350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Rectangle 28"/>
          <p:cNvSpPr/>
          <p:nvPr/>
        </p:nvSpPr>
        <p:spPr>
          <a:xfrm rot="60000">
            <a:off x="4468813" y="604838"/>
            <a:ext cx="3789362" cy="5722937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Rectangle 29"/>
          <p:cNvSpPr/>
          <p:nvPr/>
        </p:nvSpPr>
        <p:spPr>
          <a:xfrm rot="60000">
            <a:off x="4464050" y="603250"/>
            <a:ext cx="3789363" cy="5722938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725" y="293688"/>
            <a:ext cx="566738" cy="56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80150" y="333375"/>
            <a:ext cx="566738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238" y="5888038"/>
            <a:ext cx="1214437" cy="365125"/>
          </a:xfrm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16" name="Footer Placeholder 5"/>
          <p:cNvSpPr>
            <a:spLocks noGrp="1"/>
          </p:cNvSpPr>
          <p:nvPr>
            <p:ph type="ftr" sz="quarter" idx="11"/>
          </p:nvPr>
        </p:nvSpPr>
        <p:spPr>
          <a:xfrm rot="21540000">
            <a:off x="914400" y="5830888"/>
            <a:ext cx="3319463" cy="365125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850" y="5900738"/>
            <a:ext cx="554038" cy="365125"/>
          </a:xfrm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440" y="2129984"/>
            <a:ext cx="7773120" cy="1470394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2321" y="3885528"/>
            <a:ext cx="6400800" cy="1752664"/>
          </a:xfrm>
        </p:spPr>
        <p:txBody>
          <a:bodyPr/>
          <a:lstStyle>
            <a:lvl1pPr marL="0" indent="0" algn="ctr">
              <a:buNone/>
              <a:defRPr/>
            </a:lvl1pPr>
            <a:lvl2pPr marL="414726" indent="0" algn="ctr">
              <a:buNone/>
              <a:defRPr/>
            </a:lvl2pPr>
            <a:lvl3pPr marL="829452" indent="0" algn="ctr">
              <a:buNone/>
              <a:defRPr/>
            </a:lvl3pPr>
            <a:lvl4pPr marL="1244178" indent="0" algn="ctr">
              <a:buNone/>
              <a:defRPr/>
            </a:lvl4pPr>
            <a:lvl5pPr marL="1658904" indent="0" algn="ctr">
              <a:buNone/>
              <a:defRPr/>
            </a:lvl5pPr>
            <a:lvl6pPr marL="2073631" indent="0" algn="ctr">
              <a:buNone/>
              <a:defRPr/>
            </a:lvl6pPr>
            <a:lvl7pPr marL="2488357" indent="0" algn="ctr">
              <a:buNone/>
              <a:defRPr/>
            </a:lvl7pPr>
            <a:lvl8pPr marL="2903083" indent="0" algn="ctr">
              <a:buNone/>
              <a:defRPr/>
            </a:lvl8pPr>
            <a:lvl9pPr marL="3317809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880" y="4406863"/>
            <a:ext cx="7771680" cy="1362383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880" y="2906225"/>
            <a:ext cx="7771680" cy="1500638"/>
          </a:xfrm>
        </p:spPr>
        <p:txBody>
          <a:bodyPr anchor="b"/>
          <a:lstStyle>
            <a:lvl1pPr marL="0" indent="0">
              <a:buNone/>
              <a:defRPr sz="1800"/>
            </a:lvl1pPr>
            <a:lvl2pPr marL="414726" indent="0">
              <a:buNone/>
              <a:defRPr sz="1600"/>
            </a:lvl2pPr>
            <a:lvl3pPr marL="829452" indent="0">
              <a:buNone/>
              <a:defRPr sz="1500"/>
            </a:lvl3pPr>
            <a:lvl4pPr marL="1244178" indent="0">
              <a:buNone/>
              <a:defRPr sz="1300"/>
            </a:lvl4pPr>
            <a:lvl5pPr marL="1658904" indent="0">
              <a:buNone/>
              <a:defRPr sz="1300"/>
            </a:lvl5pPr>
            <a:lvl6pPr marL="2073631" indent="0">
              <a:buNone/>
              <a:defRPr sz="1300"/>
            </a:lvl6pPr>
            <a:lvl7pPr marL="2488357" indent="0">
              <a:buNone/>
              <a:defRPr sz="1300"/>
            </a:lvl7pPr>
            <a:lvl8pPr marL="2903083" indent="0">
              <a:buNone/>
              <a:defRPr sz="1300"/>
            </a:lvl8pPr>
            <a:lvl9pPr marL="3317809" indent="0">
              <a:buNone/>
              <a:defRPr sz="13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6480" y="1604329"/>
            <a:ext cx="4043520" cy="4524955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38241" y="1604329"/>
            <a:ext cx="4044960" cy="4524955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921" y="275070"/>
            <a:ext cx="8229600" cy="1142039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920" y="1535201"/>
            <a:ext cx="4039200" cy="639427"/>
          </a:xfrm>
        </p:spPr>
        <p:txBody>
          <a:bodyPr anchor="b"/>
          <a:lstStyle>
            <a:lvl1pPr marL="0" indent="0">
              <a:buNone/>
              <a:defRPr sz="2200" b="1"/>
            </a:lvl1pPr>
            <a:lvl2pPr marL="414726" indent="0">
              <a:buNone/>
              <a:defRPr sz="1800" b="1"/>
            </a:lvl2pPr>
            <a:lvl3pPr marL="829452" indent="0">
              <a:buNone/>
              <a:defRPr sz="1600" b="1"/>
            </a:lvl3pPr>
            <a:lvl4pPr marL="1244178" indent="0">
              <a:buNone/>
              <a:defRPr sz="1500" b="1"/>
            </a:lvl4pPr>
            <a:lvl5pPr marL="1658904" indent="0">
              <a:buNone/>
              <a:defRPr sz="1500" b="1"/>
            </a:lvl5pPr>
            <a:lvl6pPr marL="2073631" indent="0">
              <a:buNone/>
              <a:defRPr sz="1500" b="1"/>
            </a:lvl6pPr>
            <a:lvl7pPr marL="2488357" indent="0">
              <a:buNone/>
              <a:defRPr sz="1500" b="1"/>
            </a:lvl7pPr>
            <a:lvl8pPr marL="2903083" indent="0">
              <a:buNone/>
              <a:defRPr sz="1500" b="1"/>
            </a:lvl8pPr>
            <a:lvl9pPr marL="3317809" indent="0">
              <a:buNone/>
              <a:defRPr sz="15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920" y="2174628"/>
            <a:ext cx="4039200" cy="3951775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6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441" y="1535201"/>
            <a:ext cx="4042080" cy="639427"/>
          </a:xfrm>
        </p:spPr>
        <p:txBody>
          <a:bodyPr anchor="b"/>
          <a:lstStyle>
            <a:lvl1pPr marL="0" indent="0">
              <a:buNone/>
              <a:defRPr sz="2200" b="1"/>
            </a:lvl1pPr>
            <a:lvl2pPr marL="414726" indent="0">
              <a:buNone/>
              <a:defRPr sz="1800" b="1"/>
            </a:lvl2pPr>
            <a:lvl3pPr marL="829452" indent="0">
              <a:buNone/>
              <a:defRPr sz="1600" b="1"/>
            </a:lvl3pPr>
            <a:lvl4pPr marL="1244178" indent="0">
              <a:buNone/>
              <a:defRPr sz="1500" b="1"/>
            </a:lvl4pPr>
            <a:lvl5pPr marL="1658904" indent="0">
              <a:buNone/>
              <a:defRPr sz="1500" b="1"/>
            </a:lvl5pPr>
            <a:lvl6pPr marL="2073631" indent="0">
              <a:buNone/>
              <a:defRPr sz="1500" b="1"/>
            </a:lvl6pPr>
            <a:lvl7pPr marL="2488357" indent="0">
              <a:buNone/>
              <a:defRPr sz="1500" b="1"/>
            </a:lvl7pPr>
            <a:lvl8pPr marL="2903083" indent="0">
              <a:buNone/>
              <a:defRPr sz="1500" b="1"/>
            </a:lvl8pPr>
            <a:lvl9pPr marL="3317809" indent="0">
              <a:buNone/>
              <a:defRPr sz="15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441" y="2174628"/>
            <a:ext cx="4042080" cy="3951775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6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920" y="273629"/>
            <a:ext cx="3008160" cy="1160762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521" y="273629"/>
            <a:ext cx="5112000" cy="585277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2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920" y="1434391"/>
            <a:ext cx="3008160" cy="4692013"/>
          </a:xfrm>
        </p:spPr>
        <p:txBody>
          <a:bodyPr/>
          <a:lstStyle>
            <a:lvl1pPr marL="0" indent="0">
              <a:buNone/>
              <a:defRPr sz="1300"/>
            </a:lvl1pPr>
            <a:lvl2pPr marL="414726" indent="0">
              <a:buNone/>
              <a:defRPr sz="1100"/>
            </a:lvl2pPr>
            <a:lvl3pPr marL="829452" indent="0">
              <a:buNone/>
              <a:defRPr sz="900"/>
            </a:lvl3pPr>
            <a:lvl4pPr marL="1244178" indent="0">
              <a:buNone/>
              <a:defRPr sz="800"/>
            </a:lvl4pPr>
            <a:lvl5pPr marL="1658904" indent="0">
              <a:buNone/>
              <a:defRPr sz="800"/>
            </a:lvl5pPr>
            <a:lvl6pPr marL="2073631" indent="0">
              <a:buNone/>
              <a:defRPr sz="800"/>
            </a:lvl6pPr>
            <a:lvl7pPr marL="2488357" indent="0">
              <a:buNone/>
              <a:defRPr sz="800"/>
            </a:lvl7pPr>
            <a:lvl8pPr marL="2903083" indent="0">
              <a:buNone/>
              <a:defRPr sz="800"/>
            </a:lvl8pPr>
            <a:lvl9pPr marL="3317809" indent="0">
              <a:buNone/>
              <a:defRPr sz="8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801" y="4800025"/>
            <a:ext cx="5486400" cy="567420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801" y="612065"/>
            <a:ext cx="5486400" cy="4115952"/>
          </a:xfrm>
        </p:spPr>
        <p:txBody>
          <a:bodyPr/>
          <a:lstStyle>
            <a:lvl1pPr marL="0" indent="0">
              <a:buNone/>
              <a:defRPr sz="2900"/>
            </a:lvl1pPr>
            <a:lvl2pPr marL="414726" indent="0">
              <a:buNone/>
              <a:defRPr sz="2500"/>
            </a:lvl2pPr>
            <a:lvl3pPr marL="829452" indent="0">
              <a:buNone/>
              <a:defRPr sz="2200"/>
            </a:lvl3pPr>
            <a:lvl4pPr marL="1244178" indent="0">
              <a:buNone/>
              <a:defRPr sz="1800"/>
            </a:lvl4pPr>
            <a:lvl5pPr marL="1658904" indent="0">
              <a:buNone/>
              <a:defRPr sz="1800"/>
            </a:lvl5pPr>
            <a:lvl6pPr marL="2073631" indent="0">
              <a:buNone/>
              <a:defRPr sz="1800"/>
            </a:lvl6pPr>
            <a:lvl7pPr marL="2488357" indent="0">
              <a:buNone/>
              <a:defRPr sz="1800"/>
            </a:lvl7pPr>
            <a:lvl8pPr marL="2903083" indent="0">
              <a:buNone/>
              <a:defRPr sz="1800"/>
            </a:lvl8pPr>
            <a:lvl9pPr marL="3317809" indent="0">
              <a:buNone/>
              <a:defRPr sz="18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801" y="5367444"/>
            <a:ext cx="5486400" cy="805044"/>
          </a:xfrm>
        </p:spPr>
        <p:txBody>
          <a:bodyPr/>
          <a:lstStyle>
            <a:lvl1pPr marL="0" indent="0">
              <a:buNone/>
              <a:defRPr sz="1300"/>
            </a:lvl1pPr>
            <a:lvl2pPr marL="414726" indent="0">
              <a:buNone/>
              <a:defRPr sz="1100"/>
            </a:lvl2pPr>
            <a:lvl3pPr marL="829452" indent="0">
              <a:buNone/>
              <a:defRPr sz="900"/>
            </a:lvl3pPr>
            <a:lvl4pPr marL="1244178" indent="0">
              <a:buNone/>
              <a:defRPr sz="800"/>
            </a:lvl4pPr>
            <a:lvl5pPr marL="1658904" indent="0">
              <a:buNone/>
              <a:defRPr sz="800"/>
            </a:lvl5pPr>
            <a:lvl6pPr marL="2073631" indent="0">
              <a:buNone/>
              <a:defRPr sz="800"/>
            </a:lvl6pPr>
            <a:lvl7pPr marL="2488357" indent="0">
              <a:buNone/>
              <a:defRPr sz="800"/>
            </a:lvl7pPr>
            <a:lvl8pPr marL="2903083" indent="0">
              <a:buNone/>
              <a:defRPr sz="800"/>
            </a:lvl8pPr>
            <a:lvl9pPr marL="3317809" indent="0">
              <a:buNone/>
              <a:defRPr sz="8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6880" y="273629"/>
            <a:ext cx="2056320" cy="585565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6481" y="273629"/>
            <a:ext cx="6032160" cy="585565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440" y="2129984"/>
            <a:ext cx="7773120" cy="1470394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2321" y="3885528"/>
            <a:ext cx="6400800" cy="1752664"/>
          </a:xfrm>
        </p:spPr>
        <p:txBody>
          <a:bodyPr/>
          <a:lstStyle>
            <a:lvl1pPr marL="0" indent="0" algn="ctr">
              <a:buNone/>
              <a:defRPr/>
            </a:lvl1pPr>
            <a:lvl2pPr marL="414726" indent="0" algn="ctr">
              <a:buNone/>
              <a:defRPr/>
            </a:lvl2pPr>
            <a:lvl3pPr marL="829452" indent="0" algn="ctr">
              <a:buNone/>
              <a:defRPr/>
            </a:lvl3pPr>
            <a:lvl4pPr marL="1244178" indent="0" algn="ctr">
              <a:buNone/>
              <a:defRPr/>
            </a:lvl4pPr>
            <a:lvl5pPr marL="1658904" indent="0" algn="ctr">
              <a:buNone/>
              <a:defRPr/>
            </a:lvl5pPr>
            <a:lvl6pPr marL="2073631" indent="0" algn="ctr">
              <a:buNone/>
              <a:defRPr/>
            </a:lvl6pPr>
            <a:lvl7pPr marL="2488357" indent="0" algn="ctr">
              <a:buNone/>
              <a:defRPr/>
            </a:lvl7pPr>
            <a:lvl8pPr marL="2903083" indent="0" algn="ctr">
              <a:buNone/>
              <a:defRPr/>
            </a:lvl8pPr>
            <a:lvl9pPr marL="3317809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880" y="4406863"/>
            <a:ext cx="7771680" cy="1362383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880" y="2906225"/>
            <a:ext cx="7771680" cy="1500638"/>
          </a:xfrm>
        </p:spPr>
        <p:txBody>
          <a:bodyPr anchor="b"/>
          <a:lstStyle>
            <a:lvl1pPr marL="0" indent="0">
              <a:buNone/>
              <a:defRPr sz="1800"/>
            </a:lvl1pPr>
            <a:lvl2pPr marL="414726" indent="0">
              <a:buNone/>
              <a:defRPr sz="1600"/>
            </a:lvl2pPr>
            <a:lvl3pPr marL="829452" indent="0">
              <a:buNone/>
              <a:defRPr sz="1500"/>
            </a:lvl3pPr>
            <a:lvl4pPr marL="1244178" indent="0">
              <a:buNone/>
              <a:defRPr sz="1300"/>
            </a:lvl4pPr>
            <a:lvl5pPr marL="1658904" indent="0">
              <a:buNone/>
              <a:defRPr sz="1300"/>
            </a:lvl5pPr>
            <a:lvl6pPr marL="2073631" indent="0">
              <a:buNone/>
              <a:defRPr sz="1300"/>
            </a:lvl6pPr>
            <a:lvl7pPr marL="2488357" indent="0">
              <a:buNone/>
              <a:defRPr sz="1300"/>
            </a:lvl7pPr>
            <a:lvl8pPr marL="2903083" indent="0">
              <a:buNone/>
              <a:defRPr sz="1300"/>
            </a:lvl8pPr>
            <a:lvl9pPr marL="3317809" indent="0">
              <a:buNone/>
              <a:defRPr sz="13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6480" y="1604329"/>
            <a:ext cx="4043520" cy="4524955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38241" y="1604329"/>
            <a:ext cx="4044960" cy="4524955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921" y="275070"/>
            <a:ext cx="8229600" cy="1142039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920" y="1535201"/>
            <a:ext cx="4039200" cy="639427"/>
          </a:xfrm>
        </p:spPr>
        <p:txBody>
          <a:bodyPr anchor="b"/>
          <a:lstStyle>
            <a:lvl1pPr marL="0" indent="0">
              <a:buNone/>
              <a:defRPr sz="2200" b="1"/>
            </a:lvl1pPr>
            <a:lvl2pPr marL="414726" indent="0">
              <a:buNone/>
              <a:defRPr sz="1800" b="1"/>
            </a:lvl2pPr>
            <a:lvl3pPr marL="829452" indent="0">
              <a:buNone/>
              <a:defRPr sz="1600" b="1"/>
            </a:lvl3pPr>
            <a:lvl4pPr marL="1244178" indent="0">
              <a:buNone/>
              <a:defRPr sz="1500" b="1"/>
            </a:lvl4pPr>
            <a:lvl5pPr marL="1658904" indent="0">
              <a:buNone/>
              <a:defRPr sz="1500" b="1"/>
            </a:lvl5pPr>
            <a:lvl6pPr marL="2073631" indent="0">
              <a:buNone/>
              <a:defRPr sz="1500" b="1"/>
            </a:lvl6pPr>
            <a:lvl7pPr marL="2488357" indent="0">
              <a:buNone/>
              <a:defRPr sz="1500" b="1"/>
            </a:lvl7pPr>
            <a:lvl8pPr marL="2903083" indent="0">
              <a:buNone/>
              <a:defRPr sz="1500" b="1"/>
            </a:lvl8pPr>
            <a:lvl9pPr marL="3317809" indent="0">
              <a:buNone/>
              <a:defRPr sz="15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920" y="2174628"/>
            <a:ext cx="4039200" cy="3951775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6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441" y="1535201"/>
            <a:ext cx="4042080" cy="639427"/>
          </a:xfrm>
        </p:spPr>
        <p:txBody>
          <a:bodyPr anchor="b"/>
          <a:lstStyle>
            <a:lvl1pPr marL="0" indent="0">
              <a:buNone/>
              <a:defRPr sz="2200" b="1"/>
            </a:lvl1pPr>
            <a:lvl2pPr marL="414726" indent="0">
              <a:buNone/>
              <a:defRPr sz="1800" b="1"/>
            </a:lvl2pPr>
            <a:lvl3pPr marL="829452" indent="0">
              <a:buNone/>
              <a:defRPr sz="1600" b="1"/>
            </a:lvl3pPr>
            <a:lvl4pPr marL="1244178" indent="0">
              <a:buNone/>
              <a:defRPr sz="1500" b="1"/>
            </a:lvl4pPr>
            <a:lvl5pPr marL="1658904" indent="0">
              <a:buNone/>
              <a:defRPr sz="1500" b="1"/>
            </a:lvl5pPr>
            <a:lvl6pPr marL="2073631" indent="0">
              <a:buNone/>
              <a:defRPr sz="1500" b="1"/>
            </a:lvl6pPr>
            <a:lvl7pPr marL="2488357" indent="0">
              <a:buNone/>
              <a:defRPr sz="1500" b="1"/>
            </a:lvl7pPr>
            <a:lvl8pPr marL="2903083" indent="0">
              <a:buNone/>
              <a:defRPr sz="1500" b="1"/>
            </a:lvl8pPr>
            <a:lvl9pPr marL="3317809" indent="0">
              <a:buNone/>
              <a:defRPr sz="15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441" y="2174628"/>
            <a:ext cx="4042080" cy="3951775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6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920" y="273629"/>
            <a:ext cx="3008160" cy="1160762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521" y="273629"/>
            <a:ext cx="5112000" cy="585277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2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920" y="1434391"/>
            <a:ext cx="3008160" cy="4692013"/>
          </a:xfrm>
        </p:spPr>
        <p:txBody>
          <a:bodyPr/>
          <a:lstStyle>
            <a:lvl1pPr marL="0" indent="0">
              <a:buNone/>
              <a:defRPr sz="1300"/>
            </a:lvl1pPr>
            <a:lvl2pPr marL="414726" indent="0">
              <a:buNone/>
              <a:defRPr sz="1100"/>
            </a:lvl2pPr>
            <a:lvl3pPr marL="829452" indent="0">
              <a:buNone/>
              <a:defRPr sz="900"/>
            </a:lvl3pPr>
            <a:lvl4pPr marL="1244178" indent="0">
              <a:buNone/>
              <a:defRPr sz="800"/>
            </a:lvl4pPr>
            <a:lvl5pPr marL="1658904" indent="0">
              <a:buNone/>
              <a:defRPr sz="800"/>
            </a:lvl5pPr>
            <a:lvl6pPr marL="2073631" indent="0">
              <a:buNone/>
              <a:defRPr sz="800"/>
            </a:lvl6pPr>
            <a:lvl7pPr marL="2488357" indent="0">
              <a:buNone/>
              <a:defRPr sz="800"/>
            </a:lvl7pPr>
            <a:lvl8pPr marL="2903083" indent="0">
              <a:buNone/>
              <a:defRPr sz="800"/>
            </a:lvl8pPr>
            <a:lvl9pPr marL="3317809" indent="0">
              <a:buNone/>
              <a:defRPr sz="8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801" y="4800025"/>
            <a:ext cx="5486400" cy="567420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801" y="612065"/>
            <a:ext cx="5486400" cy="4115952"/>
          </a:xfrm>
        </p:spPr>
        <p:txBody>
          <a:bodyPr/>
          <a:lstStyle>
            <a:lvl1pPr marL="0" indent="0">
              <a:buNone/>
              <a:defRPr sz="2900"/>
            </a:lvl1pPr>
            <a:lvl2pPr marL="414726" indent="0">
              <a:buNone/>
              <a:defRPr sz="2500"/>
            </a:lvl2pPr>
            <a:lvl3pPr marL="829452" indent="0">
              <a:buNone/>
              <a:defRPr sz="2200"/>
            </a:lvl3pPr>
            <a:lvl4pPr marL="1244178" indent="0">
              <a:buNone/>
              <a:defRPr sz="1800"/>
            </a:lvl4pPr>
            <a:lvl5pPr marL="1658904" indent="0">
              <a:buNone/>
              <a:defRPr sz="1800"/>
            </a:lvl5pPr>
            <a:lvl6pPr marL="2073631" indent="0">
              <a:buNone/>
              <a:defRPr sz="1800"/>
            </a:lvl6pPr>
            <a:lvl7pPr marL="2488357" indent="0">
              <a:buNone/>
              <a:defRPr sz="1800"/>
            </a:lvl7pPr>
            <a:lvl8pPr marL="2903083" indent="0">
              <a:buNone/>
              <a:defRPr sz="1800"/>
            </a:lvl8pPr>
            <a:lvl9pPr marL="3317809" indent="0">
              <a:buNone/>
              <a:defRPr sz="18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801" y="5367444"/>
            <a:ext cx="5486400" cy="805044"/>
          </a:xfrm>
        </p:spPr>
        <p:txBody>
          <a:bodyPr/>
          <a:lstStyle>
            <a:lvl1pPr marL="0" indent="0">
              <a:buNone/>
              <a:defRPr sz="1300"/>
            </a:lvl1pPr>
            <a:lvl2pPr marL="414726" indent="0">
              <a:buNone/>
              <a:defRPr sz="1100"/>
            </a:lvl2pPr>
            <a:lvl3pPr marL="829452" indent="0">
              <a:buNone/>
              <a:defRPr sz="900"/>
            </a:lvl3pPr>
            <a:lvl4pPr marL="1244178" indent="0">
              <a:buNone/>
              <a:defRPr sz="800"/>
            </a:lvl4pPr>
            <a:lvl5pPr marL="1658904" indent="0">
              <a:buNone/>
              <a:defRPr sz="800"/>
            </a:lvl5pPr>
            <a:lvl6pPr marL="2073631" indent="0">
              <a:buNone/>
              <a:defRPr sz="800"/>
            </a:lvl6pPr>
            <a:lvl7pPr marL="2488357" indent="0">
              <a:buNone/>
              <a:defRPr sz="800"/>
            </a:lvl7pPr>
            <a:lvl8pPr marL="2903083" indent="0">
              <a:buNone/>
              <a:defRPr sz="800"/>
            </a:lvl8pPr>
            <a:lvl9pPr marL="3317809" indent="0">
              <a:buNone/>
              <a:defRPr sz="8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6880" y="273629"/>
            <a:ext cx="2056320" cy="585565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6481" y="273629"/>
            <a:ext cx="6032160" cy="585565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15.xml"/><Relationship Id="rId9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13" Type="http://schemas.openxmlformats.org/officeDocument/2006/relationships/image" Target="../media/image6.jpeg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Relationship Id="rId14" Type="http://schemas.openxmlformats.org/officeDocument/2006/relationships/image" Target="../media/image7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.xml"/><Relationship Id="rId13" Type="http://schemas.openxmlformats.org/officeDocument/2006/relationships/image" Target="../media/image8.jpeg"/><Relationship Id="rId3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7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2.xml"/><Relationship Id="rId1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6.xml"/><Relationship Id="rId11" Type="http://schemas.openxmlformats.org/officeDocument/2006/relationships/slideLayout" Target="../slideLayouts/slideLayout41.xml"/><Relationship Id="rId5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4.xml"/><Relationship Id="rId9" Type="http://schemas.openxmlformats.org/officeDocument/2006/relationships/slideLayout" Target="../slideLayouts/slideLayout39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9.xml"/><Relationship Id="rId13" Type="http://schemas.openxmlformats.org/officeDocument/2006/relationships/image" Target="../media/image9.jpeg"/><Relationship Id="rId3" Type="http://schemas.openxmlformats.org/officeDocument/2006/relationships/slideLayout" Target="../slideLayouts/slideLayout44.xml"/><Relationship Id="rId7" Type="http://schemas.openxmlformats.org/officeDocument/2006/relationships/slideLayout" Target="../slideLayouts/slideLayout48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3.xml"/><Relationship Id="rId1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7.xml"/><Relationship Id="rId11" Type="http://schemas.openxmlformats.org/officeDocument/2006/relationships/slideLayout" Target="../slideLayouts/slideLayout52.xml"/><Relationship Id="rId5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51.xml"/><Relationship Id="rId4" Type="http://schemas.openxmlformats.org/officeDocument/2006/relationships/slideLayout" Target="../slideLayouts/slideLayout45.xml"/><Relationship Id="rId9" Type="http://schemas.openxmlformats.org/officeDocument/2006/relationships/slideLayout" Target="../slideLayouts/slideLayout5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spd="slow">
    <p:wedge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0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5" y="357188"/>
            <a:ext cx="3286125" cy="157162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143375" y="500063"/>
            <a:ext cx="47863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71438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1" smtClean="0">
                <a:solidFill>
                  <a:srgbClr val="C00000"/>
                </a:solidFill>
                <a:latin typeface="+mn-lt"/>
              </a:defRPr>
            </a:lvl1pPr>
          </a:lstStyle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643188" y="6356350"/>
            <a:ext cx="39290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1" dirty="0">
                <a:solidFill>
                  <a:srgbClr val="C00000"/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8580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1" smtClean="0">
                <a:solidFill>
                  <a:srgbClr val="C00000"/>
                </a:solidFill>
                <a:latin typeface="+mn-lt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</p:sldLayoutIdLst>
  <p:transition spd="slow">
    <p:wedge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3600" b="1" kern="1200" spc="300">
          <a:solidFill>
            <a:srgbClr val="C00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Century Schoolbook" pitchFamily="18" charset="0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C00000"/>
          </a:solidFill>
          <a:latin typeface="Century Schoolbook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C00000"/>
          </a:solidFill>
          <a:latin typeface="Century Schoolbook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C00000"/>
          </a:solidFill>
          <a:latin typeface="Century Schoolbook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C00000"/>
          </a:solidFill>
          <a:latin typeface="Century Schoolbook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C00000"/>
          </a:solidFill>
          <a:latin typeface="Century Schoolbook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C00000"/>
          </a:solidFill>
          <a:latin typeface="Century Schoolbook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C00000"/>
          </a:solidFill>
          <a:latin typeface="Century Schoolbook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C00000"/>
          </a:solidFill>
          <a:latin typeface="Century Schoolbook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Century Schoolbook" pitchFamily="18" charset="0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Century Schoolbook" pitchFamily="18" charset="0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Century Schoolbook" pitchFamily="18" charset="0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Century Schoolbook" pitchFamily="18" charset="0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Century Schoolbook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5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838" y="574675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838" y="576263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1032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4513" y="273050"/>
            <a:ext cx="566737" cy="56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300" y="298450"/>
            <a:ext cx="566738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4" name="Title Placeholder 1"/>
          <p:cNvSpPr>
            <a:spLocks noGrp="1"/>
          </p:cNvSpPr>
          <p:nvPr>
            <p:ph type="title"/>
          </p:nvPr>
        </p:nvSpPr>
        <p:spPr bwMode="auto">
          <a:xfrm>
            <a:off x="1095375" y="817563"/>
            <a:ext cx="6964363" cy="1201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3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463675" y="2119313"/>
            <a:ext cx="6196013" cy="360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775" y="5808663"/>
            <a:ext cx="1212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2"/>
                </a:solidFill>
                <a:latin typeface="Rage Italic" pitchFamily="66" charset="0"/>
                <a:cs typeface="+mn-cs"/>
              </a:defRPr>
            </a:lvl1pPr>
          </a:lstStyle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0" y="5808663"/>
            <a:ext cx="55403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400">
                <a:solidFill>
                  <a:schemeClr val="tx2"/>
                </a:solidFill>
                <a:latin typeface="Rage Italic" pitchFamily="66" charset="0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800" y="5808663"/>
            <a:ext cx="5540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>
                <a:solidFill>
                  <a:schemeClr val="tx2"/>
                </a:solidFill>
                <a:latin typeface="Rage Italic" pitchFamily="66" charset="0"/>
                <a:cs typeface="+mn-cs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</p:sldLayoutIdLst>
  <p:transition spd="slow">
    <p:wedge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nstantia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nstantia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nstantia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nstantia" pitchFamily="18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7305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Brush Script MT" pitchFamily="66" charset="0"/>
        <a:buChar char="O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64465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6481" y="273629"/>
            <a:ext cx="8226720" cy="114348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Для правки текста заголовка щелкните мышью</a:t>
            </a: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6481" y="1604329"/>
            <a:ext cx="8226720" cy="452495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25602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Для правки структуры щелкните мышью</a:t>
            </a:r>
          </a:p>
          <a:p>
            <a:pPr lvl="1"/>
            <a:r>
              <a:rPr lang="en-GB"/>
              <a:t>Второй уровень структуры</a:t>
            </a:r>
          </a:p>
          <a:p>
            <a:pPr lvl="2"/>
            <a:r>
              <a:rPr lang="en-GB"/>
              <a:t>Третий уровень структуры</a:t>
            </a:r>
          </a:p>
          <a:p>
            <a:pPr lvl="3"/>
            <a:r>
              <a:rPr lang="en-GB"/>
              <a:t>Четвертый уровень структуры</a:t>
            </a:r>
          </a:p>
          <a:p>
            <a:pPr lvl="4"/>
            <a:r>
              <a:rPr lang="en-GB"/>
              <a:t>Пятый уровень структуры</a:t>
            </a:r>
          </a:p>
          <a:p>
            <a:pPr lvl="4"/>
            <a:r>
              <a:rPr lang="en-GB"/>
              <a:t>Шестой уровень структуры</a:t>
            </a:r>
          </a:p>
          <a:p>
            <a:pPr lvl="4"/>
            <a:r>
              <a:rPr lang="en-GB"/>
              <a:t>Седьмой уровень структуры</a:t>
            </a:r>
          </a:p>
          <a:p>
            <a:pPr lvl="4"/>
            <a:r>
              <a:rPr lang="en-GB"/>
              <a:t>Восьмой уровень структуры</a:t>
            </a:r>
          </a:p>
          <a:p>
            <a:pPr lvl="4"/>
            <a:r>
              <a:rPr lang="en-GB"/>
              <a:t>Девятый уровень структуры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456481" y="6247376"/>
            <a:ext cx="2128320" cy="47093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lnSpc>
                <a:spcPct val="95000"/>
              </a:lnSpc>
              <a:tabLst>
                <a:tab pos="656650" algn="l"/>
                <a:tab pos="1313299" algn="l"/>
                <a:tab pos="1969949" algn="l"/>
              </a:tabLst>
              <a:defRPr sz="1300">
                <a:solidFill>
                  <a:srgbClr val="000000"/>
                </a:solidFill>
                <a:latin typeface="Times New Roman" pitchFamily="16" charset="0"/>
                <a:cs typeface="Arial Unicode MS" charset="0"/>
              </a:defRPr>
            </a:lvl1pPr>
          </a:lstStyle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ftr"/>
          </p:nvPr>
        </p:nvSpPr>
        <p:spPr bwMode="auto">
          <a:xfrm>
            <a:off x="3127680" y="6247376"/>
            <a:ext cx="2897280" cy="47093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ctr">
              <a:lnSpc>
                <a:spcPct val="95000"/>
              </a:lnSpc>
              <a:tabLst>
                <a:tab pos="656650" algn="l"/>
                <a:tab pos="1313299" algn="l"/>
                <a:tab pos="1969949" algn="l"/>
                <a:tab pos="2626599" algn="l"/>
              </a:tabLst>
              <a:defRPr sz="1300">
                <a:solidFill>
                  <a:srgbClr val="000000"/>
                </a:solidFill>
                <a:latin typeface="Times New Roman" pitchFamily="16" charset="0"/>
                <a:cs typeface="Arial Unicode MS" charset="0"/>
              </a:defRPr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6556321" y="6247376"/>
            <a:ext cx="2128320" cy="47093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95000"/>
              </a:lnSpc>
              <a:tabLst>
                <a:tab pos="656650" algn="l"/>
                <a:tab pos="1313299" algn="l"/>
                <a:tab pos="1969949" algn="l"/>
              </a:tabLst>
              <a:defRPr sz="1300">
                <a:solidFill>
                  <a:srgbClr val="000000"/>
                </a:solidFill>
                <a:latin typeface="Times New Roman" pitchFamily="16" charset="0"/>
                <a:cs typeface="Arial Unicode MS" charset="0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  <p:sldLayoutId id="2147483734" r:id="rId5"/>
    <p:sldLayoutId id="2147483735" r:id="rId6"/>
    <p:sldLayoutId id="2147483736" r:id="rId7"/>
    <p:sldLayoutId id="2147483737" r:id="rId8"/>
    <p:sldLayoutId id="2147483738" r:id="rId9"/>
    <p:sldLayoutId id="2147483739" r:id="rId10"/>
    <p:sldLayoutId id="2147483740" r:id="rId11"/>
  </p:sldLayoutIdLst>
  <p:transition spd="slow">
    <p:wedge/>
  </p:transition>
  <p:txStyles>
    <p:titleStyle>
      <a:lvl1pPr algn="ctr" defTabSz="407526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+mj-lt"/>
          <a:ea typeface="+mj-ea"/>
          <a:cs typeface="+mj-cs"/>
        </a:defRPr>
      </a:lvl1pPr>
      <a:lvl2pPr marL="673930" indent="-259204" algn="ctr" defTabSz="407526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ea typeface="MS Gothic" charset="-128"/>
        </a:defRPr>
      </a:lvl2pPr>
      <a:lvl3pPr marL="1036815" indent="-207363" algn="ctr" defTabSz="407526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ea typeface="MS Gothic" charset="-128"/>
        </a:defRPr>
      </a:lvl3pPr>
      <a:lvl4pPr marL="1451541" indent="-207363" algn="ctr" defTabSz="407526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ea typeface="MS Gothic" charset="-128"/>
        </a:defRPr>
      </a:lvl4pPr>
      <a:lvl5pPr marL="1866268" indent="-207363" algn="ctr" defTabSz="407526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ea typeface="MS Gothic" charset="-128"/>
        </a:defRPr>
      </a:lvl5pPr>
      <a:lvl6pPr marL="2280994" indent="-207363" algn="ctr" defTabSz="407526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ea typeface="MS Gothic" charset="-128"/>
        </a:defRPr>
      </a:lvl6pPr>
      <a:lvl7pPr marL="2695720" indent="-207363" algn="ctr" defTabSz="407526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ea typeface="MS Gothic" charset="-128"/>
        </a:defRPr>
      </a:lvl7pPr>
      <a:lvl8pPr marL="3110446" indent="-207363" algn="ctr" defTabSz="407526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ea typeface="MS Gothic" charset="-128"/>
        </a:defRPr>
      </a:lvl8pPr>
      <a:lvl9pPr marL="3525172" indent="-207363" algn="ctr" defTabSz="407526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ea typeface="MS Gothic" charset="-128"/>
        </a:defRPr>
      </a:lvl9pPr>
    </p:titleStyle>
    <p:bodyStyle>
      <a:lvl1pPr marL="311045" indent="-311045" algn="l" defTabSz="407526" rtl="0" eaLnBrk="1" fontAlgn="base" hangingPunct="1">
        <a:lnSpc>
          <a:spcPct val="93000"/>
        </a:lnSpc>
        <a:spcBef>
          <a:spcPct val="0"/>
        </a:spcBef>
        <a:spcAft>
          <a:spcPts val="1293"/>
        </a:spcAft>
        <a:buClr>
          <a:srgbClr val="000000"/>
        </a:buClr>
        <a:buSzPct val="100000"/>
        <a:buFont typeface="Times New Roman" pitchFamily="16" charset="0"/>
        <a:defRPr sz="2900">
          <a:solidFill>
            <a:srgbClr val="000000"/>
          </a:solidFill>
          <a:latin typeface="+mn-lt"/>
          <a:ea typeface="+mn-ea"/>
          <a:cs typeface="+mn-cs"/>
        </a:defRPr>
      </a:lvl1pPr>
      <a:lvl2pPr marL="673930" indent="-259204" algn="l" defTabSz="407526" rtl="0" eaLnBrk="1" fontAlgn="base" hangingPunct="1">
        <a:lnSpc>
          <a:spcPct val="93000"/>
        </a:lnSpc>
        <a:spcBef>
          <a:spcPct val="0"/>
        </a:spcBef>
        <a:spcAft>
          <a:spcPts val="1032"/>
        </a:spcAft>
        <a:buClr>
          <a:srgbClr val="000000"/>
        </a:buClr>
        <a:buSzPct val="100000"/>
        <a:buFont typeface="Times New Roman" pitchFamily="16" charset="0"/>
        <a:defRPr sz="2500">
          <a:solidFill>
            <a:srgbClr val="000000"/>
          </a:solidFill>
          <a:latin typeface="+mn-lt"/>
          <a:ea typeface="+mn-ea"/>
        </a:defRPr>
      </a:lvl2pPr>
      <a:lvl3pPr marL="1036815" indent="-207363" algn="l" defTabSz="407526" rtl="0" eaLnBrk="1" fontAlgn="base" hangingPunct="1">
        <a:lnSpc>
          <a:spcPct val="93000"/>
        </a:lnSpc>
        <a:spcBef>
          <a:spcPct val="0"/>
        </a:spcBef>
        <a:spcAft>
          <a:spcPts val="771"/>
        </a:spcAft>
        <a:buClr>
          <a:srgbClr val="000000"/>
        </a:buClr>
        <a:buSzPct val="100000"/>
        <a:buFont typeface="Times New Roman" pitchFamily="16" charset="0"/>
        <a:defRPr sz="2200">
          <a:solidFill>
            <a:srgbClr val="000000"/>
          </a:solidFill>
          <a:latin typeface="+mn-lt"/>
          <a:ea typeface="+mn-ea"/>
        </a:defRPr>
      </a:lvl3pPr>
      <a:lvl4pPr marL="1451541" indent="-207363" algn="l" defTabSz="407526" rtl="0" eaLnBrk="1" fontAlgn="base" hangingPunct="1">
        <a:lnSpc>
          <a:spcPct val="93000"/>
        </a:lnSpc>
        <a:spcBef>
          <a:spcPct val="0"/>
        </a:spcBef>
        <a:spcAft>
          <a:spcPts val="522"/>
        </a:spcAft>
        <a:buClr>
          <a:srgbClr val="000000"/>
        </a:buClr>
        <a:buSzPct val="100000"/>
        <a:buFont typeface="Times New Roman" pitchFamily="16" charset="0"/>
        <a:defRPr sz="1800">
          <a:solidFill>
            <a:srgbClr val="000000"/>
          </a:solidFill>
          <a:latin typeface="+mn-lt"/>
          <a:ea typeface="+mn-ea"/>
        </a:defRPr>
      </a:lvl4pPr>
      <a:lvl5pPr marL="1866268" indent="-207363" algn="l" defTabSz="407526" rtl="0" eaLnBrk="1" fontAlgn="base" hangingPunct="1">
        <a:lnSpc>
          <a:spcPct val="93000"/>
        </a:lnSpc>
        <a:spcBef>
          <a:spcPct val="0"/>
        </a:spcBef>
        <a:spcAft>
          <a:spcPts val="261"/>
        </a:spcAft>
        <a:buClr>
          <a:srgbClr val="000000"/>
        </a:buClr>
        <a:buSzPct val="100000"/>
        <a:buFont typeface="Times New Roman" pitchFamily="16" charset="0"/>
        <a:defRPr sz="1800">
          <a:solidFill>
            <a:srgbClr val="000000"/>
          </a:solidFill>
          <a:latin typeface="+mn-lt"/>
          <a:ea typeface="+mn-ea"/>
        </a:defRPr>
      </a:lvl5pPr>
      <a:lvl6pPr marL="2280994" indent="-207363" algn="l" defTabSz="407526" rtl="0" eaLnBrk="1" fontAlgn="base" hangingPunct="1">
        <a:lnSpc>
          <a:spcPct val="93000"/>
        </a:lnSpc>
        <a:spcBef>
          <a:spcPct val="0"/>
        </a:spcBef>
        <a:spcAft>
          <a:spcPts val="261"/>
        </a:spcAft>
        <a:buClr>
          <a:srgbClr val="000000"/>
        </a:buClr>
        <a:buSzPct val="100000"/>
        <a:buFont typeface="Times New Roman" pitchFamily="16" charset="0"/>
        <a:defRPr sz="1800">
          <a:solidFill>
            <a:srgbClr val="000000"/>
          </a:solidFill>
          <a:latin typeface="+mn-lt"/>
          <a:ea typeface="+mn-ea"/>
        </a:defRPr>
      </a:lvl6pPr>
      <a:lvl7pPr marL="2695720" indent="-207363" algn="l" defTabSz="407526" rtl="0" eaLnBrk="1" fontAlgn="base" hangingPunct="1">
        <a:lnSpc>
          <a:spcPct val="93000"/>
        </a:lnSpc>
        <a:spcBef>
          <a:spcPct val="0"/>
        </a:spcBef>
        <a:spcAft>
          <a:spcPts val="261"/>
        </a:spcAft>
        <a:buClr>
          <a:srgbClr val="000000"/>
        </a:buClr>
        <a:buSzPct val="100000"/>
        <a:buFont typeface="Times New Roman" pitchFamily="16" charset="0"/>
        <a:defRPr sz="1800">
          <a:solidFill>
            <a:srgbClr val="000000"/>
          </a:solidFill>
          <a:latin typeface="+mn-lt"/>
          <a:ea typeface="+mn-ea"/>
        </a:defRPr>
      </a:lvl7pPr>
      <a:lvl8pPr marL="3110446" indent="-207363" algn="l" defTabSz="407526" rtl="0" eaLnBrk="1" fontAlgn="base" hangingPunct="1">
        <a:lnSpc>
          <a:spcPct val="93000"/>
        </a:lnSpc>
        <a:spcBef>
          <a:spcPct val="0"/>
        </a:spcBef>
        <a:spcAft>
          <a:spcPts val="261"/>
        </a:spcAft>
        <a:buClr>
          <a:srgbClr val="000000"/>
        </a:buClr>
        <a:buSzPct val="100000"/>
        <a:buFont typeface="Times New Roman" pitchFamily="16" charset="0"/>
        <a:defRPr sz="1800">
          <a:solidFill>
            <a:srgbClr val="000000"/>
          </a:solidFill>
          <a:latin typeface="+mn-lt"/>
          <a:ea typeface="+mn-ea"/>
        </a:defRPr>
      </a:lvl8pPr>
      <a:lvl9pPr marL="3525172" indent="-207363" algn="l" defTabSz="407526" rtl="0" eaLnBrk="1" fontAlgn="base" hangingPunct="1">
        <a:lnSpc>
          <a:spcPct val="93000"/>
        </a:lnSpc>
        <a:spcBef>
          <a:spcPct val="0"/>
        </a:spcBef>
        <a:spcAft>
          <a:spcPts val="261"/>
        </a:spcAft>
        <a:buClr>
          <a:srgbClr val="000000"/>
        </a:buClr>
        <a:buSzPct val="100000"/>
        <a:buFont typeface="Times New Roman" pitchFamily="16" charset="0"/>
        <a:defRPr sz="1800">
          <a:solidFill>
            <a:srgbClr val="000000"/>
          </a:solidFill>
          <a:latin typeface="+mn-lt"/>
          <a:ea typeface="+mn-ea"/>
        </a:defRPr>
      </a:lvl9pPr>
    </p:bodyStyle>
    <p:otherStyle>
      <a:defPPr>
        <a:defRPr lang="ru-RU"/>
      </a:defPPr>
      <a:lvl1pPr marL="0" algn="l" defTabSz="8294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14726" algn="l" defTabSz="8294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29452" algn="l" defTabSz="8294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44178" algn="l" defTabSz="8294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58904" algn="l" defTabSz="8294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73631" algn="l" defTabSz="8294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88357" algn="l" defTabSz="8294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903083" algn="l" defTabSz="8294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317809" algn="l" defTabSz="8294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6481" y="273629"/>
            <a:ext cx="8226720" cy="114348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Для правки текста заголовка щелкните мышью</a:t>
            </a: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6481" y="1604329"/>
            <a:ext cx="8226720" cy="452495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25602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Для правки структуры щелкните мышью</a:t>
            </a:r>
          </a:p>
          <a:p>
            <a:pPr lvl="1"/>
            <a:r>
              <a:rPr lang="en-GB"/>
              <a:t>Второй уровень структуры</a:t>
            </a:r>
          </a:p>
          <a:p>
            <a:pPr lvl="2"/>
            <a:r>
              <a:rPr lang="en-GB"/>
              <a:t>Третий уровень структуры</a:t>
            </a:r>
          </a:p>
          <a:p>
            <a:pPr lvl="3"/>
            <a:r>
              <a:rPr lang="en-GB"/>
              <a:t>Четвертый уровень структуры</a:t>
            </a:r>
          </a:p>
          <a:p>
            <a:pPr lvl="4"/>
            <a:r>
              <a:rPr lang="en-GB"/>
              <a:t>Пятый уровень структуры</a:t>
            </a:r>
          </a:p>
          <a:p>
            <a:pPr lvl="4"/>
            <a:r>
              <a:rPr lang="en-GB"/>
              <a:t>Шестой уровень структуры</a:t>
            </a:r>
          </a:p>
          <a:p>
            <a:pPr lvl="4"/>
            <a:r>
              <a:rPr lang="en-GB"/>
              <a:t>Седьмой уровень структуры</a:t>
            </a:r>
          </a:p>
          <a:p>
            <a:pPr lvl="4"/>
            <a:r>
              <a:rPr lang="en-GB"/>
              <a:t>Восьмой уровень структуры</a:t>
            </a:r>
          </a:p>
          <a:p>
            <a:pPr lvl="4"/>
            <a:r>
              <a:rPr lang="en-GB"/>
              <a:t>Девятый уровень структуры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456481" y="6247376"/>
            <a:ext cx="2128320" cy="47093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lnSpc>
                <a:spcPct val="95000"/>
              </a:lnSpc>
              <a:tabLst>
                <a:tab pos="656650" algn="l"/>
                <a:tab pos="1313299" algn="l"/>
                <a:tab pos="1969949" algn="l"/>
              </a:tabLst>
              <a:defRPr sz="1300">
                <a:solidFill>
                  <a:srgbClr val="000000"/>
                </a:solidFill>
                <a:latin typeface="Times New Roman" pitchFamily="16" charset="0"/>
                <a:cs typeface="Arial Unicode MS" charset="0"/>
              </a:defRPr>
            </a:lvl1pPr>
          </a:lstStyle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ftr"/>
          </p:nvPr>
        </p:nvSpPr>
        <p:spPr bwMode="auto">
          <a:xfrm>
            <a:off x="3127680" y="6247376"/>
            <a:ext cx="2897280" cy="47093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ctr">
              <a:lnSpc>
                <a:spcPct val="95000"/>
              </a:lnSpc>
              <a:tabLst>
                <a:tab pos="656650" algn="l"/>
                <a:tab pos="1313299" algn="l"/>
                <a:tab pos="1969949" algn="l"/>
                <a:tab pos="2626599" algn="l"/>
              </a:tabLst>
              <a:defRPr sz="1300">
                <a:solidFill>
                  <a:srgbClr val="000000"/>
                </a:solidFill>
                <a:latin typeface="Times New Roman" pitchFamily="16" charset="0"/>
                <a:cs typeface="Arial Unicode MS" charset="0"/>
              </a:defRPr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6556321" y="6247376"/>
            <a:ext cx="2128320" cy="47093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95000"/>
              </a:lnSpc>
              <a:tabLst>
                <a:tab pos="656650" algn="l"/>
                <a:tab pos="1313299" algn="l"/>
                <a:tab pos="1969949" algn="l"/>
              </a:tabLst>
              <a:defRPr sz="1300">
                <a:solidFill>
                  <a:srgbClr val="000000"/>
                </a:solidFill>
                <a:latin typeface="Times New Roman" pitchFamily="16" charset="0"/>
                <a:cs typeface="Arial Unicode MS" charset="0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3" r:id="rId2"/>
    <p:sldLayoutId id="2147483744" r:id="rId3"/>
    <p:sldLayoutId id="2147483745" r:id="rId4"/>
    <p:sldLayoutId id="2147483746" r:id="rId5"/>
    <p:sldLayoutId id="2147483747" r:id="rId6"/>
    <p:sldLayoutId id="2147483748" r:id="rId7"/>
    <p:sldLayoutId id="2147483749" r:id="rId8"/>
    <p:sldLayoutId id="2147483750" r:id="rId9"/>
    <p:sldLayoutId id="2147483751" r:id="rId10"/>
    <p:sldLayoutId id="2147483752" r:id="rId11"/>
  </p:sldLayoutIdLst>
  <p:transition spd="slow">
    <p:wedge/>
  </p:transition>
  <p:txStyles>
    <p:titleStyle>
      <a:lvl1pPr algn="ctr" defTabSz="407526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+mj-lt"/>
          <a:ea typeface="+mj-ea"/>
          <a:cs typeface="+mj-cs"/>
        </a:defRPr>
      </a:lvl1pPr>
      <a:lvl2pPr marL="673930" indent="-259204" algn="ctr" defTabSz="407526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ea typeface="MS Gothic" charset="-128"/>
        </a:defRPr>
      </a:lvl2pPr>
      <a:lvl3pPr marL="1036815" indent="-207363" algn="ctr" defTabSz="407526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ea typeface="MS Gothic" charset="-128"/>
        </a:defRPr>
      </a:lvl3pPr>
      <a:lvl4pPr marL="1451541" indent="-207363" algn="ctr" defTabSz="407526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ea typeface="MS Gothic" charset="-128"/>
        </a:defRPr>
      </a:lvl4pPr>
      <a:lvl5pPr marL="1866268" indent="-207363" algn="ctr" defTabSz="407526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ea typeface="MS Gothic" charset="-128"/>
        </a:defRPr>
      </a:lvl5pPr>
      <a:lvl6pPr marL="2280994" indent="-207363" algn="ctr" defTabSz="407526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ea typeface="MS Gothic" charset="-128"/>
        </a:defRPr>
      </a:lvl6pPr>
      <a:lvl7pPr marL="2695720" indent="-207363" algn="ctr" defTabSz="407526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ea typeface="MS Gothic" charset="-128"/>
        </a:defRPr>
      </a:lvl7pPr>
      <a:lvl8pPr marL="3110446" indent="-207363" algn="ctr" defTabSz="407526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ea typeface="MS Gothic" charset="-128"/>
        </a:defRPr>
      </a:lvl8pPr>
      <a:lvl9pPr marL="3525172" indent="-207363" algn="ctr" defTabSz="407526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ea typeface="MS Gothic" charset="-128"/>
        </a:defRPr>
      </a:lvl9pPr>
    </p:titleStyle>
    <p:bodyStyle>
      <a:lvl1pPr marL="311045" indent="-311045" algn="l" defTabSz="407526" rtl="0" eaLnBrk="1" fontAlgn="base" hangingPunct="1">
        <a:lnSpc>
          <a:spcPct val="93000"/>
        </a:lnSpc>
        <a:spcBef>
          <a:spcPct val="0"/>
        </a:spcBef>
        <a:spcAft>
          <a:spcPts val="1293"/>
        </a:spcAft>
        <a:buClr>
          <a:srgbClr val="000000"/>
        </a:buClr>
        <a:buSzPct val="100000"/>
        <a:buFont typeface="Times New Roman" pitchFamily="16" charset="0"/>
        <a:defRPr sz="2900">
          <a:solidFill>
            <a:srgbClr val="000000"/>
          </a:solidFill>
          <a:latin typeface="+mn-lt"/>
          <a:ea typeface="+mn-ea"/>
          <a:cs typeface="+mn-cs"/>
        </a:defRPr>
      </a:lvl1pPr>
      <a:lvl2pPr marL="673930" indent="-259204" algn="l" defTabSz="407526" rtl="0" eaLnBrk="1" fontAlgn="base" hangingPunct="1">
        <a:lnSpc>
          <a:spcPct val="93000"/>
        </a:lnSpc>
        <a:spcBef>
          <a:spcPct val="0"/>
        </a:spcBef>
        <a:spcAft>
          <a:spcPts val="1032"/>
        </a:spcAft>
        <a:buClr>
          <a:srgbClr val="000000"/>
        </a:buClr>
        <a:buSzPct val="100000"/>
        <a:buFont typeface="Times New Roman" pitchFamily="16" charset="0"/>
        <a:defRPr sz="2500">
          <a:solidFill>
            <a:srgbClr val="000000"/>
          </a:solidFill>
          <a:latin typeface="+mn-lt"/>
          <a:ea typeface="+mn-ea"/>
        </a:defRPr>
      </a:lvl2pPr>
      <a:lvl3pPr marL="1036815" indent="-207363" algn="l" defTabSz="407526" rtl="0" eaLnBrk="1" fontAlgn="base" hangingPunct="1">
        <a:lnSpc>
          <a:spcPct val="93000"/>
        </a:lnSpc>
        <a:spcBef>
          <a:spcPct val="0"/>
        </a:spcBef>
        <a:spcAft>
          <a:spcPts val="771"/>
        </a:spcAft>
        <a:buClr>
          <a:srgbClr val="000000"/>
        </a:buClr>
        <a:buSzPct val="100000"/>
        <a:buFont typeface="Times New Roman" pitchFamily="16" charset="0"/>
        <a:defRPr sz="2200">
          <a:solidFill>
            <a:srgbClr val="000000"/>
          </a:solidFill>
          <a:latin typeface="+mn-lt"/>
          <a:ea typeface="+mn-ea"/>
        </a:defRPr>
      </a:lvl3pPr>
      <a:lvl4pPr marL="1451541" indent="-207363" algn="l" defTabSz="407526" rtl="0" eaLnBrk="1" fontAlgn="base" hangingPunct="1">
        <a:lnSpc>
          <a:spcPct val="93000"/>
        </a:lnSpc>
        <a:spcBef>
          <a:spcPct val="0"/>
        </a:spcBef>
        <a:spcAft>
          <a:spcPts val="522"/>
        </a:spcAft>
        <a:buClr>
          <a:srgbClr val="000000"/>
        </a:buClr>
        <a:buSzPct val="100000"/>
        <a:buFont typeface="Times New Roman" pitchFamily="16" charset="0"/>
        <a:defRPr sz="1800">
          <a:solidFill>
            <a:srgbClr val="000000"/>
          </a:solidFill>
          <a:latin typeface="+mn-lt"/>
          <a:ea typeface="+mn-ea"/>
        </a:defRPr>
      </a:lvl4pPr>
      <a:lvl5pPr marL="1866268" indent="-207363" algn="l" defTabSz="407526" rtl="0" eaLnBrk="1" fontAlgn="base" hangingPunct="1">
        <a:lnSpc>
          <a:spcPct val="93000"/>
        </a:lnSpc>
        <a:spcBef>
          <a:spcPct val="0"/>
        </a:spcBef>
        <a:spcAft>
          <a:spcPts val="261"/>
        </a:spcAft>
        <a:buClr>
          <a:srgbClr val="000000"/>
        </a:buClr>
        <a:buSzPct val="100000"/>
        <a:buFont typeface="Times New Roman" pitchFamily="16" charset="0"/>
        <a:defRPr sz="1800">
          <a:solidFill>
            <a:srgbClr val="000000"/>
          </a:solidFill>
          <a:latin typeface="+mn-lt"/>
          <a:ea typeface="+mn-ea"/>
        </a:defRPr>
      </a:lvl5pPr>
      <a:lvl6pPr marL="2280994" indent="-207363" algn="l" defTabSz="407526" rtl="0" eaLnBrk="1" fontAlgn="base" hangingPunct="1">
        <a:lnSpc>
          <a:spcPct val="93000"/>
        </a:lnSpc>
        <a:spcBef>
          <a:spcPct val="0"/>
        </a:spcBef>
        <a:spcAft>
          <a:spcPts val="261"/>
        </a:spcAft>
        <a:buClr>
          <a:srgbClr val="000000"/>
        </a:buClr>
        <a:buSzPct val="100000"/>
        <a:buFont typeface="Times New Roman" pitchFamily="16" charset="0"/>
        <a:defRPr sz="1800">
          <a:solidFill>
            <a:srgbClr val="000000"/>
          </a:solidFill>
          <a:latin typeface="+mn-lt"/>
          <a:ea typeface="+mn-ea"/>
        </a:defRPr>
      </a:lvl6pPr>
      <a:lvl7pPr marL="2695720" indent="-207363" algn="l" defTabSz="407526" rtl="0" eaLnBrk="1" fontAlgn="base" hangingPunct="1">
        <a:lnSpc>
          <a:spcPct val="93000"/>
        </a:lnSpc>
        <a:spcBef>
          <a:spcPct val="0"/>
        </a:spcBef>
        <a:spcAft>
          <a:spcPts val="261"/>
        </a:spcAft>
        <a:buClr>
          <a:srgbClr val="000000"/>
        </a:buClr>
        <a:buSzPct val="100000"/>
        <a:buFont typeface="Times New Roman" pitchFamily="16" charset="0"/>
        <a:defRPr sz="1800">
          <a:solidFill>
            <a:srgbClr val="000000"/>
          </a:solidFill>
          <a:latin typeface="+mn-lt"/>
          <a:ea typeface="+mn-ea"/>
        </a:defRPr>
      </a:lvl7pPr>
      <a:lvl8pPr marL="3110446" indent="-207363" algn="l" defTabSz="407526" rtl="0" eaLnBrk="1" fontAlgn="base" hangingPunct="1">
        <a:lnSpc>
          <a:spcPct val="93000"/>
        </a:lnSpc>
        <a:spcBef>
          <a:spcPct val="0"/>
        </a:spcBef>
        <a:spcAft>
          <a:spcPts val="261"/>
        </a:spcAft>
        <a:buClr>
          <a:srgbClr val="000000"/>
        </a:buClr>
        <a:buSzPct val="100000"/>
        <a:buFont typeface="Times New Roman" pitchFamily="16" charset="0"/>
        <a:defRPr sz="1800">
          <a:solidFill>
            <a:srgbClr val="000000"/>
          </a:solidFill>
          <a:latin typeface="+mn-lt"/>
          <a:ea typeface="+mn-ea"/>
        </a:defRPr>
      </a:lvl8pPr>
      <a:lvl9pPr marL="3525172" indent="-207363" algn="l" defTabSz="407526" rtl="0" eaLnBrk="1" fontAlgn="base" hangingPunct="1">
        <a:lnSpc>
          <a:spcPct val="93000"/>
        </a:lnSpc>
        <a:spcBef>
          <a:spcPct val="0"/>
        </a:spcBef>
        <a:spcAft>
          <a:spcPts val="261"/>
        </a:spcAft>
        <a:buClr>
          <a:srgbClr val="000000"/>
        </a:buClr>
        <a:buSzPct val="100000"/>
        <a:buFont typeface="Times New Roman" pitchFamily="16" charset="0"/>
        <a:defRPr sz="1800">
          <a:solidFill>
            <a:srgbClr val="000000"/>
          </a:solidFill>
          <a:latin typeface="+mn-lt"/>
          <a:ea typeface="+mn-ea"/>
        </a:defRPr>
      </a:lvl9pPr>
    </p:bodyStyle>
    <p:otherStyle>
      <a:defPPr>
        <a:defRPr lang="ru-RU"/>
      </a:defPPr>
      <a:lvl1pPr marL="0" algn="l" defTabSz="8294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14726" algn="l" defTabSz="8294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29452" algn="l" defTabSz="8294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44178" algn="l" defTabSz="8294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58904" algn="l" defTabSz="8294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73631" algn="l" defTabSz="8294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88357" algn="l" defTabSz="8294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903083" algn="l" defTabSz="8294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317809" algn="l" defTabSz="8294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" Target="slide13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7.xml"/><Relationship Id="rId5" Type="http://schemas.openxmlformats.org/officeDocument/2006/relationships/image" Target="../media/image23.jpeg"/><Relationship Id="rId4" Type="http://schemas.openxmlformats.org/officeDocument/2006/relationships/slide" Target="slide1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6_%D0%BC%D0%B0%D1%8F" TargetMode="External"/><Relationship Id="rId13" Type="http://schemas.openxmlformats.org/officeDocument/2006/relationships/hyperlink" Target="http://ru.wikipedia.org/wiki/%D0%9F%D0%B8%D1%81%D0%B0%D1%82%D0%B5%D0%BB%D1%8C" TargetMode="External"/><Relationship Id="rId18" Type="http://schemas.openxmlformats.org/officeDocument/2006/relationships/image" Target="../media/image26.jpeg"/><Relationship Id="rId3" Type="http://schemas.openxmlformats.org/officeDocument/2006/relationships/image" Target="../media/image24.png"/><Relationship Id="rId7" Type="http://schemas.openxmlformats.org/officeDocument/2006/relationships/hyperlink" Target="http://ru.wikipedia.org/wiki/%D0%A1%D0%A8%D0%90" TargetMode="External"/><Relationship Id="rId12" Type="http://schemas.openxmlformats.org/officeDocument/2006/relationships/hyperlink" Target="http://ru.wikipedia.org/wiki/%D0%A1%D0%A1%D0%A1%D0%A0" TargetMode="External"/><Relationship Id="rId17" Type="http://schemas.openxmlformats.org/officeDocument/2006/relationships/image" Target="../media/image25.jpeg"/><Relationship Id="rId2" Type="http://schemas.openxmlformats.org/officeDocument/2006/relationships/slideLayout" Target="../slideLayouts/slideLayout18.xml"/><Relationship Id="rId16" Type="http://schemas.openxmlformats.org/officeDocument/2006/relationships/hyperlink" Target="http://ru.wikipedia.org/wiki/%D0%A0%D0%B0%D1%81%D1%81%D0%BA%D0%B0%D0%B7%D1%8B_%D0%B4%D0%BB%D1%8F_%D0%B4%D0%B5%D1%82%D0%B5%D0%B9" TargetMode="External"/><Relationship Id="rId1" Type="http://schemas.openxmlformats.org/officeDocument/2006/relationships/audio" Target="file:///C:\Users\&#1082;&#1094;&#1091;&#1072;&#1094;&#1082;&#1087;&#1072;\Desktop\&#1087;&#1088;&#1077;&#1079;%203%20&#1082;&#1083;&#1072;&#1089;&#1089;\&#1086;&#1073;&#1086;&#1073;&#1097;&#1077;&#1085;&#1080;&#1077;%20&#1087;&#1086;%20&#1087;&#1086;&#1077;&#1090;%20&#1079;&#1080;&#1084;&#1072;%20,%20&#1072;&#1091;&#1082;&#1072;&#1077;&#1090;\01_Deniska.mp3" TargetMode="External"/><Relationship Id="rId6" Type="http://schemas.openxmlformats.org/officeDocument/2006/relationships/hyperlink" Target="http://ru.wikipedia.org/wiki/%D0%9D%D1%8C%D1%8E-%D0%99%D0%BE%D1%80%D0%BA" TargetMode="External"/><Relationship Id="rId11" Type="http://schemas.openxmlformats.org/officeDocument/2006/relationships/hyperlink" Target="http://ru.wikipedia.org/wiki/%D0%A0%D0%A1%D0%A4%D0%A1%D0%A0" TargetMode="External"/><Relationship Id="rId5" Type="http://schemas.openxmlformats.org/officeDocument/2006/relationships/hyperlink" Target="http://ru.wikipedia.org/wiki/1913_%D0%B3%D0%BE%D0%B4" TargetMode="External"/><Relationship Id="rId15" Type="http://schemas.openxmlformats.org/officeDocument/2006/relationships/hyperlink" Target="http://ru.wikipedia.org/wiki/%D0%90%D0%BA%D1%82%D1%91%D1%80" TargetMode="External"/><Relationship Id="rId10" Type="http://schemas.openxmlformats.org/officeDocument/2006/relationships/hyperlink" Target="http://ru.wikipedia.org/wiki/%D0%9C%D0%BE%D1%81%D0%BA%D0%B2%D0%B0" TargetMode="External"/><Relationship Id="rId19" Type="http://schemas.openxmlformats.org/officeDocument/2006/relationships/image" Target="../media/image27.jpeg"/><Relationship Id="rId4" Type="http://schemas.openxmlformats.org/officeDocument/2006/relationships/hyperlink" Target="http://ru.wikipedia.org/wiki/1_%D0%B4%D0%B5%D0%BA%D0%B0%D0%B1%D1%80%D1%8F" TargetMode="External"/><Relationship Id="rId9" Type="http://schemas.openxmlformats.org/officeDocument/2006/relationships/hyperlink" Target="http://ru.wikipedia.org/wiki/1972_%D0%B3%D0%BE%D0%B4" TargetMode="External"/><Relationship Id="rId14" Type="http://schemas.openxmlformats.org/officeDocument/2006/relationships/hyperlink" Target="http://ru.wikipedia.org/wiki/%D0%9F%D1%83%D0%B1%D0%BB%D0%B8%D1%86%D0%B8%D1%81%D1%82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6.xml"/><Relationship Id="rId5" Type="http://schemas.openxmlformats.org/officeDocument/2006/relationships/slide" Target="slide10.xml"/><Relationship Id="rId4" Type="http://schemas.openxmlformats.org/officeDocument/2006/relationships/image" Target="../media/image30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9B%D0%B5%D0%BD%D0%B8%D0%BD%D0%B3%D1%80%D0%B0%D0%B4" TargetMode="External"/><Relationship Id="rId13" Type="http://schemas.openxmlformats.org/officeDocument/2006/relationships/hyperlink" Target="http://ru.wikipedia.org/wiki/%D0%A4%D0%B0%D0%B9%D0%BB:Flag_of_the_Soviet_Union.svg" TargetMode="External"/><Relationship Id="rId3" Type="http://schemas.openxmlformats.org/officeDocument/2006/relationships/hyperlink" Target="http://ru.wikipedia.org/wiki/1894_%D0%B3%D0%BE%D0%B4" TargetMode="External"/><Relationship Id="rId7" Type="http://schemas.openxmlformats.org/officeDocument/2006/relationships/hyperlink" Target="http://ru.wikipedia.org/wiki/1959_%D0%B3%D0%BE%D0%B4" TargetMode="External"/><Relationship Id="rId12" Type="http://schemas.openxmlformats.org/officeDocument/2006/relationships/image" Target="../media/image10.png"/><Relationship Id="rId2" Type="http://schemas.openxmlformats.org/officeDocument/2006/relationships/hyperlink" Target="http://ru.wikipedia.org/wiki/11_%D1%84%D0%B5%D0%B2%D1%80%D0%B0%D0%BB%D1%8F" TargetMode="Externa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ru.wikipedia.org/wiki/10_%D0%B8%D1%8E%D0%BD%D1%8F" TargetMode="External"/><Relationship Id="rId11" Type="http://schemas.openxmlformats.org/officeDocument/2006/relationships/hyperlink" Target="http://ru.wikipedia.org/wiki/%D0%A4%D0%B0%D0%B9%D0%BB:Flag_of_Russia.svg" TargetMode="External"/><Relationship Id="rId5" Type="http://schemas.openxmlformats.org/officeDocument/2006/relationships/hyperlink" Target="http://ru.wikipedia.org/wiki/%D0%A0%D0%BE%D1%81%D1%81%D0%B8%D0%B9%D1%81%D0%BA%D0%B0%D1%8F_%D0%B8%D0%BC%D0%BF%D0%B5%D1%80%D0%B8%D1%8F" TargetMode="External"/><Relationship Id="rId15" Type="http://schemas.openxmlformats.org/officeDocument/2006/relationships/image" Target="../media/image31.jpg"/><Relationship Id="rId10" Type="http://schemas.openxmlformats.org/officeDocument/2006/relationships/hyperlink" Target="http://ru.wikipedia.org/wiki/%D0%A1%D0%BE%D1%8E%D0%B7_%D0%A1%D0%BE%D0%B2%D0%B5%D1%82%D1%81%D0%BA%D0%B8%D1%85_%D0%A1%D0%BE%D1%86%D0%B8%D0%B0%D0%BB%D0%B8%D1%81%D1%82%D0%B8%D1%87%D0%B5%D1%81%D0%BA%D0%B8%D1%85_%D0%A0%D0%B5%D1%81%D0%BF%D1%83%D0%B1%D0%BB%D0%B8%D0%BA" TargetMode="External"/><Relationship Id="rId4" Type="http://schemas.openxmlformats.org/officeDocument/2006/relationships/hyperlink" Target="http://ru.wikipedia.org/wiki/%D0%A1%D0%B0%D0%BD%D0%BA%D1%82-%D0%9F%D0%B5%D1%82%D0%B5%D1%80%D0%B1%D1%83%D1%80%D0%B3" TargetMode="External"/><Relationship Id="rId9" Type="http://schemas.openxmlformats.org/officeDocument/2006/relationships/hyperlink" Target="http://ru.wikipedia.org/wiki/%D0%A1%D0%A1%D0%A1%D0%A0" TargetMode="External"/><Relationship Id="rId1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13" Type="http://schemas.openxmlformats.org/officeDocument/2006/relationships/image" Target="../media/image42.jpeg"/><Relationship Id="rId18" Type="http://schemas.openxmlformats.org/officeDocument/2006/relationships/image" Target="../media/image47.png"/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12" Type="http://schemas.openxmlformats.org/officeDocument/2006/relationships/image" Target="../media/image41.jpeg"/><Relationship Id="rId17" Type="http://schemas.openxmlformats.org/officeDocument/2006/relationships/image" Target="../media/image46.jpe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45.jpeg"/><Relationship Id="rId1" Type="http://schemas.openxmlformats.org/officeDocument/2006/relationships/slideLayout" Target="../slideLayouts/slideLayout48.xml"/><Relationship Id="rId6" Type="http://schemas.openxmlformats.org/officeDocument/2006/relationships/image" Target="../media/image35.jpeg"/><Relationship Id="rId11" Type="http://schemas.openxmlformats.org/officeDocument/2006/relationships/image" Target="../media/image40.jpeg"/><Relationship Id="rId5" Type="http://schemas.openxmlformats.org/officeDocument/2006/relationships/image" Target="../media/image34.jpeg"/><Relationship Id="rId15" Type="http://schemas.openxmlformats.org/officeDocument/2006/relationships/image" Target="../media/image44.jpeg"/><Relationship Id="rId10" Type="http://schemas.openxmlformats.org/officeDocument/2006/relationships/image" Target="../media/image39.jpeg"/><Relationship Id="rId4" Type="http://schemas.openxmlformats.org/officeDocument/2006/relationships/image" Target="../media/image33.jpeg"/><Relationship Id="rId9" Type="http://schemas.openxmlformats.org/officeDocument/2006/relationships/image" Target="../media/image38.jpeg"/><Relationship Id="rId14" Type="http://schemas.openxmlformats.org/officeDocument/2006/relationships/image" Target="../media/image4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slideLayout" Target="../slideLayouts/slideLayout48.xml"/><Relationship Id="rId1" Type="http://schemas.openxmlformats.org/officeDocument/2006/relationships/audio" Target="file:///C:\Users\&#1082;&#1094;&#1091;&#1072;&#1094;&#1082;&#1087;&#1072;\Desktop\&#1087;&#1088;&#1077;&#1079;%203%20&#1082;&#1083;&#1072;&#1089;&#1089;\&#1086;&#1073;&#1086;&#1073;&#1097;&#1077;&#1085;&#1080;&#1077;%20&#1087;&#1086;%20&#1087;&#1086;&#1077;&#1090;%20&#1079;&#1080;&#1084;&#1072;%20,%20&#1072;&#1091;&#1082;&#1072;&#1077;&#1090;\&#1085;&#1077;&#1087;&#1086;&#1085;&#1103;&#1090;&#1085;&#1099;&#1081;%20&#1079;&#1074;&#1077;&#1088;&#1100;.mp3" TargetMode="External"/><Relationship Id="rId4" Type="http://schemas.openxmlformats.org/officeDocument/2006/relationships/image" Target="../media/image4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7" Type="http://schemas.openxmlformats.org/officeDocument/2006/relationships/slide" Target="slide10.xml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" TargetMode="External"/><Relationship Id="rId2" Type="http://schemas.openxmlformats.org/officeDocument/2006/relationships/hyperlink" Target="http://ru.wikipedia.org/wiki/" TargetMode="External"/><Relationship Id="rId1" Type="http://schemas.openxmlformats.org/officeDocument/2006/relationships/slideLayout" Target="../slideLayouts/slideLayout18.xml"/><Relationship Id="rId4" Type="http://schemas.openxmlformats.org/officeDocument/2006/relationships/hyperlink" Target="http://elektronbook.ru/audioskazki.php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3" Type="http://schemas.openxmlformats.org/officeDocument/2006/relationships/slide" Target="slide5.xml"/><Relationship Id="rId7" Type="http://schemas.openxmlformats.org/officeDocument/2006/relationships/slide" Target="slide9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8.xml"/><Relationship Id="rId5" Type="http://schemas.openxmlformats.org/officeDocument/2006/relationships/slide" Target="slide7.xml"/><Relationship Id="rId4" Type="http://schemas.openxmlformats.org/officeDocument/2006/relationships/slide" Target="slide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1942_%D0%B3%D0%BE%D0%B4" TargetMode="External"/><Relationship Id="rId13" Type="http://schemas.openxmlformats.org/officeDocument/2006/relationships/hyperlink" Target="http://ru.wikipedia.org/wiki/%D0%A1%D0%B8%D0%BC%D0%B2%D0%BE%D0%BB%D0%B8%D0%B7%D0%BC" TargetMode="External"/><Relationship Id="rId18" Type="http://schemas.openxmlformats.org/officeDocument/2006/relationships/hyperlink" Target="http://ru.wikipedia.org/w/index.php?title=%D0%A4%D0%B0%D0%B9%D0%BB:Flag_RSFSR_1918.svg&amp;filetimestamp=20080108185453" TargetMode="External"/><Relationship Id="rId3" Type="http://schemas.openxmlformats.org/officeDocument/2006/relationships/hyperlink" Target="http://ru.wikipedia.org/wiki/1867_%D0%B3%D0%BE%D0%B4" TargetMode="External"/><Relationship Id="rId21" Type="http://schemas.openxmlformats.org/officeDocument/2006/relationships/slide" Target="slide3.xml"/><Relationship Id="rId7" Type="http://schemas.openxmlformats.org/officeDocument/2006/relationships/hyperlink" Target="http://ru.wikipedia.org/wiki/23_%D0%B4%D0%B5%D0%BA%D0%B0%D0%B1%D1%80%D1%8F" TargetMode="External"/><Relationship Id="rId12" Type="http://schemas.openxmlformats.org/officeDocument/2006/relationships/hyperlink" Target="http://ru.wikipedia.org/wiki/%D0%9F%D0%BE%D1%8D%D1%82" TargetMode="External"/><Relationship Id="rId17" Type="http://schemas.openxmlformats.org/officeDocument/2006/relationships/image" Target="../media/image10.png"/><Relationship Id="rId2" Type="http://schemas.openxmlformats.org/officeDocument/2006/relationships/hyperlink" Target="http://ru.wikipedia.org/wiki/15_%D0%B8%D1%8E%D0%BD%D1%8F" TargetMode="External"/><Relationship Id="rId16" Type="http://schemas.openxmlformats.org/officeDocument/2006/relationships/hyperlink" Target="http://ru.wikipedia.org/w/index.php?title=%D0%A4%D0%B0%D0%B9%D0%BB:Flag_of_Russia.svg&amp;filetimestamp=20110207130312" TargetMode="External"/><Relationship Id="rId20" Type="http://schemas.openxmlformats.org/officeDocument/2006/relationships/image" Target="../media/image12.jpeg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ru.wikipedia.org/wiki/%D0%A0%D0%BE%D1%81%D1%81%D0%B8%D0%B9%D1%81%D0%BA%D0%B0%D1%8F_%D0%B8%D0%BC%D0%BF%D0%B5%D1%80%D0%B8%D1%8F" TargetMode="External"/><Relationship Id="rId11" Type="http://schemas.openxmlformats.org/officeDocument/2006/relationships/hyperlink" Target="http://ru.wikipedia.org/wiki/%D0%A1%D0%BE%D0%B2%D0%B5%D1%82%D1%81%D0%BA%D0%B0%D1%8F_%D0%A0%D0%BE%D1%81%D1%81%D0%B8%D1%8F_(%D0%B3%D0%BE%D1%81%D1%83%D0%B4%D0%B0%D1%80%D1%81%D1%82%D0%B2%D0%BE)" TargetMode="External"/><Relationship Id="rId5" Type="http://schemas.openxmlformats.org/officeDocument/2006/relationships/hyperlink" Target="http://ru.wikipedia.org/wiki/%D0%92%D0%BB%D0%B0%D0%B4%D0%B8%D0%BC%D0%B8%D1%80%D1%81%D0%BA%D0%B0%D1%8F_%D0%B3%D1%83%D0%B1%D0%B5%D1%80%D0%BD%D0%B8%D1%8F" TargetMode="External"/><Relationship Id="rId15" Type="http://schemas.openxmlformats.org/officeDocument/2006/relationships/hyperlink" Target="http://ru.wikipedia.org/wiki/%D0%AD%D1%81%D1%81%D0%B5" TargetMode="External"/><Relationship Id="rId10" Type="http://schemas.openxmlformats.org/officeDocument/2006/relationships/hyperlink" Target="http://ru.wikipedia.org/wiki/%D0%A4%D1%80%D0%B0%D0%BD%D1%86%D0%B8%D1%8F" TargetMode="External"/><Relationship Id="rId19" Type="http://schemas.openxmlformats.org/officeDocument/2006/relationships/image" Target="../media/image11.png"/><Relationship Id="rId4" Type="http://schemas.openxmlformats.org/officeDocument/2006/relationships/hyperlink" Target="http://ru.wikipedia.org/wiki/%D0%A8%D1%83%D0%B9%D1%81%D0%BA%D0%B8%D0%B9_%D1%83%D0%B5%D0%B7%D0%B4" TargetMode="External"/><Relationship Id="rId9" Type="http://schemas.openxmlformats.org/officeDocument/2006/relationships/hyperlink" Target="http://ru.wikipedia.org/wiki/%D0%9D%D1%83%D0%B0%D0%B7%D0%B8-%D0%BB%D0%B5-%D0%93%D1%80%D0%B0%D0%BD" TargetMode="External"/><Relationship Id="rId14" Type="http://schemas.openxmlformats.org/officeDocument/2006/relationships/hyperlink" Target="http://ru.wikipedia.org/wiki/%D0%9F%D0%B5%D1%80%D0%B5%D0%B2%D0%BE%D0%B4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A0%D0%BE%D1%81%D1%81%D0%B8%D0%B9%D1%81%D0%BA%D0%B0%D1%8F_%D0%B8%D0%BC%D0%BF%D0%B5%D1%80%D0%B8%D1%8F" TargetMode="External"/><Relationship Id="rId13" Type="http://schemas.openxmlformats.org/officeDocument/2006/relationships/hyperlink" Target="http://ru.wikipedia.org/wiki/%D0%A1%D0%BE%D1%8E%D0%B7_%D0%A1%D0%BE%D0%B2%D0%B5%D1%82%D1%81%D0%BA%D0%B8%D1%85_%D0%A1%D0%BE%D1%86%D0%B8%D0%B0%D0%BB%D0%B8%D1%81%D1%82%D0%B8%D1%87%D0%B5%D1%81%D0%BA%D0%B8%D1%85_%D0%A0%D0%B5%D1%81%D0%BF%D1%83%D0%B1%D0%BB%D0%B8%D0%BA" TargetMode="External"/><Relationship Id="rId18" Type="http://schemas.openxmlformats.org/officeDocument/2006/relationships/image" Target="../media/image16.jpeg"/><Relationship Id="rId3" Type="http://schemas.openxmlformats.org/officeDocument/2006/relationships/image" Target="../media/image13.png"/><Relationship Id="rId7" Type="http://schemas.openxmlformats.org/officeDocument/2006/relationships/hyperlink" Target="http://ru.wikipedia.org/wiki/%D0%A0%D1%8F%D0%B7%D0%B0%D0%BD%D1%81%D0%BA%D0%B0%D1%8F_%D0%B3%D1%83%D0%B1%D0%B5%D1%80%D0%BD%D0%B8%D1%8F" TargetMode="External"/><Relationship Id="rId12" Type="http://schemas.openxmlformats.org/officeDocument/2006/relationships/hyperlink" Target="http://ru.wikipedia.org/wiki/%D0%A1%D0%A1%D0%A1%D0%A0" TargetMode="External"/><Relationship Id="rId17" Type="http://schemas.openxmlformats.org/officeDocument/2006/relationships/image" Target="../media/image15.png"/><Relationship Id="rId2" Type="http://schemas.openxmlformats.org/officeDocument/2006/relationships/slideLayout" Target="../slideLayouts/slideLayout18.xml"/><Relationship Id="rId16" Type="http://schemas.openxmlformats.org/officeDocument/2006/relationships/hyperlink" Target="http://ru.wikipedia.org/wiki/%D0%A4%D0%B0%D0%B9%D0%BB:Flag_of_the_Soviet_Union.svg" TargetMode="External"/><Relationship Id="rId1" Type="http://schemas.openxmlformats.org/officeDocument/2006/relationships/audio" Target="file:///I:\&#1086;&#1073;&#1086;&#1073;&#1097;&#1077;&#1085;&#1080;&#1077;%20&#1087;&#1086;%20&#1087;&#1086;&#1077;&#1090;%20&#1079;&#1080;&#1084;&#1072;%20,%20&#1072;&#1091;&#1082;&#1072;&#1077;&#1090;\&#1077;&#1089;&#1077;&#1085;&#1080;&#1085;%20&#1087;&#1086;&#1077;&#1090;%20&#1079;&#1080;&#1084;&#1072;.mp3" TargetMode="External"/><Relationship Id="rId6" Type="http://schemas.openxmlformats.org/officeDocument/2006/relationships/hyperlink" Target="http://ru.wikipedia.org/wiki/%D0%9A%D0%BE%D0%BD%D1%81%D1%82%D0%B0%D0%BD%D1%82%D0%B8%D0%BD%D0%BE%D0%B2%D0%BE_(%D0%A0%D1%8B%D0%B1%D0%BD%D0%BE%D0%B2%D1%81%D0%BA%D0%B8%D0%B9_%D1%80%D0%B0%D0%B9%D0%BE%D0%BD)" TargetMode="External"/><Relationship Id="rId11" Type="http://schemas.openxmlformats.org/officeDocument/2006/relationships/hyperlink" Target="http://ru.wikipedia.org/wiki/%D0%9B%D0%B5%D0%BD%D0%B8%D0%BD%D0%B3%D1%80%D0%B0%D0%B4" TargetMode="External"/><Relationship Id="rId5" Type="http://schemas.openxmlformats.org/officeDocument/2006/relationships/hyperlink" Target="http://ru.wikipedia.org/wiki/1895_%D0%B3%D0%BE%D0%B4" TargetMode="External"/><Relationship Id="rId15" Type="http://schemas.openxmlformats.org/officeDocument/2006/relationships/image" Target="../media/image14.png"/><Relationship Id="rId10" Type="http://schemas.openxmlformats.org/officeDocument/2006/relationships/hyperlink" Target="http://ru.wikipedia.org/wiki/1925_%D0%B3%D0%BE%D0%B4" TargetMode="External"/><Relationship Id="rId19" Type="http://schemas.openxmlformats.org/officeDocument/2006/relationships/slide" Target="slide3.xml"/><Relationship Id="rId4" Type="http://schemas.openxmlformats.org/officeDocument/2006/relationships/hyperlink" Target="http://ru.wikipedia.org/wiki/3_%D0%BE%D0%BA%D1%82%D1%8F%D0%B1%D1%80%D1%8F" TargetMode="External"/><Relationship Id="rId9" Type="http://schemas.openxmlformats.org/officeDocument/2006/relationships/hyperlink" Target="http://ru.wikipedia.org/wiki/28_%D0%B4%D0%B5%D0%BA%D0%B0%D0%B1%D1%80%D1%8F" TargetMode="External"/><Relationship Id="rId14" Type="http://schemas.openxmlformats.org/officeDocument/2006/relationships/hyperlink" Target="http://ru.wikipedia.org/wiki/%D0%A4%D0%B0%D0%B9%D0%BB:Flag_of_Russia.svg" TargetMode="Externa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A1%D0%BE%D1%8E%D0%B7_%D0%A1%D0%BE%D0%B2%D0%B5%D1%82%D1%81%D0%BA%D0%B8%D1%85_%D0%A1%D0%BE%D1%86%D0%B8%D0%B0%D0%BB%D0%B8%D1%81%D1%82%D0%B8%D1%87%D0%B5%D1%81%D0%BA%D0%B8%D1%85_%D0%A0%D0%B5%D1%81%D0%BF%D1%83%D0%B1%D0%BB%D0%B8%D0%BA" TargetMode="External"/><Relationship Id="rId13" Type="http://schemas.openxmlformats.org/officeDocument/2006/relationships/image" Target="../media/image18.jpeg"/><Relationship Id="rId3" Type="http://schemas.openxmlformats.org/officeDocument/2006/relationships/hyperlink" Target="http://ru.wikipedia.org/wiki/1920_%D0%B3%D0%BE%D0%B4" TargetMode="External"/><Relationship Id="rId7" Type="http://schemas.openxmlformats.org/officeDocument/2006/relationships/hyperlink" Target="http://ru.wikipedia.org/wiki/%D0%A2%D0%B0%D0%BB%D0%BB%D0%B8%D0%BD" TargetMode="External"/><Relationship Id="rId12" Type="http://schemas.openxmlformats.org/officeDocument/2006/relationships/image" Target="../media/image17.png"/><Relationship Id="rId2" Type="http://schemas.openxmlformats.org/officeDocument/2006/relationships/hyperlink" Target="http://ru.wikipedia.org/wiki/1_%D0%B8%D1%8E%D0%BD%D1%8F" TargetMode="Externa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ru.wikipedia.org/wiki/1990_%D0%B3%D0%BE%D0%B4" TargetMode="External"/><Relationship Id="rId11" Type="http://schemas.openxmlformats.org/officeDocument/2006/relationships/hyperlink" Target="http://ru.wikipedia.org/wiki/%D0%A4%D0%B0%D0%B9%D0%BB:Flag_of_the_Soviet_Union.svg" TargetMode="External"/><Relationship Id="rId5" Type="http://schemas.openxmlformats.org/officeDocument/2006/relationships/hyperlink" Target="http://ru.wikipedia.org/wiki/23_%D1%84%D0%B5%D0%B2%D1%80%D0%B0%D0%BB%D1%8F" TargetMode="External"/><Relationship Id="rId10" Type="http://schemas.openxmlformats.org/officeDocument/2006/relationships/hyperlink" Target="http://ru.wikipedia.org/wiki/%D0%9F%D0%B5%D1%80%D0%B5%D0%B2%D0%BE%D0%B4%D1%87%D0%B8%D0%BA" TargetMode="External"/><Relationship Id="rId4" Type="http://schemas.openxmlformats.org/officeDocument/2006/relationships/hyperlink" Target="http://ru.wikipedia.org/wiki/%D0%9C%D0%BE%D1%81%D0%BA%D0%B2%D0%B0" TargetMode="External"/><Relationship Id="rId9" Type="http://schemas.openxmlformats.org/officeDocument/2006/relationships/hyperlink" Target="http://ru.wikipedia.org/wiki/%D0%9F%D0%BE%D1%8D%D1%82" TargetMode="External"/><Relationship Id="rId1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17_%D1%84%D0%B5%D0%B2%D1%80%D0%B0%D0%BB%D1%8F" TargetMode="External"/><Relationship Id="rId13" Type="http://schemas.openxmlformats.org/officeDocument/2006/relationships/hyperlink" Target="http://ru.wikipedia.org/wiki/%D0%A1%D0%BE%D1%8E%D0%B7_%D0%A1%D0%BE%D0%B2%D0%B5%D1%82%D1%81%D0%BA%D0%B8%D1%85_%D0%A1%D0%BE%D1%86%D0%B8%D0%B0%D0%BB%D0%B8%D1%81%D1%82%D0%B8%D1%87%D0%B5%D1%81%D0%BA%D0%B8%D1%85_%D0%A0%D0%B5%D1%81%D0%BF%D1%83%D0%B1%D0%BB%D0%B8%D0%BA" TargetMode="External"/><Relationship Id="rId18" Type="http://schemas.openxmlformats.org/officeDocument/2006/relationships/slide" Target="slide3.xml"/><Relationship Id="rId3" Type="http://schemas.openxmlformats.org/officeDocument/2006/relationships/hyperlink" Target="http://ru.wikipedia.org/wiki/1960_%D0%B3%D0%BE%D0%B4" TargetMode="External"/><Relationship Id="rId7" Type="http://schemas.openxmlformats.org/officeDocument/2006/relationships/hyperlink" Target="http://ru.wikipedia.org/wiki/%D0%A1%D0%A1%D0%A1%D0%A0" TargetMode="External"/><Relationship Id="rId12" Type="http://schemas.openxmlformats.org/officeDocument/2006/relationships/hyperlink" Target="http://ru.wikipedia.org/wiki/1988_%D0%B2_%D0%BC%D1%83%D0%B7%D1%8B%D0%BA%D0%B5" TargetMode="External"/><Relationship Id="rId17" Type="http://schemas.openxmlformats.org/officeDocument/2006/relationships/image" Target="../media/image19.jpeg"/><Relationship Id="rId2" Type="http://schemas.openxmlformats.org/officeDocument/2006/relationships/hyperlink" Target="http://ru.wikipedia.org/wiki/27_%D0%BC%D0%B0%D1%8F" TargetMode="External"/><Relationship Id="rId16" Type="http://schemas.openxmlformats.org/officeDocument/2006/relationships/hyperlink" Target="http://ru.wikipedia.org/wiki/%D0%A4%D0%B0%D0%B9%D0%BB:Cropped_%D0%91%D0%B0%D1%88%D0%BB%D0%B0%D1%87%D1%91%D0%B2.jpg" TargetMode="Externa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ru.wikipedia.org/wiki/%D0%A0%D0%A1%D0%A4%D0%A1%D0%A0" TargetMode="External"/><Relationship Id="rId11" Type="http://schemas.openxmlformats.org/officeDocument/2006/relationships/hyperlink" Target="http://ru.wikipedia.org/wiki/1983_%D0%B2_%D0%BC%D1%83%D0%B7%D1%8B%D0%BA%D0%B5" TargetMode="External"/><Relationship Id="rId5" Type="http://schemas.openxmlformats.org/officeDocument/2006/relationships/hyperlink" Target="http://ru.wikipedia.org/wiki/%D0%92%D0%BE%D0%BB%D0%BE%D0%B3%D0%BE%D0%B4%D1%81%D0%BA%D0%B0%D1%8F_%D0%BE%D0%B1%D0%BB%D0%B0%D1%81%D1%82%D1%8C" TargetMode="External"/><Relationship Id="rId15" Type="http://schemas.openxmlformats.org/officeDocument/2006/relationships/image" Target="../media/image17.png"/><Relationship Id="rId10" Type="http://schemas.openxmlformats.org/officeDocument/2006/relationships/hyperlink" Target="http://ru.wikipedia.org/wiki/%D0%A1%D0%B0%D0%BD%D0%BA%D1%82-%D0%9F%D0%B5%D1%82%D0%B5%D1%80%D0%B1%D1%83%D1%80%D0%B3" TargetMode="External"/><Relationship Id="rId4" Type="http://schemas.openxmlformats.org/officeDocument/2006/relationships/hyperlink" Target="http://ru.wikipedia.org/wiki/%D0%A7%D0%B5%D1%80%D0%B5%D0%BF%D0%BE%D0%B2%D0%B5%D1%86" TargetMode="External"/><Relationship Id="rId9" Type="http://schemas.openxmlformats.org/officeDocument/2006/relationships/hyperlink" Target="http://ru.wikipedia.org/wiki/1988_%D0%B3%D0%BE%D0%B4" TargetMode="External"/><Relationship Id="rId14" Type="http://schemas.openxmlformats.org/officeDocument/2006/relationships/hyperlink" Target="http://ru.wikipedia.org/wiki/%D0%A4%D0%B0%D0%B9%D0%BB:Flag_of_the_Soviet_Union.svg" TargetMode="Externa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9F%D0%B5%D1%80%D0%B5%D0%B4%D0%B5%D0%BB%D0%BA%D0%B8%D0%BD%D0%BE" TargetMode="External"/><Relationship Id="rId13" Type="http://schemas.openxmlformats.org/officeDocument/2006/relationships/image" Target="../media/image14.png"/><Relationship Id="rId3" Type="http://schemas.openxmlformats.org/officeDocument/2006/relationships/hyperlink" Target="http://ru.wikipedia.org/wiki/1890_%D0%B3%D0%BE%D0%B4" TargetMode="External"/><Relationship Id="rId7" Type="http://schemas.openxmlformats.org/officeDocument/2006/relationships/hyperlink" Target="http://ru.wikipedia.org/wiki/1960_%D0%B3%D0%BE%D0%B4" TargetMode="External"/><Relationship Id="rId12" Type="http://schemas.openxmlformats.org/officeDocument/2006/relationships/hyperlink" Target="http://ru.wikipedia.org/wiki/%D0%A4%D0%B0%D0%B9%D0%BB:Flag_of_Russia.svg" TargetMode="External"/><Relationship Id="rId17" Type="http://schemas.openxmlformats.org/officeDocument/2006/relationships/slide" Target="slide3.xml"/><Relationship Id="rId2" Type="http://schemas.openxmlformats.org/officeDocument/2006/relationships/hyperlink" Target="http://ru.wikipedia.org/wiki/10_%D1%84%D0%B5%D0%B2%D1%80%D0%B0%D0%BB%D1%8F" TargetMode="External"/><Relationship Id="rId16" Type="http://schemas.openxmlformats.org/officeDocument/2006/relationships/image" Target="../media/image20.jpeg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ru.wikipedia.org/wiki/30_%D0%BC%D0%B0%D1%8F" TargetMode="External"/><Relationship Id="rId11" Type="http://schemas.openxmlformats.org/officeDocument/2006/relationships/hyperlink" Target="http://ru.wikipedia.org/wiki/%D0%9F%D0%BE%D1%8D%D1%82" TargetMode="External"/><Relationship Id="rId5" Type="http://schemas.openxmlformats.org/officeDocument/2006/relationships/hyperlink" Target="http://ru.wikipedia.org/wiki/%D0%A0%D0%BE%D1%81%D1%81%D0%B8%D0%B9%D1%81%D0%BA%D0%B0%D1%8F_%D0%B8%D0%BC%D0%BF%D0%B5%D1%80%D0%B8%D1%8F" TargetMode="External"/><Relationship Id="rId15" Type="http://schemas.openxmlformats.org/officeDocument/2006/relationships/image" Target="../media/image15.png"/><Relationship Id="rId10" Type="http://schemas.openxmlformats.org/officeDocument/2006/relationships/hyperlink" Target="http://ru.wikipedia.org/wiki/%D0%A1%D0%BE%D1%8E%D0%B7_%D0%A1%D0%BE%D0%B2%D0%B5%D1%82%D1%81%D0%BA%D0%B8%D1%85_%D0%A1%D0%BE%D1%86%D0%B8%D0%B0%D0%BB%D0%B8%D1%81%D1%82%D0%B8%D1%87%D0%B5%D1%81%D0%BA%D0%B8%D1%85_%D0%A0%D0%B5%D1%81%D0%BF%D1%83%D0%B1%D0%BB%D0%B8%D0%BA" TargetMode="External"/><Relationship Id="rId4" Type="http://schemas.openxmlformats.org/officeDocument/2006/relationships/hyperlink" Target="http://ru.wikipedia.org/wiki/%D0%9C%D0%BE%D1%81%D0%BA%D0%B2%D0%B0" TargetMode="External"/><Relationship Id="rId9" Type="http://schemas.openxmlformats.org/officeDocument/2006/relationships/hyperlink" Target="http://ru.wikipedia.org/wiki/%D0%9C%D0%BE%D1%81%D0%BA%D0%BE%D0%B2%D1%81%D0%BA%D0%B0%D1%8F_%D0%BE%D0%B1%D0%BB%D0%B0%D1%81%D1%82%D1%8C" TargetMode="External"/><Relationship Id="rId14" Type="http://schemas.openxmlformats.org/officeDocument/2006/relationships/hyperlink" Target="http://ru.wikipedia.org/wiki/%D0%A4%D0%B0%D0%B9%D0%BB:Flag_of_the_Soviet_Union.svg" TargetMode="Externa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A1%D0%A1%D0%A1%D0%A0" TargetMode="External"/><Relationship Id="rId13" Type="http://schemas.openxmlformats.org/officeDocument/2006/relationships/hyperlink" Target="http://ru.wikipedia.org/wiki/%D0%A4%D0%B0%D0%B9%D0%BB:Flag_of_the_Soviet_Union.svg" TargetMode="External"/><Relationship Id="rId3" Type="http://schemas.openxmlformats.org/officeDocument/2006/relationships/hyperlink" Target="http://ru.wikipedia.org/wiki/1906_%D0%B3%D0%BE%D0%B4" TargetMode="External"/><Relationship Id="rId7" Type="http://schemas.openxmlformats.org/officeDocument/2006/relationships/hyperlink" Target="http://ru.wikipedia.org/wiki/1981_%D0%B3%D0%BE%D0%B4" TargetMode="External"/><Relationship Id="rId12" Type="http://schemas.openxmlformats.org/officeDocument/2006/relationships/hyperlink" Target="http://ru.wikipedia.org/wiki/%D0%A1%D0%BE%D1%86%D0%B8%D0%B0%D0%BB%D0%B8%D1%81%D1%82%D0%B8%D1%87%D0%B5%D1%81%D0%BA%D0%B8%D0%B9_%D1%80%D0%B5%D0%B0%D0%BB%D0%B8%D0%B7%D0%BC" TargetMode="External"/><Relationship Id="rId2" Type="http://schemas.openxmlformats.org/officeDocument/2006/relationships/hyperlink" Target="http://ru.wikipedia.org/wiki/17_%D1%84%D0%B5%D0%B2%D1%80%D0%B0%D0%BB%D1%8F" TargetMode="External"/><Relationship Id="rId16" Type="http://schemas.openxmlformats.org/officeDocument/2006/relationships/slide" Target="slide3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ru.wikipedia.org/wiki/1_%D0%B0%D0%BF%D1%80%D0%B5%D0%BB%D1%8F" TargetMode="External"/><Relationship Id="rId11" Type="http://schemas.openxmlformats.org/officeDocument/2006/relationships/hyperlink" Target="http://ru.wikipedia.org/wiki/%D0%A1%D1%86%D0%B5%D0%BD%D0%B0%D1%80%D0%B8%D1%81%D1%82" TargetMode="External"/><Relationship Id="rId5" Type="http://schemas.openxmlformats.org/officeDocument/2006/relationships/hyperlink" Target="http://ru.wikipedia.org/wiki/%D0%A0%D0%BE%D1%81%D1%81%D0%B8%D0%B9%D1%81%D0%BA%D0%B0%D1%8F_%D0%B8%D0%BC%D0%BF%D0%B5%D1%80%D0%B8%D1%8F" TargetMode="External"/><Relationship Id="rId15" Type="http://schemas.openxmlformats.org/officeDocument/2006/relationships/image" Target="../media/image21.jpeg"/><Relationship Id="rId10" Type="http://schemas.openxmlformats.org/officeDocument/2006/relationships/hyperlink" Target="http://ru.wikipedia.org/wiki/%D0%9F%D0%BE%D1%8D%D1%82%D0%B5%D1%81%D1%81%D0%B0" TargetMode="External"/><Relationship Id="rId4" Type="http://schemas.openxmlformats.org/officeDocument/2006/relationships/hyperlink" Target="http://ru.wikipedia.org/wiki/%D0%9C%D0%BE%D1%81%D0%BA%D0%B2%D0%B0" TargetMode="External"/><Relationship Id="rId9" Type="http://schemas.openxmlformats.org/officeDocument/2006/relationships/hyperlink" Target="http://ru.wikipedia.org/wiki/%D0%A1%D0%BE%D1%8E%D0%B7_%D0%A1%D0%BE%D0%B2%D0%B5%D1%82%D1%81%D0%BA%D0%B8%D1%85_%D0%A1%D0%BE%D1%86%D0%B8%D0%B0%D0%BB%D0%B8%D1%81%D1%82%D0%B8%D1%87%D0%B5%D1%81%D0%BA%D0%B8%D1%85_%D0%A0%D0%B5%D1%81%D0%BF%D1%83%D0%B1%D0%BB%D0%B8%D0%BA" TargetMode="External"/><Relationship Id="rId1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34863" y="476673"/>
            <a:ext cx="5795753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Литературное чтение</a:t>
            </a:r>
          </a:p>
          <a:p>
            <a:pPr algn="ctr"/>
            <a:r>
              <a:rPr lang="ru-RU" sz="32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3 класс</a:t>
            </a:r>
          </a:p>
          <a:p>
            <a:pPr algn="ctr"/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Обобщение по разделу:</a:t>
            </a:r>
          </a:p>
          <a:p>
            <a:pPr algn="ctr"/>
            <a:endParaRPr lang="ru-RU" sz="3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27584" y="3429000"/>
            <a:ext cx="7620997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1">
              <a:avLst/>
            </a:prstTxWarp>
            <a:spAutoFit/>
          </a:bodyPr>
          <a:lstStyle/>
          <a:p>
            <a:pPr algn="ctr"/>
            <a:r>
              <a:rPr lang="ru-RU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Monotype Corsiva" pitchFamily="66" charset="0"/>
              </a:rPr>
              <a:t>«</a:t>
            </a:r>
            <a:r>
              <a:rPr lang="ru-RU" sz="48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Monotype Corsiva" pitchFamily="66" charset="0"/>
              </a:rPr>
              <a:t>Поёт зима, аукает…»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42976" y="4929198"/>
            <a:ext cx="635798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МАОУСОШ </a:t>
            </a:r>
            <a:r>
              <a:rPr lang="ru-RU" sz="24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с.Среднебелая</a:t>
            </a:r>
            <a:r>
              <a:rPr lang="ru-RU" sz="2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имени Героя Советского Союза Слюсаря А.Е.</a:t>
            </a:r>
            <a:r>
              <a:rPr lang="ru-RU" dirty="0">
                <a:solidFill>
                  <a:srgbClr val="7030A0"/>
                </a:solidFill>
              </a:rPr>
              <a:t>.</a:t>
            </a:r>
          </a:p>
          <a:p>
            <a:pPr algn="ctr"/>
            <a:r>
              <a:rPr lang="ru-RU" dirty="0">
                <a:solidFill>
                  <a:srgbClr val="7030A0"/>
                </a:solidFill>
              </a:rPr>
              <a:t>Дружинина В.В.</a:t>
            </a:r>
          </a:p>
        </p:txBody>
      </p:sp>
    </p:spTree>
  </p:cSld>
  <p:clrMapOvr>
    <a:masterClrMapping/>
  </p:clrMapOvr>
  <p:transition spd="slow">
    <p:wedg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00166" y="357166"/>
            <a:ext cx="663914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Вспомни рассказ</a:t>
            </a:r>
          </a:p>
        </p:txBody>
      </p:sp>
      <p:pic>
        <p:nvPicPr>
          <p:cNvPr id="3" name="Рисунок 2" descr="d8cf4ea68347972ce4fd3da5ad1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rcRect l="6383" t="3289" r="6383" b="11210"/>
          <a:stretch>
            <a:fillRect/>
          </a:stretch>
        </p:blipFill>
        <p:spPr>
          <a:xfrm>
            <a:off x="1071538" y="1500173"/>
            <a:ext cx="3143272" cy="398658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1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 descr="драгунский 1.jp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/>
          <a:srcRect l="8676" r="7298" b="20833"/>
          <a:stretch>
            <a:fillRect/>
          </a:stretch>
        </p:blipFill>
        <p:spPr>
          <a:xfrm>
            <a:off x="4786314" y="1500174"/>
            <a:ext cx="3153625" cy="392909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1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Управляющая кнопка: в конец 5">
            <a:hlinkClick r:id="rId6" action="ppaction://hlinksldjump" highlightClick="1"/>
          </p:cNvPr>
          <p:cNvSpPr/>
          <p:nvPr/>
        </p:nvSpPr>
        <p:spPr>
          <a:xfrm>
            <a:off x="8715404" y="6572272"/>
            <a:ext cx="428596" cy="285728"/>
          </a:xfrm>
          <a:prstGeom prst="actionButtonEnd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wedg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01_Denisk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3214678" y="6072206"/>
            <a:ext cx="304800" cy="304800"/>
          </a:xfrm>
          <a:prstGeom prst="rect">
            <a:avLst/>
          </a:prstGeom>
        </p:spPr>
      </p:pic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4714876" y="785793"/>
          <a:ext cx="3857652" cy="5286414"/>
        </p:xfrm>
        <a:graphic>
          <a:graphicData uri="http://schemas.openxmlformats.org/drawingml/2006/table">
            <a:tbl>
              <a:tblPr/>
              <a:tblGrid>
                <a:gridCol w="19288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288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9469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60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Дата рождения: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960" marR="60960" marT="60960" marB="60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1000"/>
                        </a:spcAft>
                      </a:pPr>
                      <a:r>
                        <a:rPr lang="ru-RU" sz="1800" u="sng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4" tooltip="1 декабря"/>
                        </a:rPr>
                        <a:t>1 декабря</a:t>
                      </a:r>
                      <a:r>
                        <a:rPr lang="ru-RU" sz="1800" u="sng" baseline="0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u="sng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5" tooltip="1913 год"/>
                        </a:rPr>
                        <a:t>1913</a:t>
                      </a:r>
                      <a:endParaRPr lang="ru-RU" sz="1800" u="sng" dirty="0">
                        <a:solidFill>
                          <a:srgbClr val="0000FF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18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(1913-12-01)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960" marR="60960" marT="60960" marB="60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9F9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9469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Место рождения: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960" marR="60960" marT="60960" marB="60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1000"/>
                        </a:spcAft>
                      </a:pPr>
                      <a:r>
                        <a:rPr lang="ru-RU" sz="1800" u="sng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6" tooltip="Нью-Йорк"/>
                        </a:rPr>
                        <a:t>Нью-Йорк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ru-RU" sz="1800" u="sng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7" tooltip="США"/>
                        </a:rPr>
                        <a:t>США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960" marR="60960" marT="60960" marB="60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9F9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12964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Дата смерти: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960" marR="60960" marT="60960" marB="60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1000"/>
                        </a:spcAft>
                      </a:pPr>
                      <a:r>
                        <a:rPr lang="ru-RU" sz="1800" u="sng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8" tooltip="6 мая"/>
                        </a:rPr>
                        <a:t>6 мая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u="sng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9" tooltip="1972 год"/>
                        </a:rPr>
                        <a:t>1972</a:t>
                      </a:r>
                      <a:endParaRPr lang="ru-RU" sz="1800" u="sng" dirty="0">
                        <a:solidFill>
                          <a:srgbClr val="0000FF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18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(1972-05-06) (58 лет)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960" marR="60960" marT="60960" marB="60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9F9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9469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Место смерти: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960" marR="60960" marT="60960" marB="60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1000"/>
                        </a:spcAft>
                      </a:pPr>
                      <a:r>
                        <a:rPr lang="ru-RU" sz="1800" u="sng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10" tooltip="Москва"/>
                        </a:rPr>
                        <a:t>Москва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ru-RU" sz="1800" u="sng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11" tooltip="РСФСР"/>
                        </a:rPr>
                        <a:t>РСФСР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ru-RU" sz="1800" u="sng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12" tooltip="СССР"/>
                        </a:rPr>
                        <a:t>СССР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960" marR="60960" marT="60960" marB="60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9F9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9469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Род деятельности: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960" marR="60960" marT="60960" marB="60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1000"/>
                        </a:spcAft>
                      </a:pPr>
                      <a:r>
                        <a:rPr lang="ru-RU" sz="1800" u="sng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13" tooltip="Писатель"/>
                        </a:rPr>
                        <a:t>писатель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ru-RU" sz="1800" u="sng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14" tooltip="Публицист"/>
                        </a:rPr>
                        <a:t>публицист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ru-RU" sz="1800" u="sng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15" tooltip="Актёр"/>
                        </a:rPr>
                        <a:t>актёр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960" marR="60960" marT="60960" marB="60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9F9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9469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Жанр: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960" marR="60960" marT="60960" marB="60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1000"/>
                        </a:spcAft>
                      </a:pPr>
                      <a:r>
                        <a:rPr lang="ru-RU" sz="1800" u="sng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16" tooltip="Рассказы для детей"/>
                        </a:rPr>
                        <a:t>рассказы для детей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960" marR="60960" marT="60960" marB="60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9F9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28596" y="642918"/>
            <a:ext cx="250033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Виктор Драгунский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1001038233.jp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57158" y="2071678"/>
            <a:ext cx="3094675" cy="4549172"/>
          </a:xfrm>
          <a:prstGeom prst="rect">
            <a:avLst/>
          </a:prstGeom>
        </p:spPr>
      </p:pic>
      <p:pic>
        <p:nvPicPr>
          <p:cNvPr id="5" name="Рисунок 4" descr="104901.jpg"/>
          <p:cNvPicPr>
            <a:picLocks noChangeAspect="1"/>
          </p:cNvPicPr>
          <p:nvPr/>
        </p:nvPicPr>
        <p:blipFill>
          <a:blip r:embed="rId18"/>
          <a:srcRect b="10294"/>
          <a:stretch>
            <a:fillRect/>
          </a:stretch>
        </p:blipFill>
        <p:spPr>
          <a:xfrm>
            <a:off x="214282" y="2071678"/>
            <a:ext cx="3297849" cy="4572032"/>
          </a:xfrm>
          <a:prstGeom prst="rect">
            <a:avLst/>
          </a:prstGeom>
        </p:spPr>
      </p:pic>
      <p:pic>
        <p:nvPicPr>
          <p:cNvPr id="6" name="Рисунок 5" descr="1860302.jpg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214281" y="2071678"/>
            <a:ext cx="3429026" cy="4572032"/>
          </a:xfrm>
          <a:prstGeom prst="rect">
            <a:avLst/>
          </a:prstGeom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17052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raguns0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91680" y="548680"/>
            <a:ext cx="5702853" cy="568863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483768" y="0"/>
            <a:ext cx="47525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Сестра моя Ксения</a:t>
            </a:r>
          </a:p>
        </p:txBody>
      </p:sp>
      <p:pic>
        <p:nvPicPr>
          <p:cNvPr id="4" name="Рисунок 3" descr="друг детств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59632" y="548680"/>
            <a:ext cx="7139232" cy="56886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2483768" y="0"/>
            <a:ext cx="53285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Друг детства</a:t>
            </a:r>
          </a:p>
        </p:txBody>
      </p:sp>
      <p:pic>
        <p:nvPicPr>
          <p:cNvPr id="7" name="Рисунок 6" descr="03labu4l61247913320.jpg"/>
          <p:cNvPicPr>
            <a:picLocks noChangeAspect="1"/>
          </p:cNvPicPr>
          <p:nvPr/>
        </p:nvPicPr>
        <p:blipFill>
          <a:blip r:embed="rId4" cstate="print"/>
          <a:srcRect b="8130"/>
          <a:stretch>
            <a:fillRect/>
          </a:stretch>
        </p:blipFill>
        <p:spPr>
          <a:xfrm>
            <a:off x="2411760" y="548680"/>
            <a:ext cx="4176464" cy="57731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2411760" y="0"/>
            <a:ext cx="46805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Кот в сапогах</a:t>
            </a:r>
          </a:p>
        </p:txBody>
      </p:sp>
      <p:sp>
        <p:nvSpPr>
          <p:cNvPr id="9" name="Управляющая кнопка: домой 8">
            <a:hlinkClick r:id="rId5" action="ppaction://hlinksldjump" highlightClick="1"/>
          </p:cNvPr>
          <p:cNvSpPr/>
          <p:nvPr/>
        </p:nvSpPr>
        <p:spPr>
          <a:xfrm>
            <a:off x="8786810" y="6429396"/>
            <a:ext cx="357190" cy="428604"/>
          </a:xfrm>
          <a:prstGeom prst="actionButtonHom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8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4500562" y="857232"/>
          <a:ext cx="4071966" cy="5286412"/>
        </p:xfrm>
        <a:graphic>
          <a:graphicData uri="http://schemas.openxmlformats.org/drawingml/2006/table">
            <a:tbl>
              <a:tblPr/>
              <a:tblGrid>
                <a:gridCol w="20359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59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14564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60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Дата рождения: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960" marR="60960" marT="60960" marB="60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30 января (</a:t>
                      </a:r>
                      <a:r>
                        <a:rPr lang="ru-RU" sz="1800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2" tooltip="11 февраля"/>
                        </a:rPr>
                        <a:t>11 февраля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) </a:t>
                      </a:r>
                      <a:r>
                        <a:rPr lang="ru-RU" sz="1800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3" tooltip="1894 год"/>
                        </a:rPr>
                        <a:t>1894</a:t>
                      </a:r>
                      <a:endParaRPr lang="ru-RU" sz="1800" dirty="0">
                        <a:solidFill>
                          <a:srgbClr val="0000FF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18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(1894-02-11)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960" marR="60960" marT="60960" marB="60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9F9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14564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Место рождения: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960" marR="60960" marT="60960" marB="60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4" tooltip="Санкт-Петербург"/>
                        </a:rPr>
                        <a:t>Санкт-Петербург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ru-RU" sz="1800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5" tooltip="Российская империя"/>
                        </a:rPr>
                        <a:t>Российская империя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960" marR="60960" marT="60960" marB="60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9F9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14564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Дата смерти: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960" marR="60960" marT="60960" marB="60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6" tooltip="10 июня"/>
                        </a:rPr>
                        <a:t>10 июня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7" tooltip="1959 год"/>
                        </a:rPr>
                        <a:t>1959</a:t>
                      </a:r>
                      <a:endParaRPr lang="ru-RU" sz="1800" dirty="0">
                        <a:solidFill>
                          <a:srgbClr val="0000FF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18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(1959-06-10) (65 лет)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960" marR="60960" marT="60960" marB="60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9F9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14078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Место смерти: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960" marR="60960" marT="60960" marB="60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8" tooltip="Ленинград"/>
                        </a:rPr>
                        <a:t>Ленинград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ru-RU" sz="1800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9" tooltip="СССР"/>
                        </a:rPr>
                        <a:t>СССР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960" marR="60960" marT="60960" marB="60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9F9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14564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Гражданство: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960" marR="60960" marT="60960" marB="60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5" tooltip="Российская империя"/>
                        </a:rPr>
                        <a:t>Российская империя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 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10" tooltip="Союз Советских Социалистических Республик"/>
                        </a:rPr>
                        <a:t>СССР</a:t>
                      </a:r>
                      <a:endParaRPr lang="ru-RU" sz="18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960" marR="60960" marT="60960" marB="60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9F9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14078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Род деятельности: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960" marR="60960" marT="60960" marB="60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детский писатель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960" marR="60960" marT="60960" marB="60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9F9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5122" name="Рисунок 42" descr="Российская империя">
            <a:hlinkClick r:id="rId11" tooltip="&quot;Российская империя&quot;"/>
          </p:cNvPr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0" y="0"/>
            <a:ext cx="209550" cy="142875"/>
          </a:xfrm>
          <a:prstGeom prst="rect">
            <a:avLst/>
          </a:prstGeom>
          <a:noFill/>
        </p:spPr>
      </p:pic>
      <p:pic>
        <p:nvPicPr>
          <p:cNvPr id="5121" name="Рисунок 43" descr="Союз Советских Социалистических Республик">
            <a:hlinkClick r:id="rId13" tooltip="&quot;Союз Советских Социалистических Республик&quot;"/>
          </p:cNvPr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209550" cy="104775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28596" y="500042"/>
            <a:ext cx="264320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Виталий Бианки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418" y="2132856"/>
            <a:ext cx="2991454" cy="4351206"/>
          </a:xfrm>
          <a:prstGeom prst="rect">
            <a:avLst/>
          </a:prstGeom>
        </p:spPr>
      </p:pic>
    </p:spTree>
  </p:cSld>
  <p:clrMapOvr>
    <a:masterClrMapping/>
  </p:clrMapOvr>
  <p:transition spd="slow">
    <p:wedg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268334405191276593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7357" y="-54206"/>
            <a:ext cx="5387042" cy="6912205"/>
          </a:xfrm>
          <a:prstGeom prst="rect">
            <a:avLst/>
          </a:prstGeom>
        </p:spPr>
      </p:pic>
      <p:pic>
        <p:nvPicPr>
          <p:cNvPr id="3" name="Рисунок 2" descr="26689.jpg"/>
          <p:cNvPicPr>
            <a:picLocks noChangeAspect="1"/>
          </p:cNvPicPr>
          <p:nvPr/>
        </p:nvPicPr>
        <p:blipFill>
          <a:blip r:embed="rId4"/>
          <a:srcRect l="50000" t="13672" r="6933" b="13672"/>
          <a:stretch>
            <a:fillRect/>
          </a:stretch>
        </p:blipFill>
        <p:spPr>
          <a:xfrm>
            <a:off x="1857356" y="0"/>
            <a:ext cx="5420032" cy="6858000"/>
          </a:xfrm>
          <a:prstGeom prst="rect">
            <a:avLst/>
          </a:prstGeom>
        </p:spPr>
      </p:pic>
      <p:pic>
        <p:nvPicPr>
          <p:cNvPr id="4" name="Рисунок 3" descr="0_31123_8a0a6c6_XL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57356" y="-37834"/>
            <a:ext cx="5214974" cy="6895834"/>
          </a:xfrm>
          <a:prstGeom prst="rect">
            <a:avLst/>
          </a:prstGeom>
        </p:spPr>
      </p:pic>
      <p:pic>
        <p:nvPicPr>
          <p:cNvPr id="5" name="Рисунок 4" descr="1515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14546" y="-18873"/>
            <a:ext cx="4702004" cy="6876873"/>
          </a:xfrm>
          <a:prstGeom prst="rect">
            <a:avLst/>
          </a:prstGeom>
        </p:spPr>
      </p:pic>
      <p:pic>
        <p:nvPicPr>
          <p:cNvPr id="6" name="Рисунок 5" descr="136978994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28794" y="-48903"/>
            <a:ext cx="5249246" cy="6906903"/>
          </a:xfrm>
          <a:prstGeom prst="rect">
            <a:avLst/>
          </a:prstGeom>
        </p:spPr>
      </p:pic>
      <p:pic>
        <p:nvPicPr>
          <p:cNvPr id="9" name="Рисунок 8" descr="роь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285984" y="-103934"/>
            <a:ext cx="4500594" cy="6955464"/>
          </a:xfrm>
          <a:prstGeom prst="rect">
            <a:avLst/>
          </a:prstGeom>
        </p:spPr>
      </p:pic>
      <p:pic>
        <p:nvPicPr>
          <p:cNvPr id="10" name="Рисунок 9" descr="01lab3v411269956708.jpg"/>
          <p:cNvPicPr>
            <a:picLocks noChangeAspect="1"/>
          </p:cNvPicPr>
          <p:nvPr/>
        </p:nvPicPr>
        <p:blipFill>
          <a:blip r:embed="rId9"/>
          <a:srcRect t="2083" r="6872"/>
          <a:stretch>
            <a:fillRect/>
          </a:stretch>
        </p:blipFill>
        <p:spPr>
          <a:xfrm>
            <a:off x="2285984" y="0"/>
            <a:ext cx="4883771" cy="6858000"/>
          </a:xfrm>
          <a:prstGeom prst="rect">
            <a:avLst/>
          </a:prstGeom>
        </p:spPr>
      </p:pic>
      <p:pic>
        <p:nvPicPr>
          <p:cNvPr id="12" name="Рисунок 11" descr="76812.jp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214546" y="0"/>
            <a:ext cx="4593837" cy="6901852"/>
          </a:xfrm>
          <a:prstGeom prst="rect">
            <a:avLst/>
          </a:prstGeom>
        </p:spPr>
      </p:pic>
      <p:pic>
        <p:nvPicPr>
          <p:cNvPr id="13" name="Рисунок 12" descr="110932_1.jp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928794" y="0"/>
            <a:ext cx="5447141" cy="6858000"/>
          </a:xfrm>
          <a:prstGeom prst="rect">
            <a:avLst/>
          </a:prstGeom>
        </p:spPr>
      </p:pic>
      <p:pic>
        <p:nvPicPr>
          <p:cNvPr id="14" name="Рисунок 13" descr="1066798.jp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285984" y="-64911"/>
            <a:ext cx="4529562" cy="6922911"/>
          </a:xfrm>
          <a:prstGeom prst="rect">
            <a:avLst/>
          </a:prstGeom>
        </p:spPr>
      </p:pic>
      <p:pic>
        <p:nvPicPr>
          <p:cNvPr id="15" name="Рисунок 14" descr="315078.jp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214546" y="0"/>
            <a:ext cx="4516244" cy="6858000"/>
          </a:xfrm>
          <a:prstGeom prst="rect">
            <a:avLst/>
          </a:prstGeom>
        </p:spPr>
      </p:pic>
      <p:pic>
        <p:nvPicPr>
          <p:cNvPr id="16" name="Рисунок 15" descr="1001209475.jp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214546" y="22478"/>
            <a:ext cx="4730464" cy="6835521"/>
          </a:xfrm>
          <a:prstGeom prst="rect">
            <a:avLst/>
          </a:prstGeom>
        </p:spPr>
      </p:pic>
      <p:pic>
        <p:nvPicPr>
          <p:cNvPr id="17" name="Рисунок 16" descr="2413364.jpg"/>
          <p:cNvPicPr>
            <a:picLocks noChangeAspect="1"/>
          </p:cNvPicPr>
          <p:nvPr/>
        </p:nvPicPr>
        <p:blipFill>
          <a:blip r:embed="rId15"/>
          <a:srcRect l="15000" t="8750" r="17500" b="12500"/>
          <a:stretch>
            <a:fillRect/>
          </a:stretch>
        </p:blipFill>
        <p:spPr>
          <a:xfrm>
            <a:off x="2500298" y="0"/>
            <a:ext cx="4225032" cy="6572272"/>
          </a:xfrm>
          <a:prstGeom prst="rect">
            <a:avLst/>
          </a:prstGeom>
        </p:spPr>
      </p:pic>
      <p:pic>
        <p:nvPicPr>
          <p:cNvPr id="18" name="Рисунок 17" descr="9842001labqh8m1295722513.jp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286000" y="-25"/>
            <a:ext cx="5143520" cy="6858027"/>
          </a:xfrm>
          <a:prstGeom prst="rect">
            <a:avLst/>
          </a:prstGeom>
        </p:spPr>
      </p:pic>
      <p:pic>
        <p:nvPicPr>
          <p:cNvPr id="21" name="Рисунок 20" descr="1279364827_image1.jp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928794" y="-47"/>
            <a:ext cx="5286411" cy="6858047"/>
          </a:xfrm>
          <a:prstGeom prst="rect">
            <a:avLst/>
          </a:prstGeom>
        </p:spPr>
      </p:pic>
      <p:pic>
        <p:nvPicPr>
          <p:cNvPr id="22" name="Рисунок 21" descr="bianki-snekniga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2000232" y="0"/>
            <a:ext cx="5000660" cy="6825900"/>
          </a:xfrm>
          <a:prstGeom prst="rect">
            <a:avLst/>
          </a:prstGeom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4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5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5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6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7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8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8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9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9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0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0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1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2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2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3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3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4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4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5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непонятный зверь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501090" y="6419848"/>
            <a:ext cx="438152" cy="438152"/>
          </a:xfrm>
          <a:prstGeom prst="rect">
            <a:avLst/>
          </a:prstGeom>
        </p:spPr>
      </p:pic>
      <p:pic>
        <p:nvPicPr>
          <p:cNvPr id="3" name="Рисунок 2" descr="antelope_flats.jpg"/>
          <p:cNvPicPr>
            <a:picLocks noChangeAspect="1"/>
          </p:cNvPicPr>
          <p:nvPr/>
        </p:nvPicPr>
        <p:blipFill>
          <a:blip r:embed="rId4"/>
          <a:srcRect b="5208"/>
          <a:stretch>
            <a:fillRect/>
          </a:stretch>
        </p:blipFill>
        <p:spPr>
          <a:xfrm>
            <a:off x="0" y="-1"/>
            <a:ext cx="9144000" cy="6934201"/>
          </a:xfrm>
          <a:prstGeom prst="rect">
            <a:avLst/>
          </a:prstGeom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audi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12805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642910" y="214290"/>
            <a:ext cx="77016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Определи, ч</a:t>
            </a:r>
            <a:r>
              <a:rPr lang="ru-RU" sz="5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ьи следы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571868" y="2357430"/>
            <a:ext cx="17145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зайца</a:t>
            </a:r>
          </a:p>
        </p:txBody>
      </p:sp>
      <p:pic>
        <p:nvPicPr>
          <p:cNvPr id="3" name="Рисунок 2" descr="зайк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71802" y="1785926"/>
            <a:ext cx="2380471" cy="1785950"/>
          </a:xfrm>
          <a:prstGeom prst="ellipse">
            <a:avLst/>
          </a:prstGeom>
          <a:ln w="190500" cap="rnd">
            <a:solidFill>
              <a:srgbClr val="00B0F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0" name="TextBox 9"/>
          <p:cNvSpPr txBox="1"/>
          <p:nvPr/>
        </p:nvSpPr>
        <p:spPr>
          <a:xfrm>
            <a:off x="6072198" y="2357430"/>
            <a:ext cx="1428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белки</a:t>
            </a:r>
          </a:p>
        </p:txBody>
      </p:sp>
      <p:pic>
        <p:nvPicPr>
          <p:cNvPr id="4" name="Рисунок 3" descr="белки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5008" y="1714488"/>
            <a:ext cx="2558972" cy="1714512"/>
          </a:xfrm>
          <a:prstGeom prst="ellipse">
            <a:avLst/>
          </a:prstGeom>
          <a:ln w="190500" cap="rnd">
            <a:solidFill>
              <a:srgbClr val="00B0F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1" name="TextBox 10"/>
          <p:cNvSpPr txBox="1"/>
          <p:nvPr/>
        </p:nvSpPr>
        <p:spPr>
          <a:xfrm>
            <a:off x="3000364" y="4643446"/>
            <a:ext cx="1428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лисы</a:t>
            </a:r>
          </a:p>
        </p:txBody>
      </p:sp>
      <p:pic>
        <p:nvPicPr>
          <p:cNvPr id="5" name="Рисунок 4" descr="лисы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00298" y="3786190"/>
            <a:ext cx="1987275" cy="2571767"/>
          </a:xfrm>
          <a:prstGeom prst="ellipse">
            <a:avLst/>
          </a:prstGeom>
          <a:ln w="190500" cap="rnd">
            <a:solidFill>
              <a:srgbClr val="00B0F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2" name="TextBox 11"/>
          <p:cNvSpPr txBox="1"/>
          <p:nvPr/>
        </p:nvSpPr>
        <p:spPr>
          <a:xfrm>
            <a:off x="4857752" y="4643446"/>
            <a:ext cx="15001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волка</a:t>
            </a:r>
          </a:p>
        </p:txBody>
      </p:sp>
      <p:pic>
        <p:nvPicPr>
          <p:cNvPr id="6" name="Рисунок 5" descr="волк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14876" y="3643314"/>
            <a:ext cx="1900608" cy="2643206"/>
          </a:xfrm>
          <a:prstGeom prst="ellipse">
            <a:avLst/>
          </a:prstGeom>
          <a:ln w="190500" cap="rnd">
            <a:solidFill>
              <a:srgbClr val="00B0F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3" name="TextBox 12"/>
          <p:cNvSpPr txBox="1"/>
          <p:nvPr/>
        </p:nvSpPr>
        <p:spPr>
          <a:xfrm>
            <a:off x="7000892" y="4643446"/>
            <a:ext cx="16430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барсука</a:t>
            </a:r>
          </a:p>
        </p:txBody>
      </p:sp>
      <p:pic>
        <p:nvPicPr>
          <p:cNvPr id="2" name="Рисунок 1" descr="барсук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858016" y="3643314"/>
            <a:ext cx="1857388" cy="2600343"/>
          </a:xfrm>
          <a:prstGeom prst="ellipse">
            <a:avLst/>
          </a:prstGeom>
          <a:ln w="190500" cap="rnd">
            <a:solidFill>
              <a:srgbClr val="00B0F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4" name="Управляющая кнопка: домой 13">
            <a:hlinkClick r:id="rId7" action="ppaction://hlinksldjump" highlightClick="1"/>
          </p:cNvPr>
          <p:cNvSpPr/>
          <p:nvPr/>
        </p:nvSpPr>
        <p:spPr>
          <a:xfrm>
            <a:off x="8786810" y="6429396"/>
            <a:ext cx="357190" cy="428604"/>
          </a:xfrm>
          <a:prstGeom prst="actionButtonHom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2214554"/>
            <a:ext cx="785818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Wave1">
              <a:avLst/>
            </a:prstTxWarp>
            <a:spAutoFit/>
          </a:bodyPr>
          <a:lstStyle/>
          <a:p>
            <a:pPr algn="ctr"/>
            <a:r>
              <a:rPr lang="ru-RU" sz="8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dine Kirnberg" pitchFamily="2" charset="0"/>
              </a:rPr>
              <a:t>Молодцы! </a:t>
            </a:r>
          </a:p>
        </p:txBody>
      </p:sp>
    </p:spTree>
  </p:cSld>
  <p:clrMapOvr>
    <a:masterClrMapping/>
  </p:clrMapOvr>
  <p:transition spd="slow">
    <p:wedg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260648"/>
            <a:ext cx="4572000" cy="1600438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spc="50" dirty="0">
                <a:ln w="11430"/>
                <a:solidFill>
                  <a:srgbClr val="99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Источники информации:</a:t>
            </a:r>
            <a:br>
              <a:rPr lang="ru-RU" sz="44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139952" y="548680"/>
            <a:ext cx="417646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lvl="0" indent="-274320">
              <a:spcBef>
                <a:spcPct val="0"/>
              </a:spcBef>
              <a:buClr>
                <a:srgbClr val="FF9933"/>
              </a:buClr>
              <a:defRPr/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 Биографии и портреты </a:t>
            </a:r>
          </a:p>
          <a:p>
            <a:pPr marL="274320" lvl="0" indent="-274320">
              <a:spcBef>
                <a:spcPct val="0"/>
              </a:spcBef>
              <a:buClr>
                <a:srgbClr val="FF9933"/>
              </a:buClr>
              <a:defRPr/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писателей  </a:t>
            </a:r>
            <a:r>
              <a:rPr lang="en-US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http://ru.wikipedia.org/wiki/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4320" lvl="0" indent="-274320">
              <a:spcBef>
                <a:spcPct val="0"/>
              </a:spcBef>
              <a:buClr>
                <a:srgbClr val="FF9933"/>
              </a:buClr>
              <a:defRPr/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 Изображения с </a:t>
            </a:r>
            <a:r>
              <a:rPr lang="en-US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http://images.yandex.ru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4320" lvl="0" indent="-274320">
              <a:spcBef>
                <a:spcPct val="0"/>
              </a:spcBef>
              <a:buClr>
                <a:srgbClr val="FF9933"/>
              </a:buClr>
              <a:defRPr/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  Авторские задания.</a:t>
            </a:r>
          </a:p>
          <a:p>
            <a:pPr marL="274320" lvl="0" indent="-274320">
              <a:spcBef>
                <a:spcPct val="0"/>
              </a:spcBef>
              <a:buClr>
                <a:srgbClr val="FF9933"/>
              </a:buClr>
              <a:defRPr/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4. Аудиофайлы </a:t>
            </a:r>
            <a:r>
              <a:rPr lang="en-US" sz="2400" dirty="0">
                <a:hlinkClick r:id="rId4"/>
              </a:rPr>
              <a:t>http://elektronbook.ru/audioskazki.php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7297805"/>
      </p:ext>
    </p:extLst>
  </p:cSld>
  <p:clrMapOvr>
    <a:masterClrMapping/>
  </p:clrMapOvr>
  <p:transition spd="slow">
    <p:wedg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2976" y="1428736"/>
            <a:ext cx="757242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Цели урока: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обобщить знания по разделу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• соотносить автора, название и героев прочитанных произведений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формировать навыки читательской деятельности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высказывать и аргументировать своё отношение к прочитанному, в том числе к художественной стороне текста (что понравилось из прочитанного </a:t>
            </a:r>
            <a:r>
              <a:rPr lang="ru-RU" sz="2800">
                <a:latin typeface="Times New Roman" pitchFamily="18" charset="0"/>
                <a:cs typeface="Times New Roman" pitchFamily="18" charset="0"/>
              </a:rPr>
              <a:t>и почем)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edg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79712" y="332656"/>
            <a:ext cx="552208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узнай стихотворение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043608" y="1397000"/>
          <a:ext cx="7488832" cy="3850675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37444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44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29395">
                <a:tc>
                  <a:txBody>
                    <a:bodyPr/>
                    <a:lstStyle/>
                    <a:p>
                      <a:r>
                        <a:rPr lang="ru-RU" sz="2000" b="1" dirty="0">
                          <a:latin typeface="Times New Roman" pitchFamily="18" charset="0"/>
                          <a:cs typeface="Times New Roman" pitchFamily="18" charset="0"/>
                          <a:hlinkClick r:id="rId2" action="ppaction://hlinksldjump"/>
                        </a:rPr>
                        <a:t>«Но вот кончается</a:t>
                      </a:r>
                    </a:p>
                    <a:p>
                      <a:r>
                        <a:rPr lang="ru-RU" sz="2000" b="1" dirty="0">
                          <a:latin typeface="Times New Roman" pitchFamily="18" charset="0"/>
                          <a:cs typeface="Times New Roman" pitchFamily="18" charset="0"/>
                          <a:hlinkClick r:id="rId2" action="ppaction://hlinksldjump"/>
                        </a:rPr>
                        <a:t>Дорога дальняя,</a:t>
                      </a:r>
                    </a:p>
                    <a:p>
                      <a:r>
                        <a:rPr lang="ru-RU" sz="2000" b="1" dirty="0">
                          <a:latin typeface="Times New Roman" pitchFamily="18" charset="0"/>
                          <a:cs typeface="Times New Roman" pitchFamily="18" charset="0"/>
                          <a:hlinkClick r:id="rId2" action="ppaction://hlinksldjump"/>
                        </a:rPr>
                        <a:t>Земли касается</a:t>
                      </a:r>
                    </a:p>
                    <a:p>
                      <a:r>
                        <a:rPr lang="ru-RU" sz="2000" b="1" dirty="0">
                          <a:latin typeface="Times New Roman" pitchFamily="18" charset="0"/>
                          <a:cs typeface="Times New Roman" pitchFamily="18" charset="0"/>
                          <a:hlinkClick r:id="rId2" action="ppaction://hlinksldjump"/>
                        </a:rPr>
                        <a:t>Звезда кристальная»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baseline="0" dirty="0">
                          <a:latin typeface="Times New Roman" pitchFamily="18" charset="0"/>
                          <a:cs typeface="Times New Roman" pitchFamily="18" charset="0"/>
                          <a:hlinkClick r:id="rId3" action="ppaction://hlinksldjump"/>
                        </a:rPr>
                        <a:t>«И дремлют пташки нежные</a:t>
                      </a:r>
                    </a:p>
                    <a:p>
                      <a:r>
                        <a:rPr lang="ru-RU" sz="2000" b="1" baseline="0" dirty="0">
                          <a:latin typeface="Times New Roman" pitchFamily="18" charset="0"/>
                          <a:cs typeface="Times New Roman" pitchFamily="18" charset="0"/>
                          <a:hlinkClick r:id="rId3" action="ppaction://hlinksldjump"/>
                        </a:rPr>
                        <a:t>Под эти вихри снежные…»</a:t>
                      </a:r>
                      <a:endParaRPr lang="ru-RU" sz="2000" b="1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29395">
                <a:tc>
                  <a:txBody>
                    <a:bodyPr/>
                    <a:lstStyle/>
                    <a:p>
                      <a:r>
                        <a:rPr lang="ru-RU" sz="2000" b="1" dirty="0">
                          <a:latin typeface="Times New Roman" pitchFamily="18" charset="0"/>
                          <a:cs typeface="Times New Roman" pitchFamily="18" charset="0"/>
                          <a:hlinkClick r:id="rId4" action="ppaction://hlinksldjump"/>
                        </a:rPr>
                        <a:t>«Снег, как с яблонь,</a:t>
                      </a:r>
                    </a:p>
                    <a:p>
                      <a:r>
                        <a:rPr lang="ru-RU" sz="2000" b="1" dirty="0">
                          <a:latin typeface="Times New Roman" pitchFamily="18" charset="0"/>
                          <a:cs typeface="Times New Roman" pitchFamily="18" charset="0"/>
                          <a:hlinkClick r:id="rId4" action="ppaction://hlinksldjump"/>
                        </a:rPr>
                        <a:t>Лепестками»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>
                          <a:latin typeface="Times New Roman" pitchFamily="18" charset="0"/>
                          <a:cs typeface="Times New Roman" pitchFamily="18" charset="0"/>
                          <a:hlinkClick r:id="rId5" action="ppaction://hlinksldjump"/>
                        </a:rPr>
                        <a:t>«Спите, дети… До зари</a:t>
                      </a:r>
                    </a:p>
                    <a:p>
                      <a:r>
                        <a:rPr lang="ru-RU" sz="2000" b="1" dirty="0">
                          <a:latin typeface="Times New Roman" pitchFamily="18" charset="0"/>
                          <a:cs typeface="Times New Roman" pitchFamily="18" charset="0"/>
                          <a:hlinkClick r:id="rId5" action="ppaction://hlinksldjump"/>
                        </a:rPr>
                        <a:t>С вами – добрый ангел»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29395">
                <a:tc>
                  <a:txBody>
                    <a:bodyPr/>
                    <a:lstStyle/>
                    <a:p>
                      <a:r>
                        <a:rPr lang="ru-RU" sz="2000" b="1" dirty="0">
                          <a:latin typeface="Times New Roman" pitchFamily="18" charset="0"/>
                          <a:cs typeface="Times New Roman" pitchFamily="18" charset="0"/>
                          <a:hlinkClick r:id="rId6" action="ppaction://hlinksldjump"/>
                        </a:rPr>
                        <a:t>«Снег идёт, снег идёт,</a:t>
                      </a:r>
                    </a:p>
                    <a:p>
                      <a:r>
                        <a:rPr lang="ru-RU" sz="2000" b="1" dirty="0">
                          <a:latin typeface="Times New Roman" pitchFamily="18" charset="0"/>
                          <a:cs typeface="Times New Roman" pitchFamily="18" charset="0"/>
                          <a:hlinkClick r:id="rId6" action="ppaction://hlinksldjump"/>
                        </a:rPr>
                        <a:t>Снег идёт, и всё в </a:t>
                      </a:r>
                      <a:r>
                        <a:rPr lang="ru-RU" sz="2000" b="1" dirty="0" err="1">
                          <a:latin typeface="Times New Roman" pitchFamily="18" charset="0"/>
                          <a:cs typeface="Times New Roman" pitchFamily="18" charset="0"/>
                          <a:hlinkClick r:id="rId6" action="ppaction://hlinksldjump"/>
                        </a:rPr>
                        <a:t>смятеньи</a:t>
                      </a:r>
                      <a:r>
                        <a:rPr lang="ru-RU" sz="2000" b="1" dirty="0">
                          <a:latin typeface="Times New Roman" pitchFamily="18" charset="0"/>
                          <a:cs typeface="Times New Roman" pitchFamily="18" charset="0"/>
                          <a:hlinkClick r:id="rId6" action="ppaction://hlinksldjump"/>
                        </a:rPr>
                        <a:t>…»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>
                          <a:latin typeface="Times New Roman" pitchFamily="18" charset="0"/>
                          <a:cs typeface="Times New Roman" pitchFamily="18" charset="0"/>
                          <a:hlinkClick r:id="rId7" action="ppaction://hlinksldjump"/>
                        </a:rPr>
                        <a:t>«С большим серебряным </a:t>
                      </a:r>
                    </a:p>
                    <a:p>
                      <a:r>
                        <a:rPr lang="ru-RU" sz="2000" b="1" dirty="0">
                          <a:latin typeface="Times New Roman" pitchFamily="18" charset="0"/>
                          <a:cs typeface="Times New Roman" pitchFamily="18" charset="0"/>
                          <a:hlinkClick r:id="rId7" action="ppaction://hlinksldjump"/>
                        </a:rPr>
                        <a:t>Мешком</a:t>
                      </a:r>
                    </a:p>
                    <a:p>
                      <a:r>
                        <a:rPr lang="ru-RU" sz="2000" b="1" dirty="0">
                          <a:latin typeface="Times New Roman" pitchFamily="18" charset="0"/>
                          <a:cs typeface="Times New Roman" pitchFamily="18" charset="0"/>
                          <a:hlinkClick r:id="rId7" action="ppaction://hlinksldjump"/>
                        </a:rPr>
                        <a:t>Стоит</a:t>
                      </a:r>
                    </a:p>
                    <a:p>
                      <a:r>
                        <a:rPr lang="ru-RU" sz="2000" b="1" dirty="0">
                          <a:latin typeface="Times New Roman" pitchFamily="18" charset="0"/>
                          <a:cs typeface="Times New Roman" pitchFamily="18" charset="0"/>
                          <a:hlinkClick r:id="rId7" action="ppaction://hlinksldjump"/>
                        </a:rPr>
                        <a:t>Обсыпанный снежком…»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Управляющая кнопка: далее 3">
            <a:hlinkClick r:id="rId8" action="ppaction://hlinksldjump" highlightClick="1"/>
          </p:cNvPr>
          <p:cNvSpPr/>
          <p:nvPr/>
        </p:nvSpPr>
        <p:spPr>
          <a:xfrm>
            <a:off x="8715372" y="6357958"/>
            <a:ext cx="428628" cy="500042"/>
          </a:xfrm>
          <a:prstGeom prst="actionButtonForwardNex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wedg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4572000" y="548680"/>
          <a:ext cx="4176464" cy="5893192"/>
        </p:xfrm>
        <a:graphic>
          <a:graphicData uri="http://schemas.openxmlformats.org/drawingml/2006/table">
            <a:tbl>
              <a:tblPr/>
              <a:tblGrid>
                <a:gridCol w="20882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882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48702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60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Имя при рождении: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671" marR="48671" marT="48671" marB="4867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Константин Дмитриевич </a:t>
                      </a:r>
                      <a:r>
                        <a:rPr lang="ru-RU" sz="1600" dirty="0" err="1">
                          <a:latin typeface="Times New Roman"/>
                          <a:ea typeface="Times New Roman"/>
                          <a:cs typeface="Times New Roman"/>
                        </a:rPr>
                        <a:t>Ба́льмонт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671" marR="48671" marT="48671" marB="4867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9F9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8702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Псевдонимы: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671" marR="48671" marT="48671" marB="4867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dirty="0" err="1">
                          <a:latin typeface="Times New Roman"/>
                          <a:ea typeface="Times New Roman"/>
                          <a:cs typeface="Times New Roman"/>
                        </a:rPr>
                        <a:t>Гридинский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; Дон;  Лионель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671" marR="48671" marT="48671" marB="4867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9F9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088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  <a:cs typeface="Times New Roman"/>
                        </a:rPr>
                        <a:t>Дата рождения: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671" marR="48671" marT="48671" marB="4867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2" tooltip="15 июня"/>
                        </a:rPr>
                        <a:t>3 (15) июня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3" tooltip="1867 год"/>
                        </a:rPr>
                        <a:t>1867</a:t>
                      </a:r>
                      <a:r>
                        <a:rPr lang="ru-RU" sz="1600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(1867-06-15)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671" marR="48671" marT="48671" marB="4867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9F9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3533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  <a:cs typeface="Times New Roman"/>
                        </a:rPr>
                        <a:t>Место рождения: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671" marR="48671" marT="48671" marB="4867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деревня </a:t>
                      </a:r>
                      <a:r>
                        <a:rPr lang="ru-RU" sz="1600" dirty="0" err="1">
                          <a:latin typeface="Times New Roman"/>
                          <a:ea typeface="Times New Roman"/>
                          <a:cs typeface="Times New Roman"/>
                        </a:rPr>
                        <a:t>Гумнищи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ru-RU" sz="1600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4" tooltip="Шуйский уезд"/>
                        </a:rPr>
                        <a:t>Шуйский уезд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ru-RU" sz="1600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5" tooltip="Владимирская губерния"/>
                        </a:rPr>
                        <a:t>Владимирская губерния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ru-RU" sz="1600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6" tooltip="Российская империя"/>
                        </a:rPr>
                        <a:t>Российская империя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671" marR="48671" marT="48671" marB="4867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9F9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8702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  <a:cs typeface="Times New Roman"/>
                        </a:rPr>
                        <a:t>Дата смерти: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671" marR="48671" marT="48671" marB="4867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7" tooltip="23 декабря"/>
                        </a:rPr>
                        <a:t>23 декабря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8" tooltip="1942 год"/>
                        </a:rPr>
                        <a:t>1942</a:t>
                      </a:r>
                      <a:endParaRPr lang="ru-RU" sz="1600" dirty="0">
                        <a:solidFill>
                          <a:srgbClr val="0000FF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18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(1942-12-23) (75 лет)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671" marR="48671" marT="48671" marB="4867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9F9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1286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  <a:cs typeface="Times New Roman"/>
                        </a:rPr>
                        <a:t>Место смерти: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671" marR="48671" marT="48671" marB="4867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 err="1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9" tooltip="Нуази-ле-Гран"/>
                        </a:rPr>
                        <a:t>Нуази-ле-Гран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ru-RU" sz="1600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10" tooltip="Франция"/>
                        </a:rPr>
                        <a:t>Франция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671" marR="48671" marT="48671" marB="4867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9F9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48702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  <a:cs typeface="Times New Roman"/>
                        </a:rPr>
                        <a:t>Гражданство: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671" marR="48671" marT="48671" marB="4867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ru-RU" sz="1600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6" tooltip="Российская империя"/>
                        </a:rPr>
                        <a:t>Российская империя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b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600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11" tooltip="Советская Россия (государство)"/>
                        </a:rPr>
                        <a:t>РСФСР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671" marR="48671" marT="48671" marB="4867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9F9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916118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  <a:cs typeface="Times New Roman"/>
                        </a:rPr>
                        <a:t>Род деятельности: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671" marR="48671" marT="48671" marB="4867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12" tooltip="Поэт"/>
                        </a:rPr>
                        <a:t>поэт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r>
                        <a:rPr lang="ru-RU" sz="1600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13" tooltip="Символизм"/>
                        </a:rPr>
                        <a:t>символист</a:t>
                      </a:r>
                      <a:b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600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14" tooltip="Перевод"/>
                        </a:rPr>
                        <a:t>переводчик</a:t>
                      </a:r>
                      <a:b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600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15" tooltip="Эссе"/>
                        </a:rPr>
                        <a:t>эссеист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671" marR="48671" marT="48671" marB="4867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9F9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pic>
        <p:nvPicPr>
          <p:cNvPr id="12290" name="Рисунок 5" descr="Российская империя">
            <a:hlinkClick r:id="rId16" tooltip="&quot;Российская империя&quot;"/>
          </p:cNvPr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0" y="0"/>
            <a:ext cx="209550" cy="142875"/>
          </a:xfrm>
          <a:prstGeom prst="rect">
            <a:avLst/>
          </a:prstGeom>
          <a:noFill/>
        </p:spPr>
      </p:pic>
      <p:pic>
        <p:nvPicPr>
          <p:cNvPr id="12289" name="Рисунок 6" descr="Flag RSFSR 1918.svg">
            <a:hlinkClick r:id="rId18"/>
          </p:cNvPr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0" y="0"/>
            <a:ext cx="209550" cy="104775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51520" y="548680"/>
            <a:ext cx="31318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Снежинка </a:t>
            </a:r>
          </a:p>
        </p:txBody>
      </p:sp>
      <p:pic>
        <p:nvPicPr>
          <p:cNvPr id="6" name="Рисунок 5" descr="бальмонт.jpg"/>
          <p:cNvPicPr>
            <a:picLocks noChangeAspect="1"/>
          </p:cNvPicPr>
          <p:nvPr/>
        </p:nvPicPr>
        <p:blipFill>
          <a:blip r:embed="rId20" cstate="print"/>
          <a:stretch>
            <a:fillRect/>
          </a:stretch>
        </p:blipFill>
        <p:spPr>
          <a:xfrm>
            <a:off x="214282" y="1928802"/>
            <a:ext cx="3357586" cy="49291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Управляющая кнопка: домой 6">
            <a:hlinkClick r:id="rId21" action="ppaction://hlinksldjump" highlightClick="1"/>
          </p:cNvPr>
          <p:cNvSpPr/>
          <p:nvPr/>
        </p:nvSpPr>
        <p:spPr>
          <a:xfrm>
            <a:off x="8572528" y="6143644"/>
            <a:ext cx="357190" cy="428628"/>
          </a:xfrm>
          <a:prstGeom prst="actionButtonHom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есенин поет зим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8215338" y="5643578"/>
            <a:ext cx="304800" cy="3048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51520" y="404664"/>
            <a:ext cx="32403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Поёт зима, аукает…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4283968" y="692696"/>
          <a:ext cx="4392488" cy="5401690"/>
        </p:xfrm>
        <a:graphic>
          <a:graphicData uri="http://schemas.openxmlformats.org/drawingml/2006/table">
            <a:tbl>
              <a:tblPr/>
              <a:tblGrid>
                <a:gridCol w="21962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962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10757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60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Имя при рождении: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960" marR="60960" marT="60960" marB="60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Сергей Александрович Есенин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960" marR="60960" marT="60960" marB="60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9F9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0721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Дата рождения: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960" marR="60960" marT="60960" marB="60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4" tooltip="3 октября"/>
                        </a:rPr>
                        <a:t>3 октября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5" tooltip="1895 год"/>
                        </a:rPr>
                        <a:t>1895</a:t>
                      </a:r>
                      <a:endParaRPr lang="ru-RU" sz="1800" dirty="0">
                        <a:solidFill>
                          <a:srgbClr val="0000FF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18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(1895-10-03)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960" marR="60960" marT="60960" marB="60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9F9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70863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Место рождения: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960" marR="60960" marT="60960" marB="60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село </a:t>
                      </a:r>
                      <a:r>
                        <a:rPr lang="ru-RU" sz="1800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6" tooltip="Константиново (Рыбновский район)"/>
                        </a:rPr>
                        <a:t>Константиново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b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800" dirty="0" err="1">
                          <a:latin typeface="Times New Roman"/>
                          <a:ea typeface="Times New Roman"/>
                          <a:cs typeface="Times New Roman"/>
                        </a:rPr>
                        <a:t>Кузьминская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 волость,</a:t>
                      </a:r>
                      <a:b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Рязанский уезд,</a:t>
                      </a:r>
                      <a:b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800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7" tooltip="Рязанская губерния"/>
                        </a:rPr>
                        <a:t>Рязанская губерния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b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800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8" tooltip="Российская империя"/>
                        </a:rPr>
                        <a:t>Российская империя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960" marR="60960" marT="60960" marB="60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9F9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10757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Дата смерти: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960" marR="60960" marT="60960" marB="60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9" tooltip="28 декабря"/>
                        </a:rPr>
                        <a:t>28 декабря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10" tooltip="1925 год"/>
                        </a:rPr>
                        <a:t>1925</a:t>
                      </a:r>
                      <a:endParaRPr lang="ru-RU" sz="1800" dirty="0">
                        <a:solidFill>
                          <a:srgbClr val="0000FF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18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(1925-12-28) (30 лет)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960" marR="60960" marT="60960" marB="60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9F9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90721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Место смерти: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960" marR="60960" marT="60960" marB="60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11" tooltip="Ленинград"/>
                        </a:rPr>
                        <a:t>Ленинград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ru-RU" sz="1800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12" tooltip="СССР"/>
                        </a:rPr>
                        <a:t>СССР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960" marR="60960" marT="60960" marB="60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9F9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10757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Гражданство: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960" marR="60960" marT="60960" marB="60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ru-RU" sz="1800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8" tooltip="Российская империя"/>
                        </a:rPr>
                        <a:t>Российская империя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 →</a:t>
                      </a:r>
                      <a:b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ru-RU" sz="1800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13" tooltip="Союз Советских Социалистических Республик"/>
                        </a:rPr>
                        <a:t>СССР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960" marR="60960" marT="60960" marB="60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9F9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29698" name="Рисунок 1" descr="Российская империя">
            <a:hlinkClick r:id="rId14" tooltip="&quot;Российская империя&quot;"/>
          </p:cNvPr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0"/>
            <a:ext cx="190500" cy="123825"/>
          </a:xfrm>
          <a:prstGeom prst="rect">
            <a:avLst/>
          </a:prstGeom>
          <a:noFill/>
        </p:spPr>
      </p:pic>
      <p:pic>
        <p:nvPicPr>
          <p:cNvPr id="29697" name="Рисунок 2" descr="Союз Советских Социалистических Республик">
            <a:hlinkClick r:id="rId16" tooltip="&quot;Союз Советских Социалистических Республик&quot;"/>
          </p:cNvPr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0" y="0"/>
            <a:ext cx="190500" cy="95250"/>
          </a:xfrm>
          <a:prstGeom prst="rect">
            <a:avLst/>
          </a:prstGeom>
          <a:noFill/>
        </p:spPr>
      </p:pic>
      <p:pic>
        <p:nvPicPr>
          <p:cNvPr id="7" name="Рисунок 6" descr="Sergey_Yesenin.jpg"/>
          <p:cNvPicPr>
            <a:picLocks noChangeAspect="1"/>
          </p:cNvPicPr>
          <p:nvPr/>
        </p:nvPicPr>
        <p:blipFill>
          <a:blip r:embed="rId18" cstate="print"/>
          <a:stretch>
            <a:fillRect/>
          </a:stretch>
        </p:blipFill>
        <p:spPr>
          <a:xfrm>
            <a:off x="285720" y="2084691"/>
            <a:ext cx="3286148" cy="47733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Управляющая кнопка: домой 7">
            <a:hlinkClick r:id="rId19" action="ppaction://hlinksldjump" highlightClick="1"/>
          </p:cNvPr>
          <p:cNvSpPr/>
          <p:nvPr/>
        </p:nvSpPr>
        <p:spPr>
          <a:xfrm>
            <a:off x="8572528" y="6143644"/>
            <a:ext cx="357190" cy="428628"/>
          </a:xfrm>
          <a:prstGeom prst="actionButtonHom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6316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476672"/>
            <a:ext cx="302433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Город зимний,</a:t>
            </a:r>
          </a:p>
          <a:p>
            <a:r>
              <a:rPr lang="ru-RU" sz="3200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Город дивный…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4427984" y="756971"/>
          <a:ext cx="4176464" cy="5330490"/>
        </p:xfrm>
        <a:graphic>
          <a:graphicData uri="http://schemas.openxmlformats.org/drawingml/2006/table">
            <a:tbl>
              <a:tblPr/>
              <a:tblGrid>
                <a:gridCol w="20882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882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45989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60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Имя при рождении: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960" marR="60960" marT="60960" marB="60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Давид Самуилович Кауфман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960" marR="60960" marT="60960" marB="60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9F9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98387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Дата рождения: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960" marR="60960" marT="60960" marB="60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2" tooltip="1 июня"/>
                        </a:rPr>
                        <a:t>1 июня</a:t>
                      </a:r>
                      <a:r>
                        <a:rPr lang="ru-RU" sz="1800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3" tooltip="1920 год"/>
                        </a:rPr>
                        <a:t>1920</a:t>
                      </a:r>
                      <a:endParaRPr lang="ru-RU" sz="1800" dirty="0">
                        <a:solidFill>
                          <a:srgbClr val="0000FF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18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(1920-06-01)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960" marR="60960" marT="60960" marB="60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9F9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33098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Место рождения: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960" marR="60960" marT="60960" marB="60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4" tooltip="Москва"/>
                        </a:rPr>
                        <a:t>Москва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960" marR="60960" marT="60960" marB="60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9F9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45989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Дата смерти: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960" marR="60960" marT="60960" marB="60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5" tooltip="23 февраля"/>
                        </a:rPr>
                        <a:t>23 февраля</a:t>
                      </a:r>
                      <a:r>
                        <a:rPr lang="ru-RU" sz="1800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6" tooltip="1990 год"/>
                        </a:rPr>
                        <a:t>1990</a:t>
                      </a:r>
                      <a:endParaRPr lang="ru-RU" sz="1800" dirty="0">
                        <a:solidFill>
                          <a:srgbClr val="0000FF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18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(1990-02-23) (69 лет)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960" marR="60960" marT="60960" marB="60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9F9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33098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Место смерти: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960" marR="60960" marT="60960" marB="60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 err="1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7" tooltip="Таллин"/>
                        </a:rPr>
                        <a:t>Таллин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960" marR="60960" marT="60960" marB="60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9F9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33098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Гражданство: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960" marR="60960" marT="60960" marB="60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ru-RU" sz="1800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8" tooltip="Союз Советских Социалистических Республик"/>
                        </a:rPr>
                        <a:t>СССР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960" marR="60960" marT="60960" marB="60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9F9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33098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Род деятельности: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960" marR="60960" marT="60960" marB="60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9" tooltip="Поэт"/>
                        </a:rPr>
                        <a:t>поэт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ru-RU" sz="1800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10" tooltip="Переводчик"/>
                        </a:rPr>
                        <a:t>переводчик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960" marR="60960" marT="60960" marB="60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9F9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pic>
        <p:nvPicPr>
          <p:cNvPr id="45057" name="Рисунок 38" descr="Союз Советских Социалистических Республик">
            <a:hlinkClick r:id="rId11" tooltip="&quot;Союз Советских Социалистических Республик&quot;"/>
          </p:cNvPr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0" y="0"/>
            <a:ext cx="209550" cy="104775"/>
          </a:xfrm>
          <a:prstGeom prst="rect">
            <a:avLst/>
          </a:prstGeom>
          <a:noFill/>
        </p:spPr>
      </p:pic>
      <p:pic>
        <p:nvPicPr>
          <p:cNvPr id="5" name="Рисунок 4" descr="Samojlovd.jp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2071678"/>
            <a:ext cx="3921142" cy="47863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Управляющая кнопка: домой 5">
            <a:hlinkClick r:id="rId14" action="ppaction://hlinksldjump" highlightClick="1"/>
          </p:cNvPr>
          <p:cNvSpPr/>
          <p:nvPr/>
        </p:nvSpPr>
        <p:spPr>
          <a:xfrm>
            <a:off x="8572528" y="6143644"/>
            <a:ext cx="357190" cy="428628"/>
          </a:xfrm>
          <a:prstGeom prst="actionButtonHom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4499992" y="476672"/>
          <a:ext cx="4104456" cy="6007529"/>
        </p:xfrm>
        <a:graphic>
          <a:graphicData uri="http://schemas.openxmlformats.org/drawingml/2006/table">
            <a:tbl>
              <a:tblPr/>
              <a:tblGrid>
                <a:gridCol w="20522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522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94653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60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Полное имя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960" marR="60960" marT="60960" marB="60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Александр Николаевич </a:t>
                      </a:r>
                      <a:r>
                        <a:rPr lang="ru-RU" sz="1800" dirty="0" err="1">
                          <a:latin typeface="Times New Roman"/>
                          <a:ea typeface="Times New Roman"/>
                          <a:cs typeface="Times New Roman"/>
                        </a:rPr>
                        <a:t>Башлачёв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960" marR="60960" marT="60960" marB="60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FF0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78073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Дата рождения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960" marR="60960" marT="60960" marB="60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2" tooltip="27 мая"/>
                        </a:rPr>
                        <a:t>27 мая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3" tooltip="1960 год"/>
                        </a:rPr>
                        <a:t>1960</a:t>
                      </a:r>
                      <a:endParaRPr lang="ru-RU" sz="1800" dirty="0">
                        <a:solidFill>
                          <a:srgbClr val="0000FF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18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(1960-05-27)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960" marR="60960" marT="60960" marB="60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FF0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19079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Место рождения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960" marR="60960" marT="60960" marB="60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4" tooltip="Череповец"/>
                        </a:rPr>
                        <a:t>Череповец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ru-RU" sz="1800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5" tooltip="Вологодская область"/>
                        </a:rPr>
                        <a:t>Вологодская область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ru-RU" sz="1800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6" tooltip="РСФСР"/>
                        </a:rPr>
                        <a:t>РСФСР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ru-RU" sz="1800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7" tooltip="СССР"/>
                        </a:rPr>
                        <a:t>СССР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960" marR="60960" marT="60960" marB="60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FF0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62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Дата смерти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960" marR="60960" marT="60960" marB="60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8" tooltip="17 февраля"/>
                        </a:rPr>
                        <a:t>17 февраля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9" tooltip="1988 год"/>
                        </a:rPr>
                        <a:t>1988</a:t>
                      </a:r>
                      <a:endParaRPr lang="ru-RU" sz="1800" dirty="0">
                        <a:solidFill>
                          <a:srgbClr val="0000FF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18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(1988-02-17) (27 лет)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960" marR="60960" marT="60960" marB="60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FF0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46781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Место смерти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960" marR="60960" marT="60960" marB="60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10" tooltip="Санкт-Петербург"/>
                        </a:rPr>
                        <a:t>Ленинград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ru-RU" sz="1800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6" tooltip="РСФСР"/>
                        </a:rPr>
                        <a:t>РСФСР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ru-RU" sz="1800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7" tooltip="СССР"/>
                        </a:rPr>
                        <a:t>СССР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960" marR="60960" marT="60960" marB="60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FF0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70229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Годы активности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960" marR="60960" marT="60960" marB="60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11" tooltip="1983 в музыке"/>
                        </a:rPr>
                        <a:t>1983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 — </a:t>
                      </a:r>
                      <a:r>
                        <a:rPr lang="ru-RU" sz="1800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12" tooltip="1988 в музыке"/>
                        </a:rPr>
                        <a:t>1988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960" marR="60960" marT="60960" marB="60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FF0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51998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Страна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960" marR="60960" marT="60960" marB="60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ru-RU" sz="1800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13" tooltip="Союз Советских Социалистических Республик"/>
                        </a:rPr>
                        <a:t>СССР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960" marR="60960" marT="60960" marB="60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FF0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746781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Профессии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960" marR="60960" marT="60960" marB="60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поэт, автор песен, гитарист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960" marR="60960" marT="60960" marB="60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FF0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pic>
        <p:nvPicPr>
          <p:cNvPr id="44033" name="Рисунок 34" descr="Союз Советских Социалистических Республик">
            <a:hlinkClick r:id="rId14" tooltip="&quot;Союз Советских Социалистических Республик&quot;"/>
          </p:cNvPr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0"/>
            <a:ext cx="209550" cy="104775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51520" y="548680"/>
            <a:ext cx="30963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Рождественская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5" name="Рисунок 4" descr="фото">
            <a:hlinkClick r:id="rId16" tooltip="фото"/>
          </p:cNvPr>
          <p:cNvPicPr/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285720" y="2071678"/>
            <a:ext cx="3571900" cy="44291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Управляющая кнопка: домой 5">
            <a:hlinkClick r:id="rId18" action="ppaction://hlinksldjump" highlightClick="1"/>
          </p:cNvPr>
          <p:cNvSpPr/>
          <p:nvPr/>
        </p:nvSpPr>
        <p:spPr>
          <a:xfrm>
            <a:off x="8572528" y="6143644"/>
            <a:ext cx="357190" cy="428628"/>
          </a:xfrm>
          <a:prstGeom prst="actionButtonHom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4355976" y="476672"/>
          <a:ext cx="4392488" cy="5757602"/>
        </p:xfrm>
        <a:graphic>
          <a:graphicData uri="http://schemas.openxmlformats.org/drawingml/2006/table">
            <a:tbl>
              <a:tblPr/>
              <a:tblGrid>
                <a:gridCol w="21962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962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3348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60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Имя при рождении: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960" marR="60960" marT="60960" marB="60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Борис Исаакович Пастернак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960" marR="60960" marT="60960" marB="60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9F9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81183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Дата рождения: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960" marR="60960" marT="60960" marB="60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29 января (</a:t>
                      </a:r>
                      <a:r>
                        <a:rPr lang="ru-RU" sz="1800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2" tooltip="10 февраля"/>
                        </a:rPr>
                        <a:t>10 февраля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r>
                        <a:rPr lang="ru-RU" sz="1800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3" tooltip="1890 год"/>
                        </a:rPr>
                        <a:t>1890</a:t>
                      </a:r>
                      <a:endParaRPr lang="ru-RU" sz="1800" dirty="0">
                        <a:solidFill>
                          <a:srgbClr val="0000FF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18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(1890-02-10)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960" marR="60960" marT="60960" marB="60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9F9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81183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Место рождения: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960" marR="60960" marT="60960" marB="60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4" tooltip="Москва"/>
                        </a:rPr>
                        <a:t>Москва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ru-RU" sz="1800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5" tooltip="Российская империя"/>
                        </a:rPr>
                        <a:t>Российская империя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960" marR="60960" marT="60960" marB="60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9F9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81183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Дата смерти: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960" marR="60960" marT="60960" marB="60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6" tooltip="30 мая"/>
                        </a:rPr>
                        <a:t>30 мая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7" tooltip="1960 год"/>
                        </a:rPr>
                        <a:t>1960</a:t>
                      </a:r>
                      <a:endParaRPr lang="ru-RU" sz="1800" dirty="0">
                        <a:solidFill>
                          <a:srgbClr val="0000FF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18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(1960-05-30) </a:t>
                      </a:r>
                    </a:p>
                    <a:p>
                      <a:pPr>
                        <a:lnSpc>
                          <a:spcPts val="18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(70 лет)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960" marR="60960" marT="60960" marB="60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9F9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81183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Место смерти: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960" marR="60960" marT="60960" marB="60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 err="1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8" tooltip="Переделкино"/>
                        </a:rPr>
                        <a:t>Переделкино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ru-RU" sz="1800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9" tooltip="Московская область"/>
                        </a:rPr>
                        <a:t>Московская область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ru-RU" sz="1800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10" tooltip="Союз Советских Социалистических Республик"/>
                        </a:rPr>
                        <a:t>СССР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960" marR="60960" marT="60960" marB="60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9F9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81183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Гражданство: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960" marR="60960" marT="60960" marB="60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ru-RU" sz="1800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5" tooltip="Российская империя"/>
                        </a:rPr>
                        <a:t>Российская империя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 →</a:t>
                      </a:r>
                      <a:b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ru-RU" sz="1800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10" tooltip="Союз Советских Социалистических Республик"/>
                        </a:rPr>
                        <a:t>СССР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960" marR="60960" marT="60960" marB="60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9F9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33348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Род деятельности: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960" marR="60960" marT="60960" marB="60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11" tooltip="Поэт"/>
                        </a:rPr>
                        <a:t>поэт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, прозаик,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960" marR="60960" marT="60960" marB="60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9F9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pic>
        <p:nvPicPr>
          <p:cNvPr id="43010" name="Рисунок 28" descr="Российская империя">
            <a:hlinkClick r:id="rId12" tooltip="&quot;Российская империя&quot;"/>
          </p:cNvPr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190500" cy="123825"/>
          </a:xfrm>
          <a:prstGeom prst="rect">
            <a:avLst/>
          </a:prstGeom>
          <a:noFill/>
        </p:spPr>
      </p:pic>
      <p:pic>
        <p:nvPicPr>
          <p:cNvPr id="43009" name="Рисунок 29" descr="Союз Советских Социалистических Республик">
            <a:hlinkClick r:id="rId14" tooltip="&quot;Союз Советских Социалистических Республик&quot;"/>
          </p:cNvPr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0"/>
            <a:ext cx="190500" cy="9525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51520" y="548680"/>
            <a:ext cx="28803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Снег идёт</a:t>
            </a:r>
          </a:p>
        </p:txBody>
      </p:sp>
      <p:pic>
        <p:nvPicPr>
          <p:cNvPr id="6" name="Рисунок 5" descr="пастернак.jpg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0" y="2143116"/>
            <a:ext cx="3850954" cy="4286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Управляющая кнопка: домой 6">
            <a:hlinkClick r:id="rId17" action="ppaction://hlinksldjump" highlightClick="1"/>
          </p:cNvPr>
          <p:cNvSpPr/>
          <p:nvPr/>
        </p:nvSpPr>
        <p:spPr>
          <a:xfrm>
            <a:off x="8572528" y="6143644"/>
            <a:ext cx="357190" cy="428628"/>
          </a:xfrm>
          <a:prstGeom prst="actionButtonHom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4572000" y="548680"/>
          <a:ext cx="4104456" cy="5632840"/>
        </p:xfrm>
        <a:graphic>
          <a:graphicData uri="http://schemas.openxmlformats.org/drawingml/2006/table">
            <a:tbl>
              <a:tblPr/>
              <a:tblGrid>
                <a:gridCol w="20522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522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6883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60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Имя при рождении: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960" marR="60960" marT="60960" marB="60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Гетель Лейбовна Во́лова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960" marR="60960" marT="60960" marB="60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9F9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0067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Дата рождения: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960" marR="60960" marT="60960" marB="60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2" tooltip="17 февраля"/>
                        </a:rPr>
                        <a:t>4 (17) февраля</a:t>
                      </a:r>
                      <a:r>
                        <a:rPr lang="ru-RU" sz="1800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3" tooltip="1906 год"/>
                        </a:rPr>
                        <a:t>1906</a:t>
                      </a:r>
                      <a:endParaRPr lang="ru-RU" sz="1800" dirty="0">
                        <a:solidFill>
                          <a:srgbClr val="0000FF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18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(1906-02-17)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960" marR="60960" marT="60960" marB="60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9F9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20067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Место рождения: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960" marR="60960" marT="60960" marB="60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4" tooltip="Москва"/>
                        </a:rPr>
                        <a:t>Москва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ru-RU" sz="1800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5" tooltip="Российская империя"/>
                        </a:rPr>
                        <a:t>Российская империя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960" marR="60960" marT="60960" marB="60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9F9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20067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Дата смерти: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960" marR="60960" marT="60960" marB="60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6" tooltip="1 апреля"/>
                        </a:rPr>
                        <a:t>1 апреля</a:t>
                      </a:r>
                      <a:r>
                        <a:rPr lang="ru-RU" sz="1800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7" tooltip="1981 год"/>
                        </a:rPr>
                        <a:t>1981</a:t>
                      </a:r>
                      <a:endParaRPr lang="ru-RU" sz="1800" dirty="0">
                        <a:solidFill>
                          <a:srgbClr val="0000FF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18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(1981-04-01) (75 лет)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960" marR="60960" marT="60960" marB="60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9F9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56883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Место смерти: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960" marR="60960" marT="60960" marB="60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4" tooltip="Москва"/>
                        </a:rPr>
                        <a:t>Москва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ru-RU" sz="1800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8" tooltip="СССР"/>
                        </a:rPr>
                        <a:t>СССР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960" marR="60960" marT="60960" marB="60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9F9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56883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Гражданство: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960" marR="60960" marT="60960" marB="60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ru-RU" sz="1800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9" tooltip="Союз Советских Социалистических Республик"/>
                        </a:rPr>
                        <a:t>СССР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960" marR="60960" marT="60960" marB="60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9F9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56883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Род деятельности: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960" marR="60960" marT="60960" marB="60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10" tooltip="Поэтесса"/>
                        </a:rPr>
                        <a:t>поэтесса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ru-RU" sz="1800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11" tooltip="Сценарист"/>
                        </a:rPr>
                        <a:t>сценарист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960" marR="60960" marT="60960" marB="60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9F9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56883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Направление: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960" marR="60960" marT="60960" marB="60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12" tooltip="Социалистический реализм"/>
                        </a:rPr>
                        <a:t>социалистический реализм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960" marR="60960" marT="60960" marB="60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9F9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pic>
        <p:nvPicPr>
          <p:cNvPr id="49153" name="Рисунок 22" descr="Союз Советских Социалистических Республик">
            <a:hlinkClick r:id="rId13" tooltip="&quot;Союз Советских Социалистических Республик&quot;"/>
          </p:cNvPr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209550" cy="104775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51520" y="404664"/>
            <a:ext cx="31683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В защиту Деда Мороза</a:t>
            </a:r>
          </a:p>
        </p:txBody>
      </p:sp>
      <p:pic>
        <p:nvPicPr>
          <p:cNvPr id="5" name="Рисунок 4" descr="Barto.jpg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285720" y="2083826"/>
            <a:ext cx="3317646" cy="47741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Управляющая кнопка: домой 5">
            <a:hlinkClick r:id="rId16" action="ppaction://hlinksldjump" highlightClick="1"/>
          </p:cNvPr>
          <p:cNvSpPr/>
          <p:nvPr/>
        </p:nvSpPr>
        <p:spPr>
          <a:xfrm>
            <a:off x="8572528" y="6143644"/>
            <a:ext cx="357190" cy="428628"/>
          </a:xfrm>
          <a:prstGeom prst="actionButtonHom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theme/theme1.xml><?xml version="1.0" encoding="utf-8"?>
<a:theme xmlns:a="http://schemas.openxmlformats.org/drawingml/2006/main" name="Тема8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60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2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13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Arial"/>
        <a:ea typeface="MS Gothic"/>
        <a:cs typeface=""/>
      </a:majorFont>
      <a:minorFont>
        <a:latin typeface="Arial"/>
        <a:ea typeface="MS Gothic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  <a:ea typeface="MS Gothic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  <a:ea typeface="MS Gothic" charset="-128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Тема11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Arial"/>
        <a:ea typeface="MS Gothic"/>
        <a:cs typeface=""/>
      </a:majorFont>
      <a:minorFont>
        <a:latin typeface="Arial"/>
        <a:ea typeface="MS Gothic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  <a:ea typeface="MS Gothic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  <a:ea typeface="MS Gothic" charset="-128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Тема81</Template>
  <TotalTime>308</TotalTime>
  <Words>707</Words>
  <Application>Microsoft Office PowerPoint</Application>
  <PresentationFormat>Экран (4:3)</PresentationFormat>
  <Paragraphs>184</Paragraphs>
  <Slides>18</Slides>
  <Notes>1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5</vt:i4>
      </vt:variant>
      <vt:variant>
        <vt:lpstr>Заголовки слайдов</vt:lpstr>
      </vt:variant>
      <vt:variant>
        <vt:i4>18</vt:i4>
      </vt:variant>
    </vt:vector>
  </HeadingPairs>
  <TitlesOfParts>
    <vt:vector size="33" baseType="lpstr">
      <vt:lpstr>Adine Kirnberg</vt:lpstr>
      <vt:lpstr>Arial</vt:lpstr>
      <vt:lpstr>Brush Script MT</vt:lpstr>
      <vt:lpstr>Calibri</vt:lpstr>
      <vt:lpstr>Century Schoolbook</vt:lpstr>
      <vt:lpstr>Constantia</vt:lpstr>
      <vt:lpstr>Franklin Gothic Book</vt:lpstr>
      <vt:lpstr>Monotype Corsiva</vt:lpstr>
      <vt:lpstr>Rage Italic</vt:lpstr>
      <vt:lpstr>Times New Roman</vt:lpstr>
      <vt:lpstr>Тема81</vt:lpstr>
      <vt:lpstr>Тема60</vt:lpstr>
      <vt:lpstr>Тема21</vt:lpstr>
      <vt:lpstr>Тема13</vt:lpstr>
      <vt:lpstr>Тема11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Teacher</cp:lastModifiedBy>
  <cp:revision>46</cp:revision>
  <dcterms:modified xsi:type="dcterms:W3CDTF">2022-11-02T00:47:55Z</dcterms:modified>
</cp:coreProperties>
</file>