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8" autoAdjust="0"/>
    <p:restoredTop sz="94660"/>
  </p:normalViewPr>
  <p:slideViewPr>
    <p:cSldViewPr>
      <p:cViewPr>
        <p:scale>
          <a:sx n="84" d="100"/>
          <a:sy n="84" d="100"/>
        </p:scale>
        <p:origin x="954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C43FB-588B-48F2-8918-1F3C81B2CB43}" type="datetimeFigureOut">
              <a:rPr lang="ru-RU" smtClean="0"/>
              <a:t>14.10.2022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F6B46-F963-464F-B19E-F63807208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90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F6B46-F963-464F-B19E-F6380720863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04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157163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Спортивный туризм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Татищевском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37" y="1928802"/>
            <a:ext cx="7783891" cy="5837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Наши спортсмены в составе сборной Саратовской области выступают в Приволжском Федеральном округе г.Хвалынск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туриаде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а также выступали в Слете союзных государств  Белоруссия-Россия в городе Брянске, Минске, Столбцы, Белгородской области, где   заняли 5 место из 42 команд.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user\Desktop\Решетникова\DSC0512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749354"/>
            <a:ext cx="4032448" cy="267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1170" y="2231179"/>
            <a:ext cx="4424093" cy="33180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216" y="4581128"/>
            <a:ext cx="4139952" cy="3104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:\user\Desktop\Решетникова\DSC051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4831" y="416151"/>
            <a:ext cx="4071755" cy="302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D:\user\Desktop\Решетникова\DSC0513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4147968" cy="302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DSC053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0529" y="3578611"/>
            <a:ext cx="4100358" cy="316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0439"/>
            <a:ext cx="4433688" cy="3325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начале лета в нашем районе ежегодно традиционно проводится туристический слет школьников, который собирает более 250 детей.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user\Desktop\Решетникова\DSC0513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00504"/>
            <a:ext cx="3782224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DSC066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00108"/>
            <a:ext cx="3756834" cy="275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DSC067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71546"/>
            <a:ext cx="3710216" cy="278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DSC0667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229074" y="4271385"/>
            <a:ext cx="3385015" cy="253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ещё один шаг молодежи двух поколений. Слет собирает друзей, спортсменов, интеллектуалов, партнеров в целях поддержания добрососедских отношений, укрепление дружбы и развития сотрудничества в сфере   воспитания подрастающего поколения.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DSC0773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890" y="4581128"/>
            <a:ext cx="350046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DSC077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71612"/>
            <a:ext cx="3753464" cy="275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512198"/>
            <a:ext cx="3754760" cy="281607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136" y="4589129"/>
            <a:ext cx="3959352" cy="2969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Слет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школьников решает не только оздоровительную, воспитательную, образовательную задачу, но и решает преемственность в семейных традициях, это передается из поколения в поколение. Родители с большим удовольствием детей собирают на слет, они сами в свое время участвовали в таких мероприятиях.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user\Desktop\Решетникова\IMG_396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6081" y="1556792"/>
            <a:ext cx="390145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IMG_20180912_1127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518" y="1531392"/>
            <a:ext cx="352839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01" y="4453457"/>
            <a:ext cx="4027311" cy="30204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792" y="4534527"/>
            <a:ext cx="3919218" cy="2939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районе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проходит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осенняя и зимняя военно-спортивная игра «Зарница» с элементами спортивного туризма, где участвует более 300 детей  Татищевского района.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user\Desktop\Решетникова\DSC0782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39229"/>
            <a:ext cx="3787924" cy="286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IMG_21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53465"/>
            <a:ext cx="3780748" cy="283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36" y="1176806"/>
            <a:ext cx="3715724" cy="278679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53465"/>
            <a:ext cx="3925597" cy="2944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Команда спортсменов – туристов активно ведет спортивную работу, участвуют во всех спортивных соревнованиях по ориентированию и технике пешеходного туризма,  горному туризму, проводимые  центром «Поиск» г. Саратов, и г. Энгельс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IMG_084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00175"/>
            <a:ext cx="411612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DSC078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214818"/>
            <a:ext cx="392909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917" y="2300014"/>
            <a:ext cx="4725144" cy="3543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Участвуют в областных слетах юных туристов, «Золотая осень»- Широкий Буерак, юные спасатели – «Прометей» г. Саратов.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user\Desktop\Решетникова\DSC0516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142985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DSC086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071546"/>
            <a:ext cx="407562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DSC0515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857628"/>
            <a:ext cx="3623946" cy="271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Наши спортсмены вошли в состав сборной команды Саратовской области и стали чемпионами на Приволжском федеральном округе «Школа безопасности» в г. Пенза.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00628" y="4393389"/>
            <a:ext cx="3286148" cy="2464611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3672407" cy="4896544"/>
          </a:xfrm>
        </p:spPr>
      </p:pic>
      <p:pic>
        <p:nvPicPr>
          <p:cNvPr id="1026" name="Picture 2" descr="D:\user\Desktop\выступлени е  18.30 лицей Надя\пенза 1 место МЧ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357298"/>
            <a:ext cx="4429156" cy="28892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Ежегодно мы выступаем в областном слете работников образования, где занимаем призовые места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D:\user\Desktop\Решетникова\DSC0837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3687008" cy="276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S700173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6414" y="4046268"/>
            <a:ext cx="3825038" cy="281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DSC071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014600"/>
            <a:ext cx="3797365" cy="28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449" y="846138"/>
            <a:ext cx="3665380" cy="274903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Татищевский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 – край   гостеприимных, трудолюбивых, веселых и гордых людей. Наша земля явила миру великих воинов, музыкантов, поэтов, актеров, гениев технической мысли, стала бесценной жемчужиной великой страны, имя которой – Россия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DSC0283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42908"/>
            <a:ext cx="3744416" cy="2708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47663"/>
            <a:ext cx="3991346" cy="25341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74406"/>
            <a:ext cx="3672408" cy="2754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442104"/>
            <a:ext cx="3491880" cy="261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Приобретенные знания, умения и навыки  педагоги применяют в подготовке своих команд к районному слету и военно-спортивной игре «Зарница»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:\user\Desktop\Решетникова\DSC063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018" y="1417638"/>
            <a:ext cx="3435322" cy="255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S700164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678" y="4191924"/>
            <a:ext cx="35346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IMG_07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3" y="4214818"/>
            <a:ext cx="4068493" cy="247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1279813"/>
            <a:ext cx="3672409" cy="275430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Мои воспитанники, окончившие высшие учебные заведения, нашли свою дорогу в жизни, любимую работу и спорт идет с ними по жизни. Навыки и знания, приобретенные в спортивной жизни сопутствуют им.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D:\user\Desktop\Решетникова\IMG_07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571612"/>
            <a:ext cx="340010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D:\user\Desktop\Решетникова\IMG_20180913_16570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71612"/>
            <a:ext cx="35719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IMG_20180914_140919_00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214818"/>
            <a:ext cx="328614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DSC063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286256"/>
            <a:ext cx="3480084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Активная спортивная жизнь проходит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Татищевском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районе и мы, тренера будем работать для того, чтобы район наш процветал. Наши спортсмены еще неоднократно выйдут на пьедестал почета и мы этим гордимся.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DSC073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071942"/>
            <a:ext cx="335758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DSC0887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00175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IMG_129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736"/>
            <a:ext cx="3720896" cy="2480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DSC078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214818"/>
            <a:ext cx="3715916" cy="252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Пусть  наша работа с детьми  принесет радость, общения, восторг открытий, успех созидания и счастье!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DSC0729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077072"/>
            <a:ext cx="4712745" cy="327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DSC052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052736"/>
            <a:ext cx="4104456" cy="295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84" y="1048048"/>
            <a:ext cx="3940916" cy="295568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Спасибо за внимание!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7638"/>
            <a:ext cx="7169149" cy="537686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58204" cy="13177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славной истории нашего края рассказывают музеи, памятники истории и культуры - подлинные свидетельства времени, драгоценные крупицы исторического прошлого.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Подрастающее поколение – стратегический ресурс этой земли. Одним из главных приоритетов в организации воспитательной работы является формирование лучших качеств гражданина, патриота, воспитание личности, ответственности за будущее страны.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IMG_04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27" y="2716476"/>
            <a:ext cx="4176464" cy="335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DSC080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5207" y="2743003"/>
            <a:ext cx="440283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DSC080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256" y="2745221"/>
            <a:ext cx="440283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Татищевском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муниципальном районе находится спортивная школа, где с  августа 2000 года  я работаю  тренером-преподавателем по спортивному туризму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DSC0806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524595" y="2315726"/>
            <a:ext cx="4595404" cy="353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396" y="1124744"/>
            <a:ext cx="3905028" cy="33814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645106"/>
            <a:ext cx="4536504" cy="3402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Что нужно для того, чтобы стать хорошим педагогом, тренером? Владение профессиональными знаниями и навыками,  умение находить общий язык с окружающим миром, ориентироваться в том, что происходит вокруг… А ещё любовь и преданность к тому делу.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user\Desktop\Решетникова\IMG_38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96550"/>
            <a:ext cx="3995936" cy="262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8647"/>
            <a:ext cx="3912434" cy="2675906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3" y="4595562"/>
            <a:ext cx="3797661" cy="28482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49" y="4351274"/>
            <a:ext cx="4167318" cy="3125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 период тренерской работы я подготовила более 35 воспитанников- разрядников, кандидатов в мастера спорта по спортивному туризму.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D:\user\Desktop\Решетникова\DSC0807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381642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Фото0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08720"/>
            <a:ext cx="410445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P10001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606" y="3929066"/>
            <a:ext cx="3643338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817222"/>
            <a:ext cx="4203496" cy="3152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7" y="85891"/>
            <a:ext cx="8229600" cy="114300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Становились неоднократными чемпионами в районных, областных, городских соревнованиях по технике пешеходного туризма, спортивному ориентированию,  «Школе безопасности» региональные соревнования МЧС.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user\Desktop\Решетникова\DSCN056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214422"/>
            <a:ext cx="3782795" cy="25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Фото0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071546"/>
            <a:ext cx="3638640" cy="267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DSC0788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010" y="3933056"/>
            <a:ext cx="4360568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097" y="3933056"/>
            <a:ext cx="4019939" cy="3014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user\Desktop\Решетникова\IMG_398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57166"/>
            <a:ext cx="38362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IMG_40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789040"/>
            <a:ext cx="3900486" cy="287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Фото0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89040"/>
            <a:ext cx="4070256" cy="2859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19" y="357167"/>
            <a:ext cx="4136554" cy="3102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4" name="Содержимое 3" descr="D:\user\Desktop\Решетникова\Фото07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0254" y="404665"/>
            <a:ext cx="4042794" cy="322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user\Desktop\Решетникова\Фото1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953" y="404664"/>
            <a:ext cx="4273053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user\Desktop\Решетникова\п громовенко на горе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" y="3933056"/>
            <a:ext cx="4043363" cy="278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user\Desktop\Решетникова\100_015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933055"/>
            <a:ext cx="4048765" cy="264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127</TotalTime>
  <Words>377</Words>
  <Application>Microsoft Office PowerPoint</Application>
  <PresentationFormat>Экран (4:3)</PresentationFormat>
  <Paragraphs>23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Спортивный туризм в Татищевском районе</vt:lpstr>
      <vt:lpstr>Татищевский район – край   гостеприимных, трудолюбивых, веселых и гордых людей. Наша земля явила миру великих воинов, музыкантов, поэтов, актеров, гениев технической мысли, стала бесценной жемчужиной великой страны, имя которой – Россия</vt:lpstr>
      <vt:lpstr>О славной истории нашего края рассказывают музеи, памятники истории и культуры - подлинные свидетельства времени, драгоценные крупицы исторического прошлого.     Подрастающее поколение – стратегический ресурс этой земли. Одним из главных приоритетов в организации воспитательной работы является формирование лучших качеств гражданина, патриота, воспитание личности, ответственности за будущее страны. </vt:lpstr>
      <vt:lpstr>В  Татищевском муниципальном районе находится спортивная школа, где с  августа 2000 года  я работаю  тренером-преподавателем по спортивному туризму</vt:lpstr>
      <vt:lpstr> Что нужно для того, чтобы стать хорошим педагогом, тренером? Владение профессиональными знаниями и навыками,  умение находить общий язык с окружающим миром, ориентироваться в том, что происходит вокруг… А ещё любовь и преданность к тому делу.</vt:lpstr>
      <vt:lpstr>За период тренерской работы я подготовила более 35 воспитанников- разрядников, кандидатов в мастера спорта по спортивному туризму. </vt:lpstr>
      <vt:lpstr> Становились неоднократными чемпионами в районных, областных, городских соревнованиях по технике пешеходного туризма, спортивному ориентированию,  «Школе безопасности» региональные соревнования МЧС. </vt:lpstr>
      <vt:lpstr>Презентация PowerPoint</vt:lpstr>
      <vt:lpstr> </vt:lpstr>
      <vt:lpstr>  Наши спортсмены в составе сборной Саратовской области выступают в Приволжском Федеральном округе г.Хвалынск на туриаде, а также выступали в Слете союзных государств  Белоруссия-Россия в городе Брянске, Минске, Столбцы, Белгородской области, где   заняли 5 место из 42 команд. </vt:lpstr>
      <vt:lpstr>Презентация PowerPoint</vt:lpstr>
      <vt:lpstr>  В начале лета в нашем районе ежегодно традиционно проводится туристический слет школьников, который собирает более 250 детей.   </vt:lpstr>
      <vt:lpstr> Это ещё один шаг молодежи двух поколений. Слет собирает друзей, спортсменов, интеллектуалов, партнеров в целях поддержания добрососедских отношений, укрепление дружбы и развития сотрудничества в сфере   воспитания подрастающего поколения.  </vt:lpstr>
      <vt:lpstr>  Слет  школьников решает не только оздоровительную, воспитательную, образовательную задачу, но и решает преемственность в семейных традициях, это передается из поколения в поколение. Родители с большим удовольствием детей собирают на слет, они сами в свое время участвовали в таких мероприятиях. </vt:lpstr>
      <vt:lpstr>В районе проходит осенняя и зимняя военно-спортивная игра «Зарница» с элементами спортивного туризма, где участвует более 300 детей  Татищевского района. </vt:lpstr>
      <vt:lpstr>Команда спортсменов – туристов активно ведет спортивную работу, участвуют во всех спортивных соревнованиях по ориентированию и технике пешеходного туризма,  горному туризму, проводимые  центром «Поиск» г. Саратов, и г. Энгельс</vt:lpstr>
      <vt:lpstr>Участвуют в областных слетах юных туристов, «Золотая осень»- Широкий Буерак, юные спасатели – «Прометей» г. Саратов. </vt:lpstr>
      <vt:lpstr>Наши спортсмены вошли в состав сборной команды Саратовской области и стали чемпионами на Приволжском федеральном округе «Школа безопасности» в г. Пенза. </vt:lpstr>
      <vt:lpstr>Ежегодно мы выступаем в областном слете работников образования, где занимаем призовые места. </vt:lpstr>
      <vt:lpstr>Приобретенные знания, умения и навыки  педагоги применяют в подготовке своих команд к районному слету и военно-спортивной игре «Зарница»</vt:lpstr>
      <vt:lpstr>  Мои воспитанники, окончившие высшие учебные заведения, нашли свою дорогу в жизни, любимую работу и спорт идет с ними по жизни. Навыки и знания, приобретенные в спортивной жизни сопутствуют им.  </vt:lpstr>
      <vt:lpstr>Активная спортивная жизнь проходит в Татищевском районе и мы, тренера будем работать для того, чтобы район наш процветал. Наши спортсмены еще неоднократно выйдут на пьедестал почета и мы этим гордимся.  </vt:lpstr>
      <vt:lpstr>Пусть  наша работа с детьми  принесет радость, общения, восторг открытий, успех созидания и счастье! </vt:lpstr>
      <vt:lpstr>    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Спортивный туризм в Татищевском районе</dc:title>
  <cp:lastModifiedBy>RePack by Diakov</cp:lastModifiedBy>
  <cp:revision>19</cp:revision>
  <cp:lastPrinted>2019-07-20T14:34:18Z</cp:lastPrinted>
  <dcterms:modified xsi:type="dcterms:W3CDTF">2022-10-14T06:52:56Z</dcterms:modified>
</cp:coreProperties>
</file>