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D71C-8D2F-41D4-8812-ACE3423779A4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10BA6-DDCD-4275-862E-4F11EF66F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060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D71C-8D2F-41D4-8812-ACE3423779A4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10BA6-DDCD-4275-862E-4F11EF66F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868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D71C-8D2F-41D4-8812-ACE3423779A4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10BA6-DDCD-4275-862E-4F11EF66F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30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D71C-8D2F-41D4-8812-ACE3423779A4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10BA6-DDCD-4275-862E-4F11EF66F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950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D71C-8D2F-41D4-8812-ACE3423779A4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10BA6-DDCD-4275-862E-4F11EF66F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067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D71C-8D2F-41D4-8812-ACE3423779A4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10BA6-DDCD-4275-862E-4F11EF66F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630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D71C-8D2F-41D4-8812-ACE3423779A4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10BA6-DDCD-4275-862E-4F11EF66F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489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D71C-8D2F-41D4-8812-ACE3423779A4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10BA6-DDCD-4275-862E-4F11EF66F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569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D71C-8D2F-41D4-8812-ACE3423779A4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10BA6-DDCD-4275-862E-4F11EF66F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131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D71C-8D2F-41D4-8812-ACE3423779A4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10BA6-DDCD-4275-862E-4F11EF66F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754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D71C-8D2F-41D4-8812-ACE3423779A4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10BA6-DDCD-4275-862E-4F11EF66F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891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0D71C-8D2F-41D4-8812-ACE3423779A4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10BA6-DDCD-4275-862E-4F11EF66F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525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68300"/>
            <a:ext cx="8572500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0565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5425"/>
            <a:ext cx="9755188" cy="731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1699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8" y="120650"/>
            <a:ext cx="8821737" cy="661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7585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862013"/>
            <a:ext cx="8718550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7826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188913"/>
            <a:ext cx="8718550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3685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496888"/>
            <a:ext cx="86455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7196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3911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188913"/>
            <a:ext cx="8718550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3666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533400"/>
            <a:ext cx="8718550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3089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49238"/>
            <a:ext cx="8967787" cy="635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9484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623888"/>
            <a:ext cx="8718550" cy="560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6910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1985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Экран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</cp:revision>
  <dcterms:created xsi:type="dcterms:W3CDTF">2022-11-10T23:01:07Z</dcterms:created>
  <dcterms:modified xsi:type="dcterms:W3CDTF">2022-11-11T01:14:54Z</dcterms:modified>
</cp:coreProperties>
</file>