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87" r:id="rId5"/>
    <p:sldId id="299" r:id="rId6"/>
    <p:sldId id="293" r:id="rId7"/>
    <p:sldId id="296" r:id="rId8"/>
    <p:sldId id="307" r:id="rId9"/>
    <p:sldId id="291" r:id="rId10"/>
    <p:sldId id="301" r:id="rId11"/>
    <p:sldId id="258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834B5-1DFB-469F-892E-4B923B30C104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863C1-71FB-43CA-89E7-82C593326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ancelib.ru/books/item/f00/s00/z0000016/st007.shtml" TargetMode="External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sportal.ru/shkola/raznoe/library/2016/12/23/dinamika-stsenicheskogo-prostranstva" TargetMode="External"/><Relationship Id="rId5" Type="http://schemas.openxmlformats.org/officeDocument/2006/relationships/hyperlink" Target="https://vk.com/@kdochoreographer-masterstvo-horeografa-risunok-tanca-kak-sostavlyauschaya-cha" TargetMode="External"/><Relationship Id="rId4" Type="http://schemas.openxmlformats.org/officeDocument/2006/relationships/hyperlink" Target="https://4dancing.ru/blogs/021216/2735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одзаголовок 3"/>
          <p:cNvSpPr txBox="1">
            <a:spLocks/>
          </p:cNvSpPr>
          <p:nvPr/>
        </p:nvSpPr>
        <p:spPr>
          <a:xfrm>
            <a:off x="2357422" y="5857892"/>
            <a:ext cx="4572000" cy="6340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Райчихинск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2022г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64305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«постановка вокального номера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2910" y="285728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5" name="Подзаголовок 3"/>
          <p:cNvSpPr txBox="1">
            <a:spLocks/>
          </p:cNvSpPr>
          <p:nvPr/>
        </p:nvSpPr>
        <p:spPr>
          <a:xfrm>
            <a:off x="4714876" y="4857760"/>
            <a:ext cx="4000528" cy="78175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образования Черепанова Татьяна Анатольевна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одзаголовок 3"/>
          <p:cNvSpPr txBox="1">
            <a:spLocks/>
          </p:cNvSpPr>
          <p:nvPr/>
        </p:nvSpPr>
        <p:spPr>
          <a:xfrm>
            <a:off x="2857488" y="2928934"/>
            <a:ext cx="4000528" cy="108337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особие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постановки концертного номера,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руководителям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детских художественных коллективов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928670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Дизайн декораций и освещения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(или их отсутствие) может помочь создать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песню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определить место, в котором должна происходить постановка. Пространство, в котором происходит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действо,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имеет, на самом деле, очень большое влияние на то, каким способом воспринимаются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образом, небольшое пространство может заставить движения выглядеть более размашистыми, в то время как большое пространство может уменьшить масштаб движений и, возможно, заставить их казаться более отдаленными.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Шоу под дождем-3 Только для женщин - купить билеты на шоу в Калининграде  2020 | KASSIR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7943" y="3000372"/>
            <a:ext cx="4856057" cy="32147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48" y="3286124"/>
            <a:ext cx="38576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Точно так же загроможденная сцена с только одной освещенной областью, может заставить движения в танце казаться «сжатыми» или даже отрывистыми, в то время как ясно освещенная, открытая сцена может заставить движения казаться неограниченными.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4143380"/>
            <a:ext cx="85725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единства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 Аристотелем.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принцип выражается в согласованности отдельных частей композиции, в котором элементы формы определяются общим для частей материалом.  Нарушение принципа единства приводит к эклектике, 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разностильности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хореографии каждая часть должна объединяться в строго соответствующие формы выражения.)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подчинения второстепенного главному.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ринцип соотношения формы и содержания.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285728"/>
            <a:ext cx="52149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Каждый вид искусства предлагает свои законы композиционного построения живопись, музыка, балет; От эстетических взглядов художника, от его творческой напористости зависит композиционное построение произведения,  помимо этого: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композиционной целостности.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онятие целостности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композиции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определяется таким построением, при которой все части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произведения гармонически сочетаются друг с другом. В произведение должна быт целостность, согласованные пропорции).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contemporary_dance - Статистика канала Contemporary Dance. Telegram  Analyt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3857620" cy="385762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928670"/>
            <a:ext cx="83582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Лекционный материал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http://dancelib.ru/books/item/f00/s00/z0000016/st007.shtml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https://4dancing.ru/blogs/021216/2735/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https://vk.com/@kdochoreographer-masterstvo-horeografa-risunok-tanca-kak-sostavlyauschaya-cha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https://nsportal.ru/shkola/raznoe/library/2016/12/23/dinamika-stsenicheskogo-prostranstva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428604"/>
            <a:ext cx="23466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</a:p>
        </p:txBody>
      </p:sp>
      <p:pic>
        <p:nvPicPr>
          <p:cNvPr id="4098" name="Picture 2" descr="Возможность раскрыться». Ученики и педагоги – о студии танца Liberty Dance  | Культура | АиФ Челябинс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3300053"/>
            <a:ext cx="5357850" cy="355794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714356"/>
            <a:ext cx="828680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От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лат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составление, сочетание;  Законы композиции действуют на все виды искусства. Композиция организует отдельные элементы художественного произведения в единое целое. Элементы, составляющие хореографическое произведение, складываются в единую форму, раскрывающую содержание произведения. Построение отдельных элементов не стихийно, оно организованно. В нем действуют законы, балетмейстерские приемы, системы.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На законы композиции влияют отдельные исторические условия, с изменением которых, изменяются композиционные законы.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85728"/>
            <a:ext cx="2584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Композиция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4" name="Picture 10" descr="Andrea Palladio. Villa Almerico-Capra o La Rotonda (1559-1560),... |  Download Scientific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000504"/>
            <a:ext cx="1760461" cy="285749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285728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Композиция (изобразительное искусство)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 отличие от рисунка, цвета, линии, объёма, пространства представляет собой не один из компонентов художественной формы, а художественно-образную, содержательно-формальную целостность — наиболее сложный и совершенный тип структуры, в котором все элементы органично связаны между собой.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Композиция (литературоведение)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взаимная соотнесённость и расположение единиц изображаемого и художественно-речевых средств в словесно-художественном произведении. Структура, план выражения литературного произведения. Построение художественного произведения.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Композиция (музыка)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категория музыковедения и музыкальной эстетики, характеризующая предметное воплощение музыки в виде выработанного и завершённого в себе музыкального произведения.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Архитектурная композиция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содержательно-формальная целостность всех элементов, возникающая в результате художественно-образного переосмысления строительной конструкции.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Композиция - основа живописи и рису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омпозиция - основа живописи и рису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Композиция из геометрических тел. Рисунок по представлению, обзор.  Архитектурный рисунок – курсы не вставая с дивана. Арх… | Геометрические  фигуры, Рисунки,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786908"/>
            <a:ext cx="1714480" cy="20710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2" name="Picture 8" descr="Секреты музыкального языка - 1/Средства музыкальной выразительно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786322"/>
            <a:ext cx="3429024" cy="174966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071678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. Драматургия</a:t>
            </a:r>
            <a:endParaRPr lang="ru-RU" sz="2400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286124"/>
            <a:ext cx="55721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Основной закон построения драматургического произведения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обязателен как для танцев сюжетных, так и для любого бессюжетного танца, где есть тема и задача выразительность то или иное состояние человека (радость, горе, любовь, ревность, отчаяние и т.п.) или его свойства (доверчивость, хитрость, подозрительность, самовлюбленность, беспечность, неустрашимость, трудность).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Согласно этому закону танец должен сочетать в себе в гармоническом соотношении все пять его частей.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00042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Композиция танца состоит из 6-ти компонентов.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нее входят: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драматургия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(содержание),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лексика танца, музыка, текст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(движения, позы, жестикуляция, мимика),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(перемещение танцующих по сценической площадке),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всевозможные ракурсы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Все это подчинено задаче выразить мысль и эмоциональное состояние героев в их сценическом поведении. Композиция составляется из ряда частей - танцевальных комбинаций.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428604"/>
            <a:ext cx="1842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Музыка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1988" name="Picture 4" descr="Музыкальные ноты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3"/>
            <a:ext cx="1357322" cy="1307206"/>
          </a:xfrm>
          <a:prstGeom prst="rect">
            <a:avLst/>
          </a:prstGeom>
          <a:noFill/>
        </p:spPr>
      </p:pic>
      <p:pic>
        <p:nvPicPr>
          <p:cNvPr id="41990" name="Picture 6" descr="From the Heart Music and Dance - Публикации | Facebo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5143520"/>
            <a:ext cx="1714480" cy="171448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1071546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быть по законам драматургии, то есть иметь экспозицию, завязку, развитие действия, кульминацию и развязку. И не только в целом. Каждая музыкальная сцена,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каждая песня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могут не быть подчинены этому языку.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Глиер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 время работы над его балетом «Медный всадник» говорил: «Я пишу не музыку «вообще», а музыку театральную, а потом прошу вас в композиционном плане очень подробно описать все, что на сцене происходит и как это происходит. Прошу точно обозначить место, время и характер сценического действия и каждого танца, только тогда я сумею написать музыку для нашего балета – музыку театральную. Конечно, это будет музыка симфоническая, но предназначенная для театра, а не для концертной филармонической эстрады».</a:t>
            </a: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142984"/>
            <a:ext cx="76438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Мы часто видим, как танцующие то стремительно летят или плывут к нам лицом, то поворачиваются в профиль и мы видим их сбоку, то вдруг становятся спиной.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Ракурс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точка зрения из центра зрительного зала на танцующего (или танцующих): анфас,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круазе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эффасе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1-й, 2-й, 3-й, 4-й арабески – это все ракурсы. От того, насколько балетмейстер умеет пользоваться ракурсами, зависит богатство или скудость танцевального текста, содержательность сочиняемого танца.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28604"/>
            <a:ext cx="1969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ракурсы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8130" name="Picture 2" descr="Танец или музыка? 5 культовых мелодий и танцев, исполненных под них |  365mag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714752"/>
            <a:ext cx="6340378" cy="30169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08" y="428604"/>
            <a:ext cx="5336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всевозможные ракурсы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5058" name="Picture 2" descr="Балет и Опера :: Просмотр темы - 2019-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612703"/>
            <a:ext cx="4857784" cy="32452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928670"/>
            <a:ext cx="821537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Мизансцена (Расположение на сцене).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трёхмерном пространстве следует рассматривать фигуру как в статике, так и в динамике. Мизансцена существует в пространстве и во времени – в последовательной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раскадровке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зримое проявление состояния, мысли, чувства персонажей на данном отрезке времени, когда постановщик выстраивает отдельные группы исполнителей в нужную образно-пластическую композицию0 Мизансцена должна быть действенна, обоснована, логична. Она продолжение раскрытия сценического действия и сценических образов, создаёт атмосферу, помогает развивать действие. Всякое перемещение 4 продиктовано необходимостью. Можно изучать мизансцены тела в образцах живописи, наблюдать примеры пластики тела в жизни.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Ракурсы мизансцен: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горизонтали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вертикали,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диагонали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кругу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спирали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Мизансцена: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симметричная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асимметричная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428604"/>
            <a:ext cx="80724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Работа костюма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Как же происходит действие костюма на зрителя? В момент выхода на сцену, костюм артиста в одно мгновение дает зрителю представление о стиле будущего действа. Зритель невольно настраивается на представление, а также происходит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сонастройка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артистом. 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исполнения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песни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костюм позволяет эффективно подавать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сюжет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представляя их именно в том виде, в котором требуется, точно раскрывая стоящие задачи. Некоторые элементы костюма дают возможность делать акцент на лицо или волосы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другие части тела.</a:t>
            </a:r>
          </a:p>
        </p:txBody>
      </p:sp>
      <p:pic>
        <p:nvPicPr>
          <p:cNvPr id="56322" name="Picture 2" descr="Балет Игоря Моисеева &quot;Танцы народов мира&quot; — — Мероприятия — Культурный  центр «Москвич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86125"/>
            <a:ext cx="4714876" cy="328752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3286124"/>
            <a:ext cx="41434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Кроме того, костюм также может подчеркивать роль артиста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коллективе. Одинаковые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костюмы говорят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 равенстве их ролей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произведении.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их фоне очень хорошо будет выделяться костюм солиста, привлекая к нему внимание зрителей. Однако, в коллективном танце все костюмы работают на общее действо, являясь важными средствами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выражения.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Нежно-голубой фон с лепестками” для презентаций PowerPoint, 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0178" name="Picture 2" descr="Обучение танцам: танец и его сегмен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9210" y="3571876"/>
            <a:ext cx="4584790" cy="30718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778674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Декорации, костюмы и дизайн освещения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важны как в повествовательном, так и в формальном танце и помогают аудитории поддержать особое внимание на важных аспектах театральной постановки. Они также могут оказать сильное влияние на то, каким способом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воспринимается 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создает настроение (мрачное или праздничное, в зависимости от цвета костюмов и используемых украшений). В «Дикой природе» Ричарда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Олстона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(1984) были использованы бумажные змеи странной геометрической формы, которые подчеркивали резкие угловатые движения танцоров.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Костюмы также могут изменить движения: юбки могут придать поворотам и движениям ног больший размах, в то время как плотно прилегающее трико показывает каждую деталь движений тела.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714752"/>
            <a:ext cx="4214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ытаясь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подчеркнуть аспекты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произведения, можно одеть артистов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обычную уличную одежду, чтобы она выглядела как можно более нейтрально, и при этом экспериментировали с декорациями и освещением.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1132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I. Драматургия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 Черепанова</dc:creator>
  <cp:lastModifiedBy>DDU_Soft</cp:lastModifiedBy>
  <cp:revision>201</cp:revision>
  <dcterms:created xsi:type="dcterms:W3CDTF">2020-09-14T13:43:22Z</dcterms:created>
  <dcterms:modified xsi:type="dcterms:W3CDTF">2022-11-21T13:31:35Z</dcterms:modified>
</cp:coreProperties>
</file>