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5" r:id="rId9"/>
    <p:sldId id="262" r:id="rId10"/>
    <p:sldId id="261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29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2"/>
            <a:ext cx="2356674" cy="6853285"/>
            <a:chOff x="6627813" y="195454"/>
            <a:chExt cx="1952625" cy="5678297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454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85106" y="473528"/>
            <a:ext cx="8915399" cy="2262781"/>
          </a:xfrm>
        </p:spPr>
        <p:txBody>
          <a:bodyPr/>
          <a:lstStyle/>
          <a:p>
            <a:r>
              <a:rPr lang="ru-RU" dirty="0" smtClean="0"/>
              <a:t>Творческий проект </a:t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dirty="0" err="1" smtClean="0"/>
              <a:t>Хотьковские</a:t>
            </a:r>
            <a:r>
              <a:rPr lang="ru-RU" dirty="0" smtClean="0"/>
              <a:t> потехи»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59828" y="3634379"/>
            <a:ext cx="5242605" cy="1126283"/>
          </a:xfrm>
        </p:spPr>
        <p:txBody>
          <a:bodyPr>
            <a:normAutofit fontScale="85000" lnSpcReduction="20000"/>
          </a:bodyPr>
          <a:lstStyle/>
          <a:p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</a:t>
            </a:r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учитель технологии Горбань Алла Николаевна</a:t>
            </a:r>
          </a:p>
          <a:p>
            <a:endParaRPr lang="ru-RU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39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38350" y="972441"/>
            <a:ext cx="577482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вкладывая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свою работу любовь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терпение ,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Мне кажется, что создавая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простые и наивные изделия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ребята будут испытывать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настоящую творческую радость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оттого, что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они  любовно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сделали своими руками.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думаю -такие работы, несут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себе огромную положительную энергетику,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смысловую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эмоциональную значимость.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спасибо !!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“Народному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декоративно 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прикладному  искусству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Подмосковья.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Лоскутные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мячики из Хотькова”.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4043" y="1924051"/>
            <a:ext cx="3910692" cy="2607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517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05250" y="504656"/>
            <a:ext cx="6096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Дайн Г.Л. “Лоскутные мячики из Хотькова”.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Сергиев Посад, Весь Сергиев Посад, 2008 г.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Симоненко В.Д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учебник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“Технология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[Электронный ресурс]. – Режим доступа: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vechernie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posidelki.blogspot.com;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[Электронный ресурс]. – Режим доступа: http://nostromoclub.3dn.ru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8628" y="3888922"/>
            <a:ext cx="3460730" cy="2593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584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2278" y="861295"/>
            <a:ext cx="9527722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задачи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Невозможно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воспитать ребёнка своей страны без освоения им народной культуры. Вот почему необходимо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нам знать  народные традиции, национальные особенности 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народные промыслы. Все это определили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и практическую значимость моей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Задача , моего проекта рассказать своим друзьям  о истории забытого народного промысла Подмосковья, разбудить у них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чувства прекрасного, высокого эстетического вкуса, умения понимать, ценить красоту не только искусства, но и действительности.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 считаю ,что важная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роль в решении этой задачи отводится народному и декоративно-прикладному искусству. Поэтому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изучить и использовать веками накопленный опыт народа, в котором всегда соединяются и польза, и красота.</a:t>
            </a: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Приглашаю и вас окунуться в красивый мир 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Хотьковских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потех.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2278" y="3841030"/>
            <a:ext cx="3622684" cy="271489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679" y="3507922"/>
            <a:ext cx="214312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783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06336" y="97971"/>
            <a:ext cx="964202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колыбели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игрушек. Историческая справка.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Традиции мастеров художественных промыслов Подмосковья уходят далеко в глубину веков. У художественных промыслов Подмосковья богатая предыстория, самобытные художественные традиции.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Крупными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центрами художественного женского рукоделия были монастыри. Народные промыслы на Руси испокон веков были тесно связаны с православной культурой.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 древнейших русских художественных промыслов следует назвать игрушечный промысел, который стал развиваться в Троице-Сергиевом монастыре в XVI-XVII вв.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историков игрушечного промысла на Руси стоял игумен земли Русской – преподобный Сергий Радонежский. Около трёх веков, насчитывает традиция местного монастырского рукоделия.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Тряпичные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игрушки изготавливали в Покровском женском монастыре, в городе Хотькове.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Хотьковские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шитые “мягкие” игрушки известны были всему миру. Далеко за пределами Хотькова шла молва и об изготавливаемых здесь вещах для светского и церковного обиходов, а также всяких украшениях. Мастерством шитой игрушки и высокой золото-шёлковой вышивкой именит был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Хотьковский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девичий монастырь. Здесь было истинное гнездо художества женского.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Монахини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стегали одеяла по заказам, шили церковную одежду, а из остатков материи делали игрушки. Они собирали лоскуты у местных портных и мастерили лоскутные мячики – погремушки, сшитые из выпуклых подушечек, набитых сухим мхом.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0" y="4469041"/>
            <a:ext cx="4024003" cy="2078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091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34885" y="381362"/>
            <a:ext cx="8507186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Мох заготавливали летом, высушивая его в тени, чтобы стебли сохранили упругость, мячики - погремушки - выглядели гранёными мозаичными шарами.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гремели камушки “замурованные” в бересту.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Сверху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 гремучие” мячики украшали цветной фольгой, витой канителью (тонкой металлической проволокой, туго свитой в спираль), вышитыми крестиками - получались красивые игрушки.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Шили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игрушки - погремушки из бережливости и экономного отношения к тканям и дорогим отделкам и для того чтобы порадовать детей.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Лоскутное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шитьё.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Лоскутные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мозаичные шарики служили красивой и полезной дидактической игрушкой-забавой, с младенчества раскрывая ребенку совершенство и многоцветность мира.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Хотьковские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лоскутные мячики - образец совершенства традиционного искусства русского лоскутного шитья.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Лоскутное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шитьё - часть народного искусства, можно сказать часть фольклора, народного творчества, народной мудрости. Годами люди накапливали опыт и передавали его следующим поколениям. Народное искусство является уникальным миром духовных ценностей, корнями, уходящее в далекие народные традиции, которые питают современные виды культуры. Сегодня, к сожалению, современный человек все больше утрачивает связь с народным искусством, что приводит к потере связи с поколениями, обнищанию духовного мира человека.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698" y="4239985"/>
            <a:ext cx="2491146" cy="18669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0120" y="3942670"/>
            <a:ext cx="3948793" cy="2624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799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2971" y="341714"/>
            <a:ext cx="6096000" cy="449353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изготовления мячика вам потребуется:</a:t>
            </a:r>
          </a:p>
          <a:p>
            <a:endParaRPr lang="ru-RU" dirty="0"/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шара-основы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разноцветные лоскутки сатина или ситца, наполнитель (синтепон),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нитки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мулине разных цветов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цветная или золотистая тесьма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бисер или бусины (по желанию).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погремушки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мячик от пинг-понга,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горсть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сухого гороха (фасоль, камешки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скотч.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6010" y="1822225"/>
            <a:ext cx="3505533" cy="4668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76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23407" y="518394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 выполнения работы:</a:t>
            </a:r>
          </a:p>
          <a:p>
            <a:endParaRPr lang="ru-RU" dirty="0"/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Подберите подходящие по цвету, лоскутки ткани и сшейте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подушечек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из которых будет состоять мячик. Для каждой подушечки потребуется 2 лоскута в форме квадрата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6х6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Сшить чехольчики 6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шт. (сложить 2 квадрата изнанкой внутрь и сшить по трём сторонам (швом “вперёд иголку”)).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Наполнить один чехольчик наполнителем, зашить четвёртую сторону, получилась первая подушечка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2884" y="3017152"/>
            <a:ext cx="2603218" cy="34689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2147" y="2107188"/>
            <a:ext cx="3078747" cy="4096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297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09982" y="204924"/>
            <a:ext cx="839832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Пришить к первой подушечке с 4-х сторон, четыре чехольчика.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Сшить чехольчики между собой по боковым сторонам квадрата.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Наполнить чехольчики наполнителем и зашить все чехольчики по кругу.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Пришить к одной из подушечки последний чехольчик, заполнить его наполнителем и зашить проём.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Уложить погремушку в мячик, заполнить пустоты в мячике наполнителем, пришить последнюю подушечку по трём сторонам потайным швом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2205411"/>
            <a:ext cx="3352586" cy="44674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0047" y="2205411"/>
            <a:ext cx="3048264" cy="406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979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25885" y="2022039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Получился мячик. Швы между подушечками мячика прикройте тесьмой (пришить тесьму потайными стежками).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окончательной отделки формы в центр каждой подушечки прикрепите декоративные кусочки фольги, цветной бумаги или лоскуты легкой ткани. Украшением может служить бисер, пуговицы, бусины – в зависимости от вашего вкуса и фантазии (по желанию).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848" y="682487"/>
            <a:ext cx="3748287" cy="5006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964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9529" y="282077"/>
            <a:ext cx="4479570" cy="596081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731579" y="726621"/>
            <a:ext cx="417195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Хотьковский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мячик теперь любимая игрушка моего кота Бориса!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0821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647252"/>
      </a:dk2>
      <a:lt2>
        <a:srgbClr val="EAE8CF"/>
      </a:lt2>
      <a:accent1>
        <a:srgbClr val="E78712"/>
      </a:accent1>
      <a:accent2>
        <a:srgbClr val="B73C26"/>
      </a:accent2>
      <a:accent3>
        <a:srgbClr val="865331"/>
      </a:accent3>
      <a:accent4>
        <a:srgbClr val="B38648"/>
      </a:accent4>
      <a:accent5>
        <a:srgbClr val="BBB473"/>
      </a:accent5>
      <a:accent6>
        <a:srgbClr val="849276"/>
      </a:accent6>
      <a:hlink>
        <a:srgbClr val="FDAB2A"/>
      </a:hlink>
      <a:folHlink>
        <a:srgbClr val="CCB182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54F6613E-5ED7-40ED-90A8-F639BE712C0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86</TotalTime>
  <Words>916</Words>
  <Application>Microsoft Office PowerPoint</Application>
  <PresentationFormat>Широкоэкранный</PresentationFormat>
  <Paragraphs>76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Century Gothic</vt:lpstr>
      <vt:lpstr>Times New Roman</vt:lpstr>
      <vt:lpstr>Wingdings 3</vt:lpstr>
      <vt:lpstr>Легкий дым</vt:lpstr>
      <vt:lpstr>Творческий проект  «Хотьковские потехи»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Творческий проект  «Хотьковские потехи»</dc:title>
  <dc:creator>Учетная запись Майкрософт</dc:creator>
  <cp:lastModifiedBy>Учетная запись Майкрософт</cp:lastModifiedBy>
  <cp:revision>9</cp:revision>
  <dcterms:created xsi:type="dcterms:W3CDTF">2022-11-01T16:28:50Z</dcterms:created>
  <dcterms:modified xsi:type="dcterms:W3CDTF">2023-01-08T09:47:44Z</dcterms:modified>
</cp:coreProperties>
</file>