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0" r:id="rId10"/>
    <p:sldId id="263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078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106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524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021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964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698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228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288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347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141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648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7D90A-518C-496A-8481-96CCD3DBA618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A694A-F005-486B-8543-C715A1174D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332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980728"/>
            <a:ext cx="6400800" cy="3960440"/>
          </a:xfrm>
        </p:spPr>
        <p:txBody>
          <a:bodyPr>
            <a:noAutofit/>
          </a:bodyPr>
          <a:lstStyle/>
          <a:p>
            <a:pPr algn="l"/>
            <a:r>
              <a:rPr lang="ru-RU" sz="4800" dirty="0" smtClean="0">
                <a:solidFill>
                  <a:schemeClr val="tx1"/>
                </a:solidFill>
              </a:rPr>
              <a:t>Идёт матушка – весна,</a:t>
            </a:r>
          </a:p>
          <a:p>
            <a:pPr algn="l"/>
            <a:r>
              <a:rPr lang="ru-RU" sz="4800" dirty="0" smtClean="0">
                <a:solidFill>
                  <a:schemeClr val="tx1"/>
                </a:solidFill>
              </a:rPr>
              <a:t>Отворяй-ка               .         </a:t>
            </a:r>
          </a:p>
          <a:p>
            <a:pPr algn="l"/>
            <a:r>
              <a:rPr lang="ru-RU" sz="4800" dirty="0" smtClean="0">
                <a:solidFill>
                  <a:schemeClr val="tx1"/>
                </a:solidFill>
              </a:rPr>
              <a:t>Первый март пришёл,</a:t>
            </a:r>
          </a:p>
          <a:p>
            <a:pPr algn="l"/>
            <a:r>
              <a:rPr lang="ru-RU" sz="4800" dirty="0" smtClean="0">
                <a:solidFill>
                  <a:schemeClr val="tx1"/>
                </a:solidFill>
              </a:rPr>
              <a:t>Белый             сошёл.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1877923"/>
            <a:ext cx="20222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ворота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93408" y="3573016"/>
            <a:ext cx="13051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снег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4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Л В Бетховен - Слёзы дождя_(Audio-VK4.ru) (1)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0113" y="6092825"/>
            <a:ext cx="487362" cy="487363"/>
          </a:xfrm>
        </p:spPr>
      </p:pic>
      <p:pic>
        <p:nvPicPr>
          <p:cNvPr id="2050" name="Picture 2" descr="https://lifeo.ru/wp-content/uploads/leto-10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4" y="332656"/>
            <a:ext cx="8456526" cy="554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40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3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877272"/>
            <a:ext cx="8229600" cy="43204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И.Шишкин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«Дождь в дубовом лесу»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6506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98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68144" y="980728"/>
            <a:ext cx="2808312" cy="514543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                                       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Леонид                                                          Афремов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                     «Под           дождем»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7240"/>
            <a:ext cx="525658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830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8224" y="908720"/>
            <a:ext cx="2098576" cy="521744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Герасимов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«Полдень.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Теплый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дождь»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251128"/>
            <a:ext cx="5976664" cy="602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93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А.А.Фет</a:t>
            </a:r>
            <a:r>
              <a:rPr lang="ru-RU" b="1" dirty="0" smtClean="0"/>
              <a:t> « Весенний дождь»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25658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Еще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светло перед окном,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разрывы </a:t>
            </a:r>
            <a:r>
              <a:rPr lang="ru-RU" sz="12800" dirty="0" err="1">
                <a:latin typeface="Times New Roman" pitchFamily="18" charset="0"/>
                <a:cs typeface="Times New Roman" pitchFamily="18" charset="0"/>
              </a:rPr>
              <a:t>облак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 солнце блещет,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И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воробей своим крылом,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песке </a:t>
            </a:r>
            <a:r>
              <a:rPr lang="ru-RU" sz="12800" dirty="0" err="1">
                <a:latin typeface="Times New Roman" pitchFamily="18" charset="0"/>
                <a:cs typeface="Times New Roman" pitchFamily="18" charset="0"/>
              </a:rPr>
              <a:t>купаяся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, трепещет.</a:t>
            </a:r>
          </a:p>
          <a:p>
            <a:pPr marL="0" indent="0"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А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уж от неба до земли,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Качаясь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, движется завеса,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И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будто в золотой пыли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Стоит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за ней опушка леса.</a:t>
            </a:r>
          </a:p>
          <a:p>
            <a:pPr marL="0" indent="0"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Две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капли брызнули в стекло,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От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лип душистым медом тянет,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И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что-то к саду подошло,</a:t>
            </a:r>
            <a:br>
              <a:rPr lang="ru-RU" sz="12800" dirty="0">
                <a:latin typeface="Times New Roman" pitchFamily="18" charset="0"/>
                <a:cs typeface="Times New Roman" pitchFamily="18" charset="0"/>
              </a:rPr>
            </a:b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	По </a:t>
            </a:r>
            <a:r>
              <a:rPr lang="ru-RU" sz="12800" dirty="0">
                <a:latin typeface="Times New Roman" pitchFamily="18" charset="0"/>
                <a:cs typeface="Times New Roman" pitchFamily="18" charset="0"/>
              </a:rPr>
              <a:t>свежим листьям барабанит.</a:t>
            </a:r>
          </a:p>
          <a:p>
            <a:pPr marL="0" indent="0">
              <a:buNone/>
            </a:pPr>
            <a:r>
              <a:rPr lang="ru-RU" sz="6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500" dirty="0">
                <a:latin typeface="Times New Roman" pitchFamily="18" charset="0"/>
                <a:cs typeface="Times New Roman" pitchFamily="18" charset="0"/>
              </a:rPr>
            </a:br>
            <a:endParaRPr lang="ru-RU" sz="65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76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517232"/>
            <a:ext cx="6764796" cy="103252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r>
              <a:rPr lang="ru-RU" sz="9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Ночь нема, как дух бесплотный,</a:t>
            </a:r>
          </a:p>
          <a:p>
            <a:r>
              <a:rPr lang="ru-RU" sz="9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Теплый воздух онемел…</a:t>
            </a:r>
            <a:endParaRPr lang="ru-RU" sz="9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741682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235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021288"/>
            <a:ext cx="8229600" cy="5760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  Зреет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рожь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над жаркой нивой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73"/>
          <a:stretch/>
        </p:blipFill>
        <p:spPr bwMode="auto">
          <a:xfrm>
            <a:off x="827584" y="260648"/>
            <a:ext cx="770485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44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10801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Чудная картина,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ты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мне родна…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6489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866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ru-RU" dirty="0" smtClean="0"/>
              <a:t>                                     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Печальная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береза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У моего окна…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5474"/>
            <a:ext cx="5328592" cy="606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59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работы над проектом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81399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этап – узнать биографию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А.А.Фета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этап – подобрать иллюстрацию к произведению.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этап – работа с устаревшими словами.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этап – знакомство с произведением.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этап – анализ поэтической структуры произведения.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39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84176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Лирика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вид поэтического творчества, который выражает чувства и переживания автора.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Жанры лирики: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Романс, песня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Отрывок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Лирическое стихотворение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Послание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732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5904656" cy="3888432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Без него и трава не растет.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Мокрому он не страшен.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Будь он – будут и грибки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2808312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309139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Дождь – атмосферные осадки,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выпадающие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из облаков в виде капель жидкости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96200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Танец-игра_с_ускорением_для_детей__Мы_пойдём_налево____Dance_for_kids._Наше_всё!_(online-video-cutter.com)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232297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</TotalTime>
  <Words>162</Words>
  <Application>Microsoft Office PowerPoint</Application>
  <PresentationFormat>Экран (4:3)</PresentationFormat>
  <Paragraphs>53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Этапы работы над проектом</vt:lpstr>
      <vt:lpstr>Лирика – вид поэтического творчества, который выражает чувства и переживания автора.</vt:lpstr>
      <vt:lpstr>  Без него и трава не растет.  Мокрому он не страшен.  Будь он – будут и грибки   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А.А.Фет « Весенний дождь»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33</cp:revision>
  <dcterms:created xsi:type="dcterms:W3CDTF">2020-11-16T09:33:13Z</dcterms:created>
  <dcterms:modified xsi:type="dcterms:W3CDTF">2020-11-24T16:13:51Z</dcterms:modified>
</cp:coreProperties>
</file>