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4" r:id="rId8"/>
    <p:sldId id="265" r:id="rId9"/>
    <p:sldId id="266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6" autoAdjust="0"/>
    <p:restoredTop sz="94660"/>
  </p:normalViewPr>
  <p:slideViewPr>
    <p:cSldViewPr snapToGrid="0">
      <p:cViewPr varScale="1">
        <p:scale>
          <a:sx n="49" d="100"/>
          <a:sy n="49" d="100"/>
        </p:scale>
        <p:origin x="24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3/13/2023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4561" y="277237"/>
            <a:ext cx="11319720" cy="1765572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разработка: 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«Арт-терапия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метод коррекции эмоциональных состояний</a:t>
            </a:r>
            <a:r>
              <a:rPr lang="ru-RU" sz="2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 smtClean="0">
                <a:latin typeface="Monotype Corsiva" panose="03010101010201010101" pitchFamily="66" charset="0"/>
              </a:rPr>
              <a:t>«</a:t>
            </a:r>
            <a:r>
              <a:rPr lang="ru-RU" sz="3600" dirty="0" smtClean="0">
                <a:latin typeface="Monotype Corsiva" panose="03010101010201010101" pitchFamily="66" charset="0"/>
              </a:rPr>
              <a:t>Моё настроение в моих рисунках»</a:t>
            </a:r>
            <a:endParaRPr lang="ru-RU" sz="3600" dirty="0">
              <a:latin typeface="Monotype Corsiva" panose="03010101010201010101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93021" y="5330757"/>
            <a:ext cx="4400178" cy="1024647"/>
          </a:xfrm>
        </p:spPr>
        <p:txBody>
          <a:bodyPr/>
          <a:lstStyle/>
          <a:p>
            <a:pPr algn="r"/>
            <a:r>
              <a:rPr lang="ru-RU" dirty="0" smtClean="0"/>
              <a:t>П</a:t>
            </a:r>
            <a:r>
              <a:rPr lang="ru-RU" sz="2000" dirty="0" smtClean="0"/>
              <a:t>одготовила:</a:t>
            </a:r>
          </a:p>
          <a:p>
            <a:pPr algn="r"/>
            <a:r>
              <a:rPr lang="ru-RU" sz="2000" dirty="0" smtClean="0"/>
              <a:t>Педагог-психолог Царева З.В.</a:t>
            </a: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570" y="2042809"/>
            <a:ext cx="3694496" cy="4679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4910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330740"/>
            <a:ext cx="11300265" cy="6128426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Арт-терапия</a:t>
            </a:r>
            <a:r>
              <a:rPr lang="ru-RU" sz="2800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(лат. </a:t>
            </a:r>
            <a:r>
              <a:rPr lang="ru-RU" sz="2800" dirty="0" err="1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ars</a:t>
            </a:r>
            <a:r>
              <a:rPr lang="ru-RU" sz="2800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искусство, греч. </a:t>
            </a:r>
            <a:r>
              <a:rPr lang="ru-RU" sz="2800" dirty="0" err="1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therapeia</a:t>
            </a:r>
            <a:r>
              <a:rPr lang="ru-RU" sz="2800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лечение) представляет собой методику лечения при помощи художественного творчества. Арт-терапия сегодня считается одним из наиболее мягких, но эффективных методов, используемых в работе психологами и психотерапевтами.</a:t>
            </a:r>
            <a:endParaRPr lang="ru-RU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800" dirty="0">
                <a:solidFill>
                  <a:srgbClr val="2B2B2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 арт-терапии — восстановление психоэмоционального состояния человека, гармонизация его личности</a:t>
            </a:r>
            <a:r>
              <a:rPr lang="ru-RU" sz="2800" dirty="0" smtClean="0">
                <a:solidFill>
                  <a:srgbClr val="2B2B2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800" dirty="0">
                <a:solidFill>
                  <a:srgbClr val="2B2B2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 smtClean="0">
              <a:solidFill>
                <a:srgbClr val="2B2B2B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800" dirty="0" smtClean="0">
                <a:solidFill>
                  <a:srgbClr val="2B2B2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Арт-терапию </a:t>
            </a:r>
            <a:r>
              <a:rPr lang="ru-RU" sz="2800" dirty="0">
                <a:solidFill>
                  <a:srgbClr val="2B2B2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можно использовать для познания и раскрытия потенциала ребенка, его развития.</a:t>
            </a:r>
            <a:endParaRPr lang="ru-RU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solidFill>
                  <a:srgbClr val="2B2B2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помощи арт-терапии можно отреагировать подавленные эмоции, восстановить внутреннюю опору, выйти из кризиса, развить креативное мышление, повысить самооценку, снизить тревожность, избавиться от фобий, уменьшить проявления тревожного и депрессивного расстройств.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06094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4188" y="-198054"/>
            <a:ext cx="6689353" cy="1507067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 </a:t>
            </a:r>
            <a:r>
              <a:rPr lang="ru-RU" sz="5400" dirty="0" smtClean="0">
                <a:latin typeface="Monotype Corsiva" panose="03010101010201010101" pitchFamily="66" charset="0"/>
              </a:rPr>
              <a:t>Рисунки детей</a:t>
            </a:r>
            <a:endParaRPr lang="ru-RU" sz="54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188" y="1309013"/>
            <a:ext cx="4352925" cy="4352925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030" y="894944"/>
            <a:ext cx="6185170" cy="5768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8937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370" y="369651"/>
            <a:ext cx="6858000" cy="612842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4370" y="187256"/>
            <a:ext cx="4572000" cy="6493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0673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848" y="525294"/>
            <a:ext cx="4824918" cy="570040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5988" y="525294"/>
            <a:ext cx="5195922" cy="5836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3099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382" y="603114"/>
            <a:ext cx="4126706" cy="5502275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7743" y="324085"/>
            <a:ext cx="7382131" cy="6060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9340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0196" y="233465"/>
            <a:ext cx="4832515" cy="63618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4289" y="233465"/>
            <a:ext cx="4572000" cy="636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3924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8981" y="206336"/>
            <a:ext cx="5466944" cy="6575897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64" y="206336"/>
            <a:ext cx="6160420" cy="6369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5309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59148" y="783077"/>
            <a:ext cx="10155677" cy="15126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72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       Спасибо за внимание !</a:t>
            </a:r>
            <a:endParaRPr lang="ru-RU" sz="72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9544" y="2295729"/>
            <a:ext cx="3615852" cy="4241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294159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149</TotalTime>
  <Words>18</Words>
  <Application>Microsoft Office PowerPoint</Application>
  <PresentationFormat>Широкоэкранный</PresentationFormat>
  <Paragraphs>9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Calibri</vt:lpstr>
      <vt:lpstr>Century Gothic</vt:lpstr>
      <vt:lpstr>Monotype Corsiva</vt:lpstr>
      <vt:lpstr>Times New Roman</vt:lpstr>
      <vt:lpstr>Wingdings 3</vt:lpstr>
      <vt:lpstr>Сектор</vt:lpstr>
      <vt:lpstr>Методическая разработка:  «Арт-терапия как метод коррекции эмоциональных состояний «  «Моё настроение в моих рисунках»</vt:lpstr>
      <vt:lpstr>Презентация PowerPoint</vt:lpstr>
      <vt:lpstr>  Рисунки детей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Моё настроение в моих рисунках</dc:title>
  <dc:creator>Home</dc:creator>
  <cp:lastModifiedBy>Home</cp:lastModifiedBy>
  <cp:revision>12</cp:revision>
  <dcterms:created xsi:type="dcterms:W3CDTF">2023-03-12T19:33:54Z</dcterms:created>
  <dcterms:modified xsi:type="dcterms:W3CDTF">2023-03-12T22:31:09Z</dcterms:modified>
</cp:coreProperties>
</file>