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57" r:id="rId4"/>
    <p:sldId id="265" r:id="rId5"/>
    <p:sldId id="271" r:id="rId6"/>
    <p:sldId id="263" r:id="rId7"/>
    <p:sldId id="264" r:id="rId8"/>
    <p:sldId id="258" r:id="rId9"/>
    <p:sldId id="261" r:id="rId10"/>
    <p:sldId id="266" r:id="rId11"/>
    <p:sldId id="267" r:id="rId12"/>
    <p:sldId id="268" r:id="rId13"/>
    <p:sldId id="270" r:id="rId14"/>
    <p:sldId id="269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5867E2-203F-45F9-B6C7-F749998D4244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11959-E078-402B-AB4B-AFFB8D03CC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2454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711959-E078-402B-AB4B-AFFB8D03CC1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7642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9164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0824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718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7479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7438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2210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272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236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9230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065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223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24ECC1-6513-446C-895A-3DF1EB763A22}" type="datetimeFigureOut">
              <a:rPr lang="ru-RU" smtClean="0"/>
              <a:pPr/>
              <a:t>09.11.2022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59E11-C123-4673-B101-433D638767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448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44;&#1083;&#1103;%20&#1074;&#1099;&#1089;&#1090;&#1091;&#1087;&#1083;&#1077;&#1085;&#1080;&#1103;%20&#1085;&#1072;%20&#1074;&#1077;&#1073;&#1080;&#1085;&#1072;&#1088;&#1077;\&#1090;&#1074;&#1086;&#1088;&#1095;&#1077;&#1089;&#1082;&#1080;&#1081;4.mp4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76672"/>
            <a:ext cx="2916324" cy="388843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1520" y="836712"/>
            <a:ext cx="5616624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Вороненкова</a:t>
            </a:r>
            <a:endParaRPr lang="ru-RU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Ольга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Петровна,</a:t>
            </a:r>
          </a:p>
          <a:p>
            <a:pPr algn="ctr"/>
            <a:r>
              <a:rPr lang="ru-RU" sz="2000" b="1" i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у</a:t>
            </a:r>
            <a:r>
              <a:rPr lang="ru-RU" sz="20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читель технологии </a:t>
            </a:r>
          </a:p>
          <a:p>
            <a:pPr algn="ctr"/>
            <a:r>
              <a:rPr lang="ru-RU" sz="2000" b="1" i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в</a:t>
            </a:r>
            <a:r>
              <a:rPr lang="ru-RU" sz="20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anose="020B0A04020102020204" pitchFamily="34" charset="0"/>
              </a:rPr>
              <a:t>ысшей    категории</a:t>
            </a:r>
            <a:endParaRPr lang="ru-RU" sz="20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441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99592" y="332656"/>
            <a:ext cx="7704856" cy="64807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Игровой метод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12" name="Рисунок 11" descr="игрово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124744"/>
            <a:ext cx="2682298" cy="357639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 descr="игровой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1124744"/>
            <a:ext cx="3528392" cy="264849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 descr="игровой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3717032"/>
            <a:ext cx="3344057" cy="251013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проблемный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6198265" y="1442695"/>
            <a:ext cx="3119669" cy="23397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 descr="IMG-20221108-WA00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51712" y="4149080"/>
            <a:ext cx="2592288" cy="19442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722763"/>
            <a:ext cx="1728192" cy="14425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9552" y="548680"/>
            <a:ext cx="81369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Метод проектного обучения </a:t>
            </a:r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предполагает совокупность исследовательских, поисковых, проблемных методов,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творческих по самой своей сути</a:t>
            </a: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.  </a:t>
            </a:r>
            <a:endParaRPr lang="ru-RU" sz="28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13" name="Рисунок 12" descr="творческий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3" y="2348880"/>
            <a:ext cx="5532107" cy="41490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1552806" cy="1296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99592" y="548680"/>
            <a:ext cx="7344816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Метод проектного обучения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8" name="Рисунок 7" descr="творчес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628800"/>
            <a:ext cx="3507854" cy="46771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 descr="творческий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628800"/>
            <a:ext cx="3994043" cy="28083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581128"/>
            <a:ext cx="2160240" cy="1803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99592" y="548680"/>
            <a:ext cx="7704856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Метод проектного обучения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10" name="творческий4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75656" y="1556792"/>
            <a:ext cx="6792755" cy="50945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548680"/>
            <a:ext cx="36853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149080"/>
            <a:ext cx="1811607" cy="15121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332656"/>
            <a:ext cx="86044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   Ожидаемые результаты: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1. Развитие познавательной активности обучающихся;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2. Развитие исследовательских и творческих способностей учащихся;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3. Развитие коммуникативных способностей учащихся;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4. Приобретение обучающимися умений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и навыков :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 -анализировать, сравнивать, обобщать,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отстаивать свою точку зрения;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-работы в группах;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    -самостоятельного нахождения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itchFamily="34" charset="0"/>
              </a:rPr>
              <a:t>      путей решения проблемы.</a:t>
            </a:r>
            <a:endParaRPr lang="ru-RU" sz="24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0404648" y="4437112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27584" y="1772816"/>
            <a:ext cx="83164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en-US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en-US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en-US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en-US" sz="4000" b="1" dirty="0" smtClean="0">
                <a:solidFill>
                  <a:srgbClr val="7030A0"/>
                </a:solidFill>
                <a:latin typeface="Arial Black" pitchFamily="34" charset="0"/>
              </a:rPr>
              <a:t>     </a:t>
            </a:r>
            <a:endParaRPr lang="ru-RU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endParaRPr lang="ru-RU" sz="4000" b="1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sz="4000" b="1" dirty="0" smtClean="0">
                <a:solidFill>
                  <a:srgbClr val="7030A0"/>
                </a:solidFill>
                <a:latin typeface="Arial Black" pitchFamily="34" charset="0"/>
              </a:rPr>
              <a:t>   </a:t>
            </a:r>
            <a:r>
              <a:rPr lang="en-US" sz="3200" b="1" dirty="0" smtClean="0">
                <a:solidFill>
                  <a:srgbClr val="7030A0"/>
                </a:solidFill>
                <a:latin typeface="Arial Black" pitchFamily="34" charset="0"/>
              </a:rPr>
              <a:t>voronenkovao.@bk.ru</a:t>
            </a:r>
            <a:endParaRPr lang="ru-RU" sz="32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11" name="Рисунок 10" descr="заключительный слайд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88640"/>
            <a:ext cx="3456384" cy="53545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4" descr="https://uprostim.com/wp-content/uploads/2021/05/image081-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085184"/>
            <a:ext cx="2691001" cy="1412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115616" y="548680"/>
            <a:ext cx="6912768" cy="122413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Технология </a:t>
            </a:r>
          </a:p>
          <a:p>
            <a:pPr algn="ctr"/>
            <a:r>
              <a:rPr lang="ru-RU" sz="3200" dirty="0" smtClean="0">
                <a:latin typeface="Arial Black" panose="020B0A04020102020204" pitchFamily="34" charset="0"/>
              </a:rPr>
              <a:t>«Творческая мастерская»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564904"/>
            <a:ext cx="94688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Мастерская</a:t>
            </a:r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-это технология, которая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предполагает </a:t>
            </a:r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такую организацию процесса обучения, при которой учитель-мастер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вводит своих учеников  в процесс 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познания  через создание эмоциональной атмосферы,  в которой ученик может </a:t>
            </a:r>
          </a:p>
          <a:p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проявить себя как творец.</a:t>
            </a:r>
            <a:endParaRPr lang="ru-RU" sz="24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27" y="1484784"/>
            <a:ext cx="1266281" cy="12662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989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548680"/>
            <a:ext cx="3685305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Технология позволяет решить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задачи: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-личностного саморазвития;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-образовательной мотивации: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повышения интереса к процессу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обучения и активного восприятия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учебного материала;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-функциональной грамотности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и креативности: навыков и умений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   творческого постижения и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  осмысления нового знания</a:t>
            </a:r>
            <a:r>
              <a:rPr lang="ru-RU" sz="2800" dirty="0" smtClean="0">
                <a:solidFill>
                  <a:srgbClr val="7030A0"/>
                </a:solidFill>
              </a:rPr>
              <a:t>.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24744"/>
            <a:ext cx="1811607" cy="15121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5416"/>
            <a:ext cx="10187608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54817" y="-999240"/>
            <a:ext cx="5994407" cy="7992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1331640" y="5301208"/>
            <a:ext cx="3312368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Творческий процесс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2" name="Стрелка углом 11"/>
          <p:cNvSpPr/>
          <p:nvPr/>
        </p:nvSpPr>
        <p:spPr>
          <a:xfrm>
            <a:off x="1331640" y="4005064"/>
            <a:ext cx="1584176" cy="1296144"/>
          </a:xfrm>
          <a:prstGeom prst="ben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56176" y="908720"/>
            <a:ext cx="2808312" cy="122413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Новый творческий продукт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72000" y="2924944"/>
            <a:ext cx="4032448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Озарение, осознание полученного результата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987824" y="4221088"/>
            <a:ext cx="3168352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itchFamily="34" charset="0"/>
              </a:rPr>
              <a:t>Творческий продукт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17" name="Стрелка углом 16"/>
          <p:cNvSpPr/>
          <p:nvPr/>
        </p:nvSpPr>
        <p:spPr>
          <a:xfrm>
            <a:off x="4572000" y="1628800"/>
            <a:ext cx="1584176" cy="1296144"/>
          </a:xfrm>
          <a:prstGeom prst="ben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Стрелка углом 17"/>
          <p:cNvSpPr/>
          <p:nvPr/>
        </p:nvSpPr>
        <p:spPr>
          <a:xfrm>
            <a:off x="2987824" y="2924944"/>
            <a:ext cx="1584176" cy="1296144"/>
          </a:xfrm>
          <a:prstGeom prst="ben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1680" y="4725144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Перестройка и реконструкция 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учебного материала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9872" y="3789040"/>
            <a:ext cx="1667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Рефлексия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4049" y="220486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Восхождение к новому знанию 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22" name="Рисунок 21" descr="IMG-20221108-WA00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404664"/>
            <a:ext cx="2268252" cy="30243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Рисунок 22" descr="IMG-20221108-WA00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3501008"/>
            <a:ext cx="2283718" cy="304495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32656"/>
            <a:ext cx="1811607" cy="15121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393" y="1196752"/>
            <a:ext cx="1811607" cy="151216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755576" y="2780928"/>
            <a:ext cx="3096344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Метод проблемного обучения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832" y="4509120"/>
            <a:ext cx="3312368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Метод проектного обучения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76056" y="2924944"/>
            <a:ext cx="3168352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Игровой метод</a:t>
            </a:r>
            <a:endParaRPr lang="ru-RU" sz="2000" dirty="0">
              <a:latin typeface="Arial Black" pitchFamily="34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1835696" y="1700808"/>
            <a:ext cx="936104" cy="108012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516216" y="1628800"/>
            <a:ext cx="720080" cy="129614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499992" y="1628800"/>
            <a:ext cx="0" cy="288032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1187624" y="692696"/>
            <a:ext cx="6480720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Творческая мастерская объединяет различные методы</a:t>
            </a:r>
            <a:endParaRPr lang="ru-RU" sz="24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87608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764704"/>
            <a:ext cx="928903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Проблемное обучение </a:t>
            </a:r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-это организация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учебных занятий, которая предполагает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создание под руководством учителя 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проблемных ситуаций и активную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самостоятельную деятельность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 учащихся по их разрешению.</a:t>
            </a:r>
          </a:p>
          <a:p>
            <a:endParaRPr lang="ru-RU" sz="28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Результат проблемного обучения: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-творческое овладение знаниями,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     умениями и навыками; развитие    </a:t>
            </a:r>
          </a:p>
          <a:p>
            <a:r>
              <a:rPr lang="ru-RU" sz="2800" dirty="0" smtClean="0">
                <a:solidFill>
                  <a:srgbClr val="7030A0"/>
                </a:solidFill>
                <a:latin typeface="Arial Black" pitchFamily="34" charset="0"/>
              </a:rPr>
              <a:t>          мыслительных способностей.</a:t>
            </a:r>
            <a:endParaRPr lang="ru-RU" sz="2800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420888"/>
            <a:ext cx="2160240" cy="1803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899592" y="332656"/>
            <a:ext cx="7272808" cy="93610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anose="020B0A04020102020204" pitchFamily="34" charset="0"/>
              </a:rPr>
              <a:t>Метод проблемного обучения 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6"/>
            <a:ext cx="2520280" cy="29878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9932" y="1376772"/>
            <a:ext cx="4536504" cy="53285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4221088"/>
            <a:ext cx="2383947" cy="237626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03874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899592" y="548680"/>
            <a:ext cx="7344816" cy="10081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Игровой метод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2060848"/>
            <a:ext cx="1019101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Игры на уроках технологии: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«Подбери слово».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«Придумай загадку»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«Собери».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Тематические кроссворды и ребусы.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Деловые игры (работа по </a:t>
            </a:r>
          </a:p>
          <a:p>
            <a:pPr marL="342900" indent="-342900"/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    изготовлению швейных изделий, </a:t>
            </a:r>
          </a:p>
          <a:p>
            <a:pPr marL="342900" indent="-342900"/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      работа ателье,  работа </a:t>
            </a:r>
          </a:p>
          <a:p>
            <a:pPr marL="342900" indent="-342900"/>
            <a:r>
              <a:rPr lang="ru-RU" sz="2800" b="1" dirty="0" smtClean="0">
                <a:solidFill>
                  <a:srgbClr val="7030A0"/>
                </a:solidFill>
                <a:latin typeface="Arial Black" pitchFamily="34" charset="0"/>
              </a:rPr>
              <a:t>      дизайнерского  бюро и т.д.)</a:t>
            </a:r>
            <a:endParaRPr lang="ru-RU" sz="28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988840"/>
            <a:ext cx="2160240" cy="18031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31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314</Words>
  <Application>Microsoft Office PowerPoint</Application>
  <PresentationFormat>Экран (4:3)</PresentationFormat>
  <Paragraphs>81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Станислав</dc:creator>
  <cp:lastModifiedBy>Станислав</cp:lastModifiedBy>
  <cp:revision>23</cp:revision>
  <dcterms:created xsi:type="dcterms:W3CDTF">2022-11-08T13:39:10Z</dcterms:created>
  <dcterms:modified xsi:type="dcterms:W3CDTF">2022-11-09T16:21:29Z</dcterms:modified>
</cp:coreProperties>
</file>