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58" r:id="rId5"/>
    <p:sldId id="272" r:id="rId6"/>
    <p:sldId id="259" r:id="rId7"/>
    <p:sldId id="260" r:id="rId8"/>
    <p:sldId id="273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 snapToGrid="0">
      <p:cViewPr varScale="1">
        <p:scale>
          <a:sx n="94" d="100"/>
          <a:sy n="94" d="100"/>
        </p:scale>
        <p:origin x="26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48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84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5824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12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0033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761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896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539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92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13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71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3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66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53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2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92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310F2-E218-472A-849F-79F07AC9B2EB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9D55A07-E5F9-4C38-89D0-19B3FDD3F8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34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4856" y="253093"/>
            <a:ext cx="8915399" cy="2262781"/>
          </a:xfrm>
        </p:spPr>
        <p:txBody>
          <a:bodyPr>
            <a:normAutofit/>
          </a:bodyPr>
          <a:lstStyle/>
          <a:p>
            <a:r>
              <a:rPr lang="ru-RU" sz="2700" b="1" dirty="0">
                <a:solidFill>
                  <a:schemeClr val="bg2">
                    <a:lumMod val="25000"/>
                  </a:schemeClr>
                </a:solidFill>
              </a:rPr>
              <a:t>Эффективные практики формирования функциональной грамотности обучающихся на уроках английского языка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Автор: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Унанян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Марине Рустамовна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Организация: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МБОУ СОШ №10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г.о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Балашиха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07" y="61730"/>
            <a:ext cx="5036004" cy="6564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704" y="2295362"/>
            <a:ext cx="1606096" cy="12969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1950" y="3724733"/>
            <a:ext cx="6096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Финансовая грамотность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способность человека управлять своими доходами и расходами, принимать правильные решения по распределению денежных средств.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Прошу обратить внимание на задания из учебника для 6 класса. Через выполнение упражнения № 4, где учащимся необходимо составить диалог, может быть реализована задача на формирование финансовой грамотности.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0413" y="183581"/>
            <a:ext cx="5611587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формировании естественнонаучной грамотности следует рассмотреть 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 уровня ситуации: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Личностная (связанная с самим учащимся, его семьей, друзьями)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Местная/национальная (связанная с проблемами данной местности или страны).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Глобальная (когда рассматриваются явления, происходящие в различных уголках мира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86" y="73480"/>
            <a:ext cx="4702628" cy="6482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140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638" y="310244"/>
            <a:ext cx="4641397" cy="65477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10986" y="1299643"/>
            <a:ext cx="609600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выделить следующие тематические области, в контексте которых реализуется естественнонаучная грамотность:</a:t>
            </a: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здоровье; </a:t>
            </a:r>
            <a:endParaRPr lang="ru-RU" sz="1200" b="1" dirty="0" smtClean="0">
              <a:solidFill>
                <a:schemeClr val="bg2">
                  <a:lumMod val="1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природные ресурсы; </a:t>
            </a:r>
            <a:endParaRPr lang="ru-RU" sz="1200" b="1" dirty="0" smtClean="0">
              <a:solidFill>
                <a:schemeClr val="bg2">
                  <a:lumMod val="1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окружающая среда; </a:t>
            </a:r>
            <a:endParaRPr lang="ru-RU" sz="1200" b="1" dirty="0" smtClean="0">
              <a:solidFill>
                <a:schemeClr val="bg2">
                  <a:lumMod val="1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опасности и риски; </a:t>
            </a:r>
            <a:endParaRPr lang="ru-RU" sz="1200" b="1" dirty="0" smtClean="0">
              <a:solidFill>
                <a:schemeClr val="bg2">
                  <a:lumMod val="1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связь науки и технологий. </a:t>
            </a:r>
            <a:endParaRPr lang="ru-RU" sz="1200" b="1" dirty="0" smtClean="0">
              <a:solidFill>
                <a:schemeClr val="bg2">
                  <a:lumMod val="1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этом каждая из ситуаций может рассматриваться на одном из трех уровней.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91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2050" y="842189"/>
            <a:ext cx="6096000" cy="476540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Глобальные компетенции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многогранная цель обучения на протяжении всей жизни.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Глобально компетентная личность способна изучать местные, глобальные проблемы и вопросы межкультурного взаимодействия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понимать и оценивать различные точки зрения и мировоззрения, успешно и уважительно взаимодействовать с другими, а также действовать ответственно для обеспечения устойчивого развития и коллективного благополучия.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Одну из глобальных проблем – проблему экологии обсуждают на уроках английского языка в 7 классе. 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71" y="212272"/>
            <a:ext cx="4374471" cy="6025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35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4464" y="126885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Креативное мышление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новый компонент функциональной грамотности. Привычка размышлять и мыслить креативно ― важнейший источник развития личности учащегося.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Способность к креативному мышлению базируется на знаниях и опыте и может быть предметом целенаправленного формирования. Таким образом, нам важно сделать акцент на «малой» ежедневной, бытовой креативности, а не на ярко выраженном таланте.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704" y="1375682"/>
            <a:ext cx="384302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704" y="3279684"/>
            <a:ext cx="3762375" cy="214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7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7557" y="130446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предлагать задания, которые могут постепенно стимулировать привычку креативно мыслить и отзываться на проблемы. Креативное мышление свойственно каждому ребенку. Важно его не заглушить, а поддерживать и развивать.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Самый большой спектр возможностей для развития творческого потенциала учащихся, у раздела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Portfolio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Учащимся предлагается создать презентации, доклады, постеры, альбомы, коллажи.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379" y="1074661"/>
            <a:ext cx="4183216" cy="387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93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014" y="195942"/>
            <a:ext cx="4057650" cy="1988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64" y="3020785"/>
            <a:ext cx="6917487" cy="36201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30193" y="3771899"/>
            <a:ext cx="41284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Например: Дети должны найти несколько идиом/ выражений в своем словаре или в интернете и написать короткий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06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0" y="1085850"/>
            <a:ext cx="38290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Читательская грамотность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одно из направлений функциональной грамотности и, на мой взгляд, базовое направление.  Какое бы задание не получил учащийся, первое что ему нужно сделать это ПРОЧИТАТЬ задание.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1" y="136750"/>
            <a:ext cx="3812722" cy="2859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56096" y="2984045"/>
            <a:ext cx="3445329" cy="381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7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9171" y="463540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своей практике учителя сталкиваются с многочисленными затруднениями учащихся при работе с текстом. Зачастую учащиеся не могут выделить ключевые слова и определить главную мысль текста, и, как следствие, подобрать к этому тексту заголовок, не умеют читать диаграммы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интерпретировать информацию, данную в таблицах, то есть они не в состоянии перенести знания и умения из одной области в другую.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860" y="3918856"/>
            <a:ext cx="4264559" cy="282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0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3785" y="351064"/>
            <a:ext cx="7698921" cy="598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Поскольку одной из главных составляющих преподавания иностранного языка является заинтересованность обучающихся, на уроках при работе с текстом можно использовать современную педагогическую технологию, которая сделает урок интересным – это технология развития критического мышления через чтение и письмо.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Благодаря этой технологии, работа с текстом предполагает большой спектр заданий: </a:t>
            </a:r>
            <a:endParaRPr lang="ru-RU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Подобрать антонимы или синонимы к словам.</a:t>
            </a:r>
            <a:endParaRPr lang="ru-RU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Перефразировать предложения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используя определенную грамматическую структуру.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Прочитать заглавие и сказать, о чём (ком) будет идти речь в данном тексте.</a:t>
            </a:r>
            <a:endParaRPr lang="ru-RU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Прочитать текст, разделить его на смысловые части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подобрать названия к каждой из них.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750"/>
              </a:spcAft>
              <a:buFontTx/>
              <a:buChar char="-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Прочитать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текст и выделить основные темы повествования. </a:t>
            </a:r>
            <a:endParaRPr lang="en-US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это, безусловно, только малая часть заданий, с помощью которых можно развить читательскую грамотность.</a:t>
            </a:r>
            <a:endParaRPr lang="ru-RU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750"/>
              </a:spcAft>
              <a:buFontTx/>
              <a:buChar char="-"/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39" y="3100763"/>
            <a:ext cx="2739797" cy="349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7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31178" y="141742"/>
            <a:ext cx="7445829" cy="4217987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 иностранный язык стал средством взаимодействия общества, роль которого возрастает в связи с развитием международных экономических, научных, социальных, культурных связей.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Общество не может жить, не пользуясь языком – важнейшим средством человеческого общения. В последнее время констатируется высокий уровень мотивации к изучению английского языка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применение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средствах массовой информации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мире люди стали больше путешествовать, а это прекрасная возможность осваивать другую культуру и в то же время нести свою. Очень важно введение таких компонентов функциональной грамотности, как читательской деятельности в образование школы.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329" y="4359729"/>
            <a:ext cx="2455534" cy="213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8671" y="160032"/>
            <a:ext cx="6096000" cy="33718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заключение хотелось бы сделать вывод. Применяя задания на формирование функциональной грамотности, учитель способствует повышению мотивации учащихся, расширяет их кругозор, развивает творческие способности, помогает осознать ценности современного мира – всё это необходимо для гармоничного развития личности и дальнейшего взаимодействия с обществом.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551" y="3116419"/>
            <a:ext cx="6392636" cy="359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2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914" y="212272"/>
            <a:ext cx="8860971" cy="664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1279" y="6407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0" dirty="0" smtClean="0">
                <a:solidFill>
                  <a:srgbClr val="010101"/>
                </a:solidFill>
                <a:effectLst/>
                <a:latin typeface="Times New Roman" panose="02020603050405020304" pitchFamily="18" charset="0"/>
              </a:rPr>
              <a:t>Функциональная грамотность – одно из центральных понятий в образовательном процессе на сегодняшний день. </a:t>
            </a:r>
            <a:r>
              <a:rPr lang="ru-RU" b="0" i="0" dirty="0" smtClean="0">
                <a:solidFill>
                  <a:srgbClr val="010101"/>
                </a:solidFill>
                <a:effectLst/>
                <a:latin typeface="Times New Roman" panose="02020603050405020304" pitchFamily="18" charset="0"/>
              </a:rPr>
              <a:t>Функционально грамотная личность – способна использовать все приобретаемые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 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950" y="3696380"/>
            <a:ext cx="3986893" cy="299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3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19257" y="228599"/>
            <a:ext cx="5072743" cy="4890407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формы работы, все способы организации учебного процесса, каждый вид деятельности на уроке должны быть направлены на формирование компетенций, которые обучающиеся могли бы перенести в другие сферы своей жизни и деятельности и которые могли бы способствовать их дальнейшему саморазвитию и реализации как успешной личности. Уверенно можно сказать, что функциональная грамотность ученика – это цель и результат образования.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 говорил советский и российский лингвист, психолог, доктор психологических наук и доктор филологических наук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 Леонтьев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«Функционально грамотный человек –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536" y="3261626"/>
            <a:ext cx="4644562" cy="349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2921" y="11306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010101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Формирование функциональной грамотности на уроках английского языка является неотъемлемой частью учебного процесса, поскольку язык является средством общения и взаимодействия не только в процессе обучения, а и за пределами школы. </a:t>
            </a:r>
            <a:r>
              <a:rPr lang="ru-RU" b="0" i="0" dirty="0" smtClean="0">
                <a:solidFill>
                  <a:srgbClr val="010101"/>
                </a:solidFill>
                <a:effectLst/>
                <a:latin typeface="Times New Roman" panose="02020603050405020304" pitchFamily="18" charset="0"/>
              </a:rPr>
              <a:t>Как же следует организовать работу на уроке английского языка, чтобы в процессе обучения была сформирована функциональная грамотность у учащихся.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921" y="3829050"/>
            <a:ext cx="4209810" cy="293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23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027" y="411839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следующие направления формирования функциональной грамотности: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7713" y="2656115"/>
            <a:ext cx="8915400" cy="3777622"/>
          </a:xfrm>
        </p:spPr>
        <p:txBody>
          <a:bodyPr/>
          <a:lstStyle/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математическая грамотность;</a:t>
            </a:r>
          </a:p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финансовая грамотность;</a:t>
            </a:r>
          </a:p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естественнонаучная грамотность;</a:t>
            </a:r>
          </a:p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глобальные компетенции;</a:t>
            </a:r>
          </a:p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креативное мышление;</a:t>
            </a:r>
          </a:p>
          <a:p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читательская грамотность.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5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94115" y="100919"/>
            <a:ext cx="7290707" cy="3630159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этого, можно обозначить следующую проблему: как организовать работу на уроке английского языка, чтобы в процессе обучения была сформирована функциональная грамотность у учащихся.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Достичь функциональной грамотности в процессе обучения можно различными способами. Однако одной из главных составляющих преподавания иностранного языка является заинтересованность обучающихся.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функциональную грамотность в процессе обучения английского языка можно различными методами: игры, песни, лингвострановедческие фильмы и мультфильмы, упражнения на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говорение (развитие монологической и диалогической речи), письмо, чтение.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48034" y="3718834"/>
            <a:ext cx="2547258" cy="29636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2741" y="3603174"/>
            <a:ext cx="2547260" cy="319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5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23806" y="339315"/>
            <a:ext cx="62266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Bef>
                <a:spcPts val="1350"/>
              </a:spcBef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Проанализировав задания из учебника, непосредственно с которым мы работаем, я нашла примеры, как можно сформировать все направления функциональной грамотности на уроках английского языка.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dzeninfra.ru/get-zen_doc/3985976/pub_63d9885f968d82549ba37e27_63d989279e99e03fc17a81b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28" y="3355748"/>
            <a:ext cx="9372599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81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364" y="138793"/>
            <a:ext cx="5086350" cy="6449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307" y="0"/>
            <a:ext cx="2315934" cy="23159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51864" y="2315934"/>
            <a:ext cx="53693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математической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начинается, когда обучающиеся работают с числительными на разных этапах обучения. Обратите внимание на пример заданий из учебника для 5 класса, где ученикам предлагают произвести простые вычисления на иностранном языке, характерные для обычной проверки математической подготовки учащихся.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27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1532</TotalTime>
  <Words>804</Words>
  <Application>Microsoft Office PowerPoint</Application>
  <PresentationFormat>Широкоэкранный</PresentationFormat>
  <Paragraphs>44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 3</vt:lpstr>
      <vt:lpstr>Легкий дым</vt:lpstr>
      <vt:lpstr>Эффективные практики формирования функциональной грамотности обучающихся на уроках английского языка </vt:lpstr>
      <vt:lpstr>В современном мире иностранный язык стал средством взаимодействия общества, роль которого возрастает в связи с развитием международных экономических, научных, социальных, культурных связей. Общество не может жить, не пользуясь языком – важнейшим средством человеческого общения. В последнее время констатируется высокий уровень мотивации к изучению английского языка и его применение в средствах массовой информации.  В современном мире люди стали больше путешествовать, а это прекрасная возможность осваивать другую культуру и в то же время нести свою. Очень важно введение таких компонентов функциональной грамотности, как читательской деятельности в образование школы.</vt:lpstr>
      <vt:lpstr>Презентация PowerPoint</vt:lpstr>
      <vt:lpstr>Все формы работы, все способы организации учебного процесса, каждый вид деятельности на уроке должны быть направлены на формирование компетенций, которые обучающиеся могли бы перенести в другие сферы своей жизни и деятельности и которые могли бы способствовать их дальнейшему саморазвитию и реализации как успешной личности. Уверенно можно сказать, что функциональная грамотность ученика – это цель и результат образования. Как говорил советский и российский лингвист, психолог, доктор психологических наук и доктор филологических наук А.А. Леонтьев: «Функционально грамотный человек –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отношений».</vt:lpstr>
      <vt:lpstr>Презентация PowerPoint</vt:lpstr>
      <vt:lpstr>Выделяют следующие направления формирования функциональной грамотности:</vt:lpstr>
      <vt:lpstr>Исходя из этого, можно обозначить следующую проблему: как организовать работу на уроке английского языка, чтобы в процессе обучения была сформирована функциональная грамотность у учащихся. Достичь функциональной грамотности в процессе обучения можно различными способами. Однако одной из главных составляющих преподавания иностранного языка является заинтересованность обучающихся.  Применить функциональную грамотность в процессе обучения английского языка можно различными методами: игры, песни, лингвострановедческие фильмы и мультфильмы, упражнения на аудирование, говорение (развитие монологической и диалогической речи), письмо, чтение.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2023-04-02T13:24:56Z</dcterms:created>
  <dcterms:modified xsi:type="dcterms:W3CDTF">2023-04-03T16:00:37Z</dcterms:modified>
</cp:coreProperties>
</file>