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81" r:id="rId4"/>
    <p:sldId id="264" r:id="rId5"/>
    <p:sldId id="258" r:id="rId6"/>
    <p:sldId id="265" r:id="rId7"/>
    <p:sldId id="259" r:id="rId8"/>
    <p:sldId id="260" r:id="rId9"/>
    <p:sldId id="266" r:id="rId10"/>
    <p:sldId id="268" r:id="rId11"/>
    <p:sldId id="269" r:id="rId12"/>
    <p:sldId id="261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6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8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ko-griazi.ru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Desktop\modern-blue-white-abstract-presentation-background-with-corporate-concept_181182-198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1400" b="1" i="1" dirty="0" smtClean="0">
                <a:cs typeface="Times New Roman" panose="02020603050405020304" pitchFamily="18" charset="0"/>
              </a:rPr>
              <a:t>Государственное областное автономное общеобразовательное учреждение Липецкой области «Центр непрерывного образования обучающихся с особыми образовательными потребностями» </a:t>
            </a:r>
            <a:r>
              <a:rPr lang="ru-RU" sz="1400" b="1" i="1" dirty="0" smtClean="0">
                <a:cs typeface="Times New Roman" panose="02020603050405020304" pitchFamily="18" charset="0"/>
              </a:rPr>
              <a:t> </a:t>
            </a:r>
            <a:br>
              <a:rPr lang="ru-RU" sz="1400" b="1" i="1" dirty="0" smtClean="0">
                <a:cs typeface="Times New Roman" panose="02020603050405020304" pitchFamily="18" charset="0"/>
              </a:rPr>
            </a:br>
            <a:r>
              <a:rPr lang="ru-RU" sz="1400" b="1" i="1" dirty="0" smtClean="0">
                <a:cs typeface="Times New Roman" panose="02020603050405020304" pitchFamily="18" charset="0"/>
              </a:rPr>
              <a:t>«Траектория»</a:t>
            </a:r>
            <a:endParaRPr lang="ru-RU" sz="1400" b="1" dirty="0">
              <a:solidFill>
                <a:srgbClr val="C0000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052736"/>
            <a:ext cx="1728192" cy="1728192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2123728" y="1556792"/>
            <a:ext cx="6264696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Неделя психологии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«Жизнь без конфликта»</a:t>
            </a:r>
          </a:p>
          <a:p>
            <a:pPr algn="ctr"/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51920" y="3501008"/>
            <a:ext cx="331236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1400" b="1" i="1" dirty="0" smtClean="0">
                <a:cs typeface="Times New Roman" panose="02020603050405020304" pitchFamily="18" charset="0"/>
              </a:rPr>
              <a:t> Составитель: </a:t>
            </a:r>
          </a:p>
          <a:p>
            <a:pPr>
              <a:buNone/>
            </a:pPr>
            <a:r>
              <a:rPr lang="ru-RU" sz="1400" b="1" i="1" dirty="0" smtClean="0">
                <a:cs typeface="Times New Roman" panose="02020603050405020304" pitchFamily="18" charset="0"/>
              </a:rPr>
              <a:t> руководитель МО  социально-психологической службы, </a:t>
            </a:r>
          </a:p>
          <a:p>
            <a:pPr>
              <a:buNone/>
            </a:pPr>
            <a:r>
              <a:rPr lang="ru-RU" sz="1400" b="1" i="1" dirty="0" smtClean="0">
                <a:cs typeface="Times New Roman" panose="02020603050405020304" pitchFamily="18" charset="0"/>
              </a:rPr>
              <a:t>учитель-логопед Левина Л.А.</a:t>
            </a:r>
          </a:p>
          <a:p>
            <a:pPr>
              <a:buNone/>
            </a:pPr>
            <a:r>
              <a:rPr lang="ru-RU" sz="1400" b="1" i="1" dirty="0" smtClean="0">
                <a:cs typeface="Times New Roman" panose="02020603050405020304" pitchFamily="18" charset="0"/>
              </a:rPr>
              <a:t>         </a:t>
            </a:r>
            <a:r>
              <a:rPr lang="en-US" sz="1400" b="1" i="1" dirty="0" smtClean="0">
                <a:cs typeface="Times New Roman" panose="02020603050405020304" pitchFamily="18" charset="0"/>
              </a:rPr>
              <a:t>E-mail</a:t>
            </a:r>
            <a:r>
              <a:rPr lang="ru-RU" sz="1400" b="1" i="1" dirty="0" smtClean="0">
                <a:cs typeface="Times New Roman" panose="02020603050405020304" pitchFamily="18" charset="0"/>
              </a:rPr>
              <a:t>: </a:t>
            </a:r>
            <a:r>
              <a:rPr lang="en-US" sz="1400" b="1" i="1" dirty="0" smtClean="0">
                <a:cs typeface="Times New Roman" panose="02020603050405020304" pitchFamily="18" charset="0"/>
              </a:rPr>
              <a:t>lara.levina.1971@bk.ru</a:t>
            </a:r>
            <a:endParaRPr lang="ru-RU" sz="1400" b="1" i="1" dirty="0" smtClean="0"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1400" b="1" i="1" dirty="0" smtClean="0">
                <a:cs typeface="Times New Roman" panose="02020603050405020304" pitchFamily="18" charset="0"/>
              </a:rPr>
              <a:t>         Сайт: </a:t>
            </a:r>
            <a:r>
              <a:rPr lang="en-US" sz="1400" b="1" i="1" dirty="0" smtClean="0">
                <a:solidFill>
                  <a:srgbClr val="000000"/>
                </a:solidFill>
                <a:cs typeface="Times New Roman" panose="02020603050405020304" pitchFamily="18" charset="0"/>
                <a:hlinkClick r:id="rId4"/>
              </a:rPr>
              <a:t>https://sko-griazi.ru/</a:t>
            </a:r>
            <a:endParaRPr lang="ru-RU" sz="1400" b="1" i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1400" b="1" i="1" dirty="0" smtClean="0">
                <a:ln w="0"/>
              </a:rPr>
              <a:t>        Телефон: 8(47461)2-66-05</a:t>
            </a:r>
          </a:p>
          <a:p>
            <a:pPr>
              <a:buNone/>
            </a:pPr>
            <a:r>
              <a:rPr lang="ru-RU" sz="1400" b="1" i="1" dirty="0" smtClean="0">
                <a:ln w="0"/>
              </a:rPr>
              <a:t>         Адрес: ул. Партизанская, д.2</a:t>
            </a:r>
            <a:endParaRPr lang="ru-RU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3707904" y="6309320"/>
            <a:ext cx="2594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21.11. -25.11. 2022г.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Мы спросили у детей: «Кто такой «ПСИХОЛОГ?»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 22.11.22г. Карлова Э.Б.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10242" name="Picture 2" descr="C:\Users\admin\Downloads\IMG-20221125-WA00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556792"/>
            <a:ext cx="4032448" cy="2448272"/>
          </a:xfrm>
          <a:prstGeom prst="rect">
            <a:avLst/>
          </a:prstGeom>
          <a:noFill/>
        </p:spPr>
      </p:pic>
      <p:pic>
        <p:nvPicPr>
          <p:cNvPr id="10243" name="Picture 3" descr="C:\Users\admin\Downloads\IMG-20221125-WA0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4077072"/>
            <a:ext cx="4032448" cy="2592288"/>
          </a:xfrm>
          <a:prstGeom prst="rect">
            <a:avLst/>
          </a:prstGeom>
          <a:noFill/>
        </p:spPr>
      </p:pic>
      <p:pic>
        <p:nvPicPr>
          <p:cNvPr id="10244" name="Picture 4" descr="C:\Users\admin\Downloads\IMG-20221125-WA00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556792"/>
            <a:ext cx="4028256" cy="2448272"/>
          </a:xfrm>
          <a:prstGeom prst="rect">
            <a:avLst/>
          </a:prstGeom>
          <a:noFill/>
        </p:spPr>
      </p:pic>
      <p:pic>
        <p:nvPicPr>
          <p:cNvPr id="10245" name="Picture 5" descr="C:\Users\admin\Downloads\IMG-20221125-WA0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077072"/>
            <a:ext cx="4032448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Логопедическое занятие «Различение парных согласных на письме» </a:t>
            </a:r>
            <a:r>
              <a:rPr lang="ru-RU" sz="2000" b="1" dirty="0" smtClean="0">
                <a:solidFill>
                  <a:srgbClr val="C00000"/>
                </a:solidFill>
              </a:rPr>
              <a:t>23.11.22г. Шестакова Д.А.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11266" name="Picture 2" descr="C:\Users\admin\Downloads\IMG-20221124-WA00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0264" y="1600200"/>
            <a:ext cx="3778200" cy="4525963"/>
          </a:xfrm>
          <a:prstGeom prst="rect">
            <a:avLst/>
          </a:prstGeom>
          <a:noFill/>
        </p:spPr>
      </p:pic>
      <p:pic>
        <p:nvPicPr>
          <p:cNvPr id="11267" name="Picture 3" descr="C:\Users\admin\Downloads\IMG-20221124-WA001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28800"/>
            <a:ext cx="4536504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Проект «Весёлые старты»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admin\Downloads\IMG-20221122-WA00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4392488" cy="4536504"/>
          </a:xfrm>
          <a:prstGeom prst="rect">
            <a:avLst/>
          </a:prstGeom>
          <a:noFill/>
        </p:spPr>
      </p:pic>
      <p:pic>
        <p:nvPicPr>
          <p:cNvPr id="3075" name="Picture 3" descr="C:\Users\admin\Downloads\IMG-20221122-WA00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600200"/>
            <a:ext cx="3816423" cy="452596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059832" y="1052736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23.11.22г. Скоробогатова И.В.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Тренинг «Нет- конфликтам»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 23.11.22г. Рыбина Я.А., </a:t>
            </a:r>
            <a:r>
              <a:rPr lang="ru-RU" sz="2000" b="1" dirty="0" err="1" smtClean="0">
                <a:solidFill>
                  <a:srgbClr val="C00000"/>
                </a:solidFill>
              </a:rPr>
              <a:t>Бубликова</a:t>
            </a:r>
            <a:r>
              <a:rPr lang="ru-RU" sz="2000" b="1" dirty="0" smtClean="0">
                <a:solidFill>
                  <a:srgbClr val="C00000"/>
                </a:solidFill>
              </a:rPr>
              <a:t> Е.А., Леонова Н.Н.</a:t>
            </a: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2290" name="Picture 2" descr="C:\Users\admin\Downloads\IMG-20221123-WA0007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340768"/>
            <a:ext cx="4038600" cy="2592288"/>
          </a:xfrm>
          <a:prstGeom prst="rect">
            <a:avLst/>
          </a:prstGeom>
          <a:noFill/>
        </p:spPr>
      </p:pic>
      <p:pic>
        <p:nvPicPr>
          <p:cNvPr id="12292" name="Picture 4" descr="C:\Users\admin\Downloads\IMG-20221123-WA000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4005064"/>
            <a:ext cx="1944216" cy="2607915"/>
          </a:xfrm>
          <a:prstGeom prst="rect">
            <a:avLst/>
          </a:prstGeom>
          <a:noFill/>
        </p:spPr>
      </p:pic>
      <p:pic>
        <p:nvPicPr>
          <p:cNvPr id="12293" name="Picture 5" descr="C:\Users\admin\Downloads\IMG-20221123-WA00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268760"/>
            <a:ext cx="3672408" cy="2664296"/>
          </a:xfrm>
          <a:prstGeom prst="rect">
            <a:avLst/>
          </a:prstGeom>
          <a:noFill/>
        </p:spPr>
      </p:pic>
      <p:pic>
        <p:nvPicPr>
          <p:cNvPr id="12294" name="Picture 6" descr="C:\Users\admin\Downloads\IMG-20221123-WA00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005064"/>
            <a:ext cx="3672408" cy="2592288"/>
          </a:xfrm>
          <a:prstGeom prst="rect">
            <a:avLst/>
          </a:prstGeom>
          <a:noFill/>
        </p:spPr>
      </p:pic>
      <p:pic>
        <p:nvPicPr>
          <p:cNvPr id="12295" name="Picture 7" descr="C:\Users\admin\Downloads\IMG-20221123-WA00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4005064"/>
            <a:ext cx="1923678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Акция «Птицы счастья»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23.11.22г. </a:t>
            </a:r>
            <a:r>
              <a:rPr lang="ru-RU" sz="2000" b="1" dirty="0" err="1" smtClean="0">
                <a:solidFill>
                  <a:srgbClr val="002060"/>
                </a:solidFill>
              </a:rPr>
              <a:t>Черешневская</a:t>
            </a:r>
            <a:r>
              <a:rPr lang="ru-RU" sz="2000" b="1" dirty="0" smtClean="0">
                <a:solidFill>
                  <a:srgbClr val="002060"/>
                </a:solidFill>
              </a:rPr>
              <a:t> Л.В.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3314" name="Picture 2" descr="C:\Users\admin\Downloads\IMG-20221124-WA00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484784"/>
            <a:ext cx="3960440" cy="4641379"/>
          </a:xfrm>
          <a:prstGeom prst="rect">
            <a:avLst/>
          </a:prstGeom>
          <a:noFill/>
        </p:spPr>
      </p:pic>
      <p:pic>
        <p:nvPicPr>
          <p:cNvPr id="13315" name="Picture 3" descr="C:\Users\admin\Downloads\IMG-20221124-WA000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84784"/>
            <a:ext cx="4100264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Дефектологическое занятие «Восприятие формы»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23.11.22г. Удод М.С.</a:t>
            </a: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admin\Downloads\IMG-20221125-WA0049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t="19602" b="19325"/>
          <a:stretch>
            <a:fillRect/>
          </a:stretch>
        </p:blipFill>
        <p:spPr bwMode="auto">
          <a:xfrm>
            <a:off x="4788024" y="1556792"/>
            <a:ext cx="3888432" cy="4536504"/>
          </a:xfrm>
          <a:prstGeom prst="rect">
            <a:avLst/>
          </a:prstGeom>
          <a:noFill/>
        </p:spPr>
      </p:pic>
      <p:pic>
        <p:nvPicPr>
          <p:cNvPr id="1027" name="Picture 3" descr="C:\Users\admin\Downloads\IMG-20221125-WA004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23528" y="1556792"/>
            <a:ext cx="4248472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Логопедическое занятие «Звуки гласные. Дифференциация И-Й» 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24.11.22г. </a:t>
            </a:r>
            <a:r>
              <a:rPr lang="ru-RU" sz="2000" b="1" dirty="0" err="1" smtClean="0">
                <a:solidFill>
                  <a:srgbClr val="C00000"/>
                </a:solidFill>
              </a:rPr>
              <a:t>Муралева</a:t>
            </a:r>
            <a:r>
              <a:rPr lang="ru-RU" sz="2000" b="1" dirty="0" smtClean="0">
                <a:solidFill>
                  <a:srgbClr val="C00000"/>
                </a:solidFill>
              </a:rPr>
              <a:t> Д.И.</a:t>
            </a: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4338" name="Picture 2" descr="C:\Users\admin\Downloads\IMG-20221125-WA002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4172272" cy="4464496"/>
          </a:xfrm>
          <a:prstGeom prst="rect">
            <a:avLst/>
          </a:prstGeom>
          <a:noFill/>
        </p:spPr>
      </p:pic>
      <p:pic>
        <p:nvPicPr>
          <p:cNvPr id="14339" name="Picture 3" descr="C:\Users\admin\Downloads\IMG-20221125-WA002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6197" y="1628800"/>
            <a:ext cx="3722605" cy="4497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899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Дефектологическое занятие 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«Жизнь прекрасна! Не потрать ее напрасно!»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24.11.22г. Леонова Н.Н.</a:t>
            </a: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admin\Downloads\IMG-20221124-WA002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4316288" cy="4464496"/>
          </a:xfrm>
          <a:prstGeom prst="rect">
            <a:avLst/>
          </a:prstGeom>
          <a:noFill/>
        </p:spPr>
      </p:pic>
      <p:pic>
        <p:nvPicPr>
          <p:cNvPr id="2051" name="Picture 3" descr="C:\Users\admin\Downloads\IMG-20221124-WA002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628800"/>
            <a:ext cx="4316288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Викторина «Город  работ»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24.11.22г. Зотова Л.А.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admin\Downloads\IMG-20221124-WA005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772816"/>
            <a:ext cx="4316288" cy="4176463"/>
          </a:xfrm>
          <a:prstGeom prst="rect">
            <a:avLst/>
          </a:prstGeom>
          <a:noFill/>
        </p:spPr>
      </p:pic>
      <p:pic>
        <p:nvPicPr>
          <p:cNvPr id="3075" name="Picture 3" descr="C:\Users\admin\Downloads\IMG-20221124-WA005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51522" y="1700806"/>
            <a:ext cx="4176463" cy="43204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Психологическая акция « Стена пожеланий» 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25.11.22г. </a:t>
            </a:r>
            <a:r>
              <a:rPr lang="ru-RU" sz="2000" b="1" dirty="0" err="1" smtClean="0">
                <a:solidFill>
                  <a:srgbClr val="002060"/>
                </a:solidFill>
              </a:rPr>
              <a:t>Гулевская</a:t>
            </a:r>
            <a:r>
              <a:rPr lang="ru-RU" sz="2000" b="1" dirty="0" smtClean="0">
                <a:solidFill>
                  <a:srgbClr val="002060"/>
                </a:solidFill>
              </a:rPr>
              <a:t> А.Б.</a:t>
            </a: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admin\Downloads\IMG-20221125-WA001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628800"/>
            <a:ext cx="4248472" cy="4497363"/>
          </a:xfrm>
          <a:prstGeom prst="rect">
            <a:avLst/>
          </a:prstGeom>
          <a:noFill/>
        </p:spPr>
      </p:pic>
      <p:pic>
        <p:nvPicPr>
          <p:cNvPr id="4099" name="Picture 3" descr="C:\Users\admin\Downloads\IMG-20221125-WA00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28800"/>
            <a:ext cx="4244280" cy="4464496"/>
          </a:xfrm>
          <a:prstGeom prst="rect">
            <a:avLst/>
          </a:prstGeom>
          <a:noFill/>
        </p:spPr>
      </p:pic>
      <p:pic>
        <p:nvPicPr>
          <p:cNvPr id="4100" name="Picture 4" descr="C:\Users\admin\Downloads\IMG-20221125-WA0015.jpg"/>
          <p:cNvPicPr>
            <a:picLocks noChangeAspect="1" noChangeArrowheads="1"/>
          </p:cNvPicPr>
          <p:nvPr/>
        </p:nvPicPr>
        <p:blipFill>
          <a:blip r:embed="rId4" cstate="print"/>
          <a:srcRect l="14032" t="33600" r="10195" b="5501"/>
          <a:stretch>
            <a:fillRect/>
          </a:stretch>
        </p:blipFill>
        <p:spPr bwMode="auto">
          <a:xfrm>
            <a:off x="251520" y="4509120"/>
            <a:ext cx="3312368" cy="2348880"/>
          </a:xfrm>
          <a:prstGeom prst="rect">
            <a:avLst/>
          </a:prstGeom>
          <a:noFill/>
        </p:spPr>
      </p:pic>
      <p:pic>
        <p:nvPicPr>
          <p:cNvPr id="4101" name="Picture 5" descr="C:\Users\admin\Downloads\IMG-20221125-WA0014.jpg"/>
          <p:cNvPicPr>
            <a:picLocks noChangeAspect="1" noChangeArrowheads="1"/>
          </p:cNvPicPr>
          <p:nvPr/>
        </p:nvPicPr>
        <p:blipFill>
          <a:blip r:embed="rId5" cstate="print"/>
          <a:srcRect l="19129" t="29000" r="12113"/>
          <a:stretch>
            <a:fillRect/>
          </a:stretch>
        </p:blipFill>
        <p:spPr bwMode="auto">
          <a:xfrm>
            <a:off x="3275856" y="3545632"/>
            <a:ext cx="1800200" cy="3312368"/>
          </a:xfrm>
          <a:prstGeom prst="rect">
            <a:avLst/>
          </a:prstGeom>
          <a:noFill/>
        </p:spPr>
      </p:pic>
      <p:pic>
        <p:nvPicPr>
          <p:cNvPr id="4102" name="Picture 6" descr="C:\Users\admin\Downloads\IMG-20221125-WA0016.jpg"/>
          <p:cNvPicPr>
            <a:picLocks noChangeAspect="1" noChangeArrowheads="1"/>
          </p:cNvPicPr>
          <p:nvPr/>
        </p:nvPicPr>
        <p:blipFill>
          <a:blip r:embed="rId6" cstate="print"/>
          <a:srcRect l="18242" t="24150" r="3179" b="16001"/>
          <a:stretch>
            <a:fillRect/>
          </a:stretch>
        </p:blipFill>
        <p:spPr bwMode="auto">
          <a:xfrm>
            <a:off x="5076056" y="4625752"/>
            <a:ext cx="3672408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Психологическая акция «Радуга настроения» 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21.11.22г. Удод М.С.</a:t>
            </a:r>
            <a:r>
              <a:rPr lang="ru-RU" sz="2000" dirty="0" smtClean="0">
                <a:solidFill>
                  <a:srgbClr val="002060"/>
                </a:solidFill>
              </a:rPr>
              <a:t/>
            </a:r>
            <a:br>
              <a:rPr lang="ru-RU" sz="2000" dirty="0" smtClean="0">
                <a:solidFill>
                  <a:srgbClr val="002060"/>
                </a:solidFill>
              </a:rPr>
            </a:b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5122" name="Picture 2" descr="C:\Users\admin\Downloads\IMG-20221125-WA003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556792"/>
            <a:ext cx="4032448" cy="4525963"/>
          </a:xfrm>
          <a:prstGeom prst="rect">
            <a:avLst/>
          </a:prstGeom>
          <a:noFill/>
        </p:spPr>
      </p:pic>
      <p:pic>
        <p:nvPicPr>
          <p:cNvPr id="5123" name="Picture 3" descr="C:\Users\admin\Downloads\IMG-20221125-WA003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600200"/>
            <a:ext cx="396044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Акция «Возьмите то, что Вам очень важно!»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 25.11.22г. Шестакова Д.А.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C:\Users\admin\Downloads\IMG-20221125-WA002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4244280" cy="4464496"/>
          </a:xfrm>
          <a:prstGeom prst="rect">
            <a:avLst/>
          </a:prstGeom>
          <a:noFill/>
        </p:spPr>
      </p:pic>
      <p:pic>
        <p:nvPicPr>
          <p:cNvPr id="5123" name="Picture 3" descr="C:\Users\admin\Downloads\IMG-20221125-WA00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628800"/>
            <a:ext cx="4316288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Акция «Благодарю…»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25.11.22г. </a:t>
            </a:r>
            <a:r>
              <a:rPr lang="ru-RU" sz="2000" b="1" dirty="0" err="1" smtClean="0">
                <a:solidFill>
                  <a:srgbClr val="002060"/>
                </a:solidFill>
              </a:rPr>
              <a:t>Роньшина</a:t>
            </a:r>
            <a:r>
              <a:rPr lang="ru-RU" sz="2000" b="1" dirty="0" smtClean="0">
                <a:solidFill>
                  <a:srgbClr val="002060"/>
                </a:solidFill>
              </a:rPr>
              <a:t> О.А.</a:t>
            </a:r>
            <a:r>
              <a:rPr lang="ru-RU" sz="2000" dirty="0" smtClean="0">
                <a:solidFill>
                  <a:srgbClr val="002060"/>
                </a:solidFill>
              </a:rPr>
              <a:t/>
            </a:r>
            <a:br>
              <a:rPr lang="ru-RU" sz="2000" dirty="0" smtClean="0">
                <a:solidFill>
                  <a:srgbClr val="002060"/>
                </a:solidFill>
              </a:rPr>
            </a:br>
            <a:endParaRPr lang="ru-RU" sz="2000" dirty="0"/>
          </a:p>
        </p:txBody>
      </p:sp>
      <p:pic>
        <p:nvPicPr>
          <p:cNvPr id="5" name="Picture 2" descr="C:\Users\admin\Downloads\IMG-20221124-WA001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00808"/>
            <a:ext cx="4316288" cy="4608512"/>
          </a:xfrm>
          <a:prstGeom prst="rect">
            <a:avLst/>
          </a:prstGeom>
          <a:noFill/>
        </p:spPr>
      </p:pic>
      <p:pic>
        <p:nvPicPr>
          <p:cNvPr id="6" name="Picture 3" descr="C:\Users\admin\Downloads\IMG-20221124-WA001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700808"/>
            <a:ext cx="4316288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Игра «Тайный друг»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25.11.22г. Леонова Н.Н.</a:t>
            </a:r>
            <a:r>
              <a:rPr lang="ru-RU" sz="2000" dirty="0" smtClean="0">
                <a:solidFill>
                  <a:srgbClr val="C00000"/>
                </a:solidFill>
              </a:rPr>
              <a:t/>
            </a:r>
            <a:br>
              <a:rPr lang="ru-RU" sz="2000" dirty="0" smtClean="0">
                <a:solidFill>
                  <a:srgbClr val="C00000"/>
                </a:solidFill>
              </a:rPr>
            </a:b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6146" name="Picture 2" descr="C:\Users\admin\Downloads\IMG-20221124-WA0035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268760"/>
            <a:ext cx="4038600" cy="2736304"/>
          </a:xfrm>
          <a:prstGeom prst="rect">
            <a:avLst/>
          </a:prstGeom>
          <a:noFill/>
        </p:spPr>
      </p:pic>
      <p:pic>
        <p:nvPicPr>
          <p:cNvPr id="6147" name="Picture 3" descr="C:\Users\admin\Downloads\IMG-20221124-WA004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68760"/>
            <a:ext cx="4038600" cy="2736304"/>
          </a:xfrm>
          <a:prstGeom prst="rect">
            <a:avLst/>
          </a:prstGeom>
          <a:noFill/>
        </p:spPr>
      </p:pic>
      <p:pic>
        <p:nvPicPr>
          <p:cNvPr id="6148" name="Picture 4" descr="C:\Users\admin\Downloads\IMG-20221124-WA00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149080"/>
            <a:ext cx="4032448" cy="2520280"/>
          </a:xfrm>
          <a:prstGeom prst="rect">
            <a:avLst/>
          </a:prstGeom>
          <a:noFill/>
        </p:spPr>
      </p:pic>
      <p:pic>
        <p:nvPicPr>
          <p:cNvPr id="6149" name="Picture 5" descr="C:\Users\admin\Downloads\IMG-20221124-WA00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4149080"/>
            <a:ext cx="4104456" cy="2492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899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Вручение грамот. 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25.11.22г. Батищева Л.А.</a:t>
            </a:r>
            <a:r>
              <a:rPr lang="ru-RU" sz="2000" dirty="0" smtClean="0">
                <a:solidFill>
                  <a:srgbClr val="002060"/>
                </a:solidFill>
              </a:rPr>
              <a:t/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7170" name="Picture 2" descr="C:\Users\admin\Downloads\-5386763281772957169_1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600200"/>
            <a:ext cx="4104456" cy="4525963"/>
          </a:xfrm>
          <a:prstGeom prst="rect">
            <a:avLst/>
          </a:prstGeom>
          <a:noFill/>
        </p:spPr>
      </p:pic>
      <p:pic>
        <p:nvPicPr>
          <p:cNvPr id="7171" name="Picture 3" descr="C:\Users\admin\Downloads\-5386763281772957170_12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00200"/>
            <a:ext cx="417646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err="1" smtClean="0">
                <a:solidFill>
                  <a:srgbClr val="C00000"/>
                </a:solidFill>
              </a:rPr>
              <a:t>Коворкинг-зона</a:t>
            </a:r>
            <a:r>
              <a:rPr lang="ru-RU" sz="2000" b="1" dirty="0" smtClean="0">
                <a:solidFill>
                  <a:srgbClr val="C00000"/>
                </a:solidFill>
              </a:rPr>
              <a:t> ГАУДПО ЛО «ИРО»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Семинар «Жестокое обращение с детьми: выявление   и технологии работы»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22.11.22г. Рыбина Я.А., </a:t>
            </a:r>
            <a:r>
              <a:rPr lang="ru-RU" sz="2000" b="1" dirty="0" err="1" smtClean="0">
                <a:solidFill>
                  <a:srgbClr val="002060"/>
                </a:solidFill>
              </a:rPr>
              <a:t>Бубликова</a:t>
            </a:r>
            <a:r>
              <a:rPr lang="ru-RU" sz="2000" b="1" dirty="0" smtClean="0">
                <a:solidFill>
                  <a:srgbClr val="002060"/>
                </a:solidFill>
              </a:rPr>
              <a:t> Е.А.</a:t>
            </a:r>
            <a:r>
              <a:rPr lang="ru-RU" sz="2000" dirty="0" smtClean="0">
                <a:solidFill>
                  <a:srgbClr val="002060"/>
                </a:solidFill>
              </a:rPr>
              <a:t/>
            </a:r>
            <a:br>
              <a:rPr lang="ru-RU" sz="2000" dirty="0" smtClean="0">
                <a:solidFill>
                  <a:srgbClr val="002060"/>
                </a:solidFill>
              </a:rPr>
            </a:b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admin\Downloads\IMG-20221122-WA00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628800"/>
            <a:ext cx="4176464" cy="4536504"/>
          </a:xfrm>
          <a:prstGeom prst="rect">
            <a:avLst/>
          </a:prstGeom>
          <a:noFill/>
        </p:spPr>
      </p:pic>
      <p:pic>
        <p:nvPicPr>
          <p:cNvPr id="8194" name="Picture 2" descr="C:\Users\admin\Downloads\IMG-20221122-WA0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628800"/>
            <a:ext cx="3960440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Выставочный </a:t>
            </a:r>
            <a:r>
              <a:rPr lang="ru-RU" sz="2000" b="1" dirty="0" smtClean="0">
                <a:solidFill>
                  <a:srgbClr val="C00000"/>
                </a:solidFill>
              </a:rPr>
              <a:t>конкурс «Радуга дружбы</a:t>
            </a:r>
            <a:r>
              <a:rPr lang="ru-RU" sz="2000" b="1" dirty="0" smtClean="0">
                <a:solidFill>
                  <a:srgbClr val="C00000"/>
                </a:solidFill>
              </a:rPr>
              <a:t>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 21.11.22г. </a:t>
            </a:r>
            <a:r>
              <a:rPr lang="ru-RU" sz="2000" b="1" dirty="0" err="1" smtClean="0">
                <a:solidFill>
                  <a:srgbClr val="002060"/>
                </a:solidFill>
              </a:rPr>
              <a:t>Еремеева</a:t>
            </a:r>
            <a:r>
              <a:rPr lang="ru-RU" sz="2000" b="1" dirty="0" smtClean="0">
                <a:solidFill>
                  <a:srgbClr val="002060"/>
                </a:solidFill>
              </a:rPr>
              <a:t> Е.В</a:t>
            </a:r>
            <a:r>
              <a:rPr lang="ru-RU" sz="2000" b="1" dirty="0" smtClean="0">
                <a:solidFill>
                  <a:srgbClr val="002060"/>
                </a:solidFill>
              </a:rPr>
              <a:t>., </a:t>
            </a:r>
            <a:r>
              <a:rPr lang="ru-RU" sz="2000" b="1" dirty="0" err="1" smtClean="0">
                <a:solidFill>
                  <a:srgbClr val="002060"/>
                </a:solidFill>
              </a:rPr>
              <a:t>Муралева</a:t>
            </a:r>
            <a:r>
              <a:rPr lang="ru-RU" sz="2000" b="1" dirty="0" smtClean="0">
                <a:solidFill>
                  <a:srgbClr val="002060"/>
                </a:solidFill>
              </a:rPr>
              <a:t> Д.И.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admin\Downloads\3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628800"/>
            <a:ext cx="4038600" cy="2638650"/>
          </a:xfrm>
          <a:prstGeom prst="rect">
            <a:avLst/>
          </a:prstGeom>
          <a:noFill/>
        </p:spPr>
      </p:pic>
      <p:pic>
        <p:nvPicPr>
          <p:cNvPr id="1027" name="Picture 3" descr="C:\Users\admin\Downloads\1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628800"/>
            <a:ext cx="4038600" cy="2664296"/>
          </a:xfrm>
          <a:prstGeom prst="rect">
            <a:avLst/>
          </a:prstGeom>
          <a:noFill/>
        </p:spPr>
      </p:pic>
      <p:pic>
        <p:nvPicPr>
          <p:cNvPr id="1028" name="Picture 4" descr="C:\Users\admin\Downloads\Презентация Microsoft PowerPoin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4221088"/>
            <a:ext cx="3960440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  Дефектологическое занятие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«Развитие фонематических процессов. Речевые и неречевые звуки».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 21.11.22г</a:t>
            </a:r>
            <a:r>
              <a:rPr lang="ru-RU" sz="2000" b="1" dirty="0" smtClean="0">
                <a:solidFill>
                  <a:srgbClr val="002060"/>
                </a:solidFill>
              </a:rPr>
              <a:t>. </a:t>
            </a:r>
            <a:r>
              <a:rPr lang="ru-RU" sz="2000" b="1" dirty="0" err="1" smtClean="0">
                <a:solidFill>
                  <a:srgbClr val="002060"/>
                </a:solidFill>
              </a:rPr>
              <a:t>Еремеева</a:t>
            </a:r>
            <a:r>
              <a:rPr lang="ru-RU" sz="2000" b="1" dirty="0" smtClean="0">
                <a:solidFill>
                  <a:srgbClr val="002060"/>
                </a:solidFill>
              </a:rPr>
              <a:t> Е.В.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6146" name="Picture 2" descr="C:\Users\admin\Downloads\IMG-20221125-WA002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7712" y="1700808"/>
            <a:ext cx="4064768" cy="4464496"/>
          </a:xfrm>
          <a:prstGeom prst="rect">
            <a:avLst/>
          </a:prstGeom>
          <a:noFill/>
        </p:spPr>
      </p:pic>
      <p:pic>
        <p:nvPicPr>
          <p:cNvPr id="6147" name="Picture 3" descr="C:\Users\admin\Downloads\IMG-20221125-WA003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51520" y="1700808"/>
            <a:ext cx="4248472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 Логопедическое занятие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 «Смыслоразличительная и формообразующая роль ударения. 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 Безударные и ударные слоги». 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21.11.22г</a:t>
            </a:r>
            <a:r>
              <a:rPr lang="ru-RU" sz="2000" b="1" dirty="0" smtClean="0">
                <a:solidFill>
                  <a:srgbClr val="002060"/>
                </a:solidFill>
              </a:rPr>
              <a:t>. Левина Л.А</a:t>
            </a:r>
            <a:r>
              <a:rPr lang="ru-RU" sz="1600" b="1" dirty="0" smtClean="0">
                <a:solidFill>
                  <a:srgbClr val="002060"/>
                </a:solidFill>
              </a:rPr>
              <a:t/>
            </a:r>
            <a:br>
              <a:rPr lang="ru-RU" sz="1600" b="1" dirty="0" smtClean="0">
                <a:solidFill>
                  <a:srgbClr val="002060"/>
                </a:solidFill>
              </a:rPr>
            </a:b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15362" name="Picture 2" descr="C:\Users\admin\Desktop\Новая папка\IMG-20221121-WA00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79512" y="1916832"/>
            <a:ext cx="4248472" cy="4608512"/>
          </a:xfrm>
          <a:prstGeom prst="rect">
            <a:avLst/>
          </a:prstGeom>
          <a:noFill/>
        </p:spPr>
      </p:pic>
      <p:pic>
        <p:nvPicPr>
          <p:cNvPr id="15363" name="Picture 3" descr="C:\Users\admin\Desktop\Новая папка\IMG-20221121-WA0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916832"/>
            <a:ext cx="4392488" cy="4608512"/>
          </a:xfrm>
          <a:prstGeom prst="rect">
            <a:avLst/>
          </a:prstGeom>
          <a:noFill/>
        </p:spPr>
      </p:pic>
      <p:pic>
        <p:nvPicPr>
          <p:cNvPr id="15364" name="Picture 4" descr="C:\Users\admin\Desktop\Новая папка\IMG-20221121-WA00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4365104"/>
            <a:ext cx="2448272" cy="2132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Коррекционно-развивающее занятие « Стоп конфликт»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 21.11.22г</a:t>
            </a:r>
            <a:r>
              <a:rPr lang="ru-RU" sz="2000" b="1" dirty="0" smtClean="0">
                <a:solidFill>
                  <a:srgbClr val="002060"/>
                </a:solidFill>
              </a:rPr>
              <a:t>. Рыбина Я.А.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7170" name="Picture 2" descr="C:\Users\admin\Downloads\IMG-20221121-WA0011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600200"/>
            <a:ext cx="3888432" cy="4525963"/>
          </a:xfrm>
          <a:prstGeom prst="rect">
            <a:avLst/>
          </a:prstGeom>
          <a:noFill/>
        </p:spPr>
      </p:pic>
      <p:pic>
        <p:nvPicPr>
          <p:cNvPr id="7171" name="Picture 3" descr="C:\Users\admin\Downloads\IMG-20221121-WA0010 (2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628800"/>
            <a:ext cx="4176464" cy="4497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Выставка  «Психологизм русской литературы»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ownloads\IMG-20221121-WA0020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4032448" cy="4896544"/>
          </a:xfrm>
          <a:prstGeom prst="rect">
            <a:avLst/>
          </a:prstGeom>
          <a:noFill/>
        </p:spPr>
      </p:pic>
      <p:pic>
        <p:nvPicPr>
          <p:cNvPr id="1027" name="Picture 3" descr="C:\Users\admin\Downloads\IMG-20221121-WA002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484784"/>
            <a:ext cx="4104456" cy="489654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403411" y="836712"/>
            <a:ext cx="23371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21.11.22г. Зотова  Л.А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8" name="Picture 4" descr="C:\Users\admin\Downloads\IMG-20221121-WA00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645024"/>
            <a:ext cx="2304256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Проект «Веселый кросс»</a:t>
            </a:r>
            <a:br>
              <a:rPr lang="ru-RU" sz="2000" b="1" dirty="0" smtClean="0">
                <a:solidFill>
                  <a:srgbClr val="7030A0"/>
                </a:solidFill>
              </a:rPr>
            </a:br>
            <a:endParaRPr lang="ru-RU" sz="2000" b="1" dirty="0">
              <a:solidFill>
                <a:srgbClr val="7030A0"/>
              </a:solidFill>
            </a:endParaRPr>
          </a:p>
        </p:txBody>
      </p:sp>
      <p:pic>
        <p:nvPicPr>
          <p:cNvPr id="2050" name="Picture 2" descr="C:\Users\admin\Downloads\IMG-20221122-WA000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4244280" cy="4536504"/>
          </a:xfrm>
          <a:prstGeom prst="rect">
            <a:avLst/>
          </a:prstGeom>
          <a:noFill/>
        </p:spPr>
      </p:pic>
      <p:pic>
        <p:nvPicPr>
          <p:cNvPr id="2051" name="Picture 3" descr="C:\Users\admin\Downloads\IMG-20221122-WA00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628800"/>
            <a:ext cx="4244280" cy="453650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75856" y="980728"/>
            <a:ext cx="3024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22.11.22г. </a:t>
            </a:r>
            <a:r>
              <a:rPr lang="ru-RU" b="1" dirty="0" err="1" smtClean="0">
                <a:solidFill>
                  <a:srgbClr val="002060"/>
                </a:solidFill>
              </a:rPr>
              <a:t>Кузовлев</a:t>
            </a:r>
            <a:r>
              <a:rPr lang="ru-RU" b="1" dirty="0" smtClean="0">
                <a:solidFill>
                  <a:srgbClr val="002060"/>
                </a:solidFill>
              </a:rPr>
              <a:t>   П.В.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Акция «Самый добрый человек в школе»</a:t>
            </a:r>
            <a:br>
              <a:rPr lang="ru-RU" sz="2000" b="1" dirty="0" smtClean="0"/>
            </a:br>
            <a:r>
              <a:rPr lang="ru-RU" sz="2000" b="1" dirty="0" smtClean="0">
                <a:solidFill>
                  <a:srgbClr val="C00000"/>
                </a:solidFill>
              </a:rPr>
              <a:t>22.11.22г. Герман Т.Н.</a:t>
            </a:r>
            <a:r>
              <a:rPr lang="ru-RU" sz="2000" dirty="0" smtClean="0">
                <a:solidFill>
                  <a:srgbClr val="C00000"/>
                </a:solidFill>
              </a:rPr>
              <a:t/>
            </a:r>
            <a:br>
              <a:rPr lang="ru-RU" sz="2000" dirty="0" smtClean="0">
                <a:solidFill>
                  <a:srgbClr val="C00000"/>
                </a:solidFill>
              </a:rPr>
            </a:b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8194" name="Picture 2" descr="C:\Users\admin\Downloads\IMG-20221124-WA00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628800"/>
            <a:ext cx="4172272" cy="4464496"/>
          </a:xfrm>
          <a:prstGeom prst="rect">
            <a:avLst/>
          </a:prstGeom>
          <a:noFill/>
        </p:spPr>
      </p:pic>
      <p:pic>
        <p:nvPicPr>
          <p:cNvPr id="8195" name="Picture 3" descr="C:\Users\admin\Downloads\IMG-20221124-WA00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28800"/>
            <a:ext cx="4244280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189</Words>
  <Application>Microsoft Office PowerPoint</Application>
  <PresentationFormat>Экран (4:3)</PresentationFormat>
  <Paragraphs>37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Государственное областное автономное общеобразовательное учреждение Липецкой области «Центр непрерывного образования обучающихся с особыми образовательными потребностями»   «Траектория»</vt:lpstr>
      <vt:lpstr>Психологическая акция «Радуга настроения»  21.11.22г. Удод М.С. </vt:lpstr>
      <vt:lpstr>Выставочный конкурс «Радуга дружбы»  21.11.22г. Еремеева Е.В., Муралева Д.И.</vt:lpstr>
      <vt:lpstr>  Дефектологическое занятие «Развитие фонематических процессов. Речевые и неречевые звуки».  21.11.22г. Еремеева Е.В.</vt:lpstr>
      <vt:lpstr> Логопедическое занятие  «Смыслоразличительная и формообразующая роль ударения.   Безударные и ударные слоги».  21.11.22г. Левина Л.А </vt:lpstr>
      <vt:lpstr>Коррекционно-развивающее занятие « Стоп конфликт»  21.11.22г. Рыбина Я.А.</vt:lpstr>
      <vt:lpstr>Выставка  «Психологизм русской литературы» </vt:lpstr>
      <vt:lpstr>Проект «Веселый кросс» </vt:lpstr>
      <vt:lpstr>Акция «Самый добрый человек в школе» 22.11.22г. Герман Т.Н. </vt:lpstr>
      <vt:lpstr>Мы спросили у детей: «Кто такой «ПСИХОЛОГ?»  22.11.22г. Карлова Э.Б.</vt:lpstr>
      <vt:lpstr>Логопедическое занятие «Различение парных согласных на письме» 23.11.22г. Шестакова Д.А. </vt:lpstr>
      <vt:lpstr>Проект «Весёлые старты» </vt:lpstr>
      <vt:lpstr>Тренинг «Нет- конфликтам»  23.11.22г. Рыбина Я.А., Бубликова Е.А., Леонова Н.Н. </vt:lpstr>
      <vt:lpstr>Акция «Птицы счастья»  23.11.22г. Черешневская Л.В. </vt:lpstr>
      <vt:lpstr>  Дефектологическое занятие «Восприятие формы» 23.11.22г. Удод М.С.  </vt:lpstr>
      <vt:lpstr> Логопедическое занятие «Звуки гласные. Дифференциация И-Й»  24.11.22г. Муралева Д.И.  </vt:lpstr>
      <vt:lpstr>  Дефектологическое занятие  «Жизнь прекрасна! Не потрать ее напрасно!»  24.11.22г. Леонова Н.Н.  </vt:lpstr>
      <vt:lpstr>    Викторина «Город  работ»  24.11.22г. Зотова Л.А.    </vt:lpstr>
      <vt:lpstr> Психологическая акция « Стена пожеланий»  25.11.22г. Гулевская А.Б.  </vt:lpstr>
      <vt:lpstr>Акция «Возьмите то, что Вам очень важно!»  25.11.22г. Шестакова Д.А. </vt:lpstr>
      <vt:lpstr>Акция «Благодарю…» 25.11.22г. Роньшина О.А. </vt:lpstr>
      <vt:lpstr>Игра «Тайный друг» 25.11.22г. Леонова Н.Н. </vt:lpstr>
      <vt:lpstr>  Вручение грамот.  25.11.22г. Батищева Л.А.   </vt:lpstr>
      <vt:lpstr>Коворкинг-зона ГАУДПО ЛО «ИРО» Семинар «Жестокое обращение с детьми: выявление   и технологии работы» 22.11.22г. Рыбина Я.А., Бубликова Е.А.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областное автономное общеобразовательное учреждение Липецкой области «Центр непрерывного образования обучающихся с особыми образовательными потребностями»   «Траектория»</dc:title>
  <dc:creator>admin</dc:creator>
  <cp:lastModifiedBy>admin</cp:lastModifiedBy>
  <cp:revision>54</cp:revision>
  <dcterms:created xsi:type="dcterms:W3CDTF">2022-11-21T12:33:36Z</dcterms:created>
  <dcterms:modified xsi:type="dcterms:W3CDTF">2022-11-28T09:23:14Z</dcterms:modified>
</cp:coreProperties>
</file>