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02" r:id="rId3"/>
    <p:sldId id="328" r:id="rId4"/>
    <p:sldId id="329" r:id="rId5"/>
    <p:sldId id="270" r:id="rId6"/>
    <p:sldId id="278" r:id="rId7"/>
    <p:sldId id="283" r:id="rId8"/>
    <p:sldId id="273" r:id="rId9"/>
    <p:sldId id="330" r:id="rId10"/>
    <p:sldId id="320" r:id="rId11"/>
    <p:sldId id="298" r:id="rId12"/>
    <p:sldId id="296" r:id="rId13"/>
    <p:sldId id="331" r:id="rId14"/>
    <p:sldId id="285" r:id="rId15"/>
    <p:sldId id="332" r:id="rId16"/>
    <p:sldId id="33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666D99-AF36-47D6-8D84-5D7E13CA4324}" type="doc">
      <dgm:prSet loTypeId="urn:microsoft.com/office/officeart/2005/8/layout/hierarchy1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4C6B86-17CF-452E-8594-808BE172748F}">
      <dgm:prSet phldrT="[Текст]"/>
      <dgm:spPr/>
      <dgm:t>
        <a:bodyPr/>
        <a:lstStyle/>
        <a:p>
          <a:r>
            <a:rPr lang="en-US" dirty="0" smtClean="0"/>
            <a:t>Animal species by habitat</a:t>
          </a:r>
          <a:endParaRPr lang="ru-RU" dirty="0"/>
        </a:p>
      </dgm:t>
    </dgm:pt>
    <dgm:pt modelId="{75EEA379-D359-4102-9534-8069226C4149}" type="parTrans" cxnId="{0191D276-3CD7-425A-B72A-5D193F39A8C1}">
      <dgm:prSet/>
      <dgm:spPr/>
      <dgm:t>
        <a:bodyPr/>
        <a:lstStyle/>
        <a:p>
          <a:endParaRPr lang="ru-RU"/>
        </a:p>
      </dgm:t>
    </dgm:pt>
    <dgm:pt modelId="{B9BF40D9-BD55-4DD8-A56A-70DFABED9B07}" type="sibTrans" cxnId="{0191D276-3CD7-425A-B72A-5D193F39A8C1}">
      <dgm:prSet/>
      <dgm:spPr/>
      <dgm:t>
        <a:bodyPr/>
        <a:lstStyle/>
        <a:p>
          <a:endParaRPr lang="ru-RU"/>
        </a:p>
      </dgm:t>
    </dgm:pt>
    <dgm:pt modelId="{64845C1D-C6C2-4EEE-8737-864BC24D499D}">
      <dgm:prSet phldrT="[Текст]"/>
      <dgm:spPr/>
      <dgm:t>
        <a:bodyPr/>
        <a:lstStyle/>
        <a:p>
          <a:r>
            <a:rPr lang="ru-RU" dirty="0" smtClean="0"/>
            <a:t>Космополиты</a:t>
          </a:r>
        </a:p>
        <a:p>
          <a:r>
            <a:rPr lang="ru-RU" dirty="0" smtClean="0"/>
            <a:t>(</a:t>
          </a:r>
          <a:r>
            <a:rPr lang="en-US" dirty="0" smtClean="0"/>
            <a:t>cosmopolitans</a:t>
          </a:r>
          <a:r>
            <a:rPr lang="ru-RU" dirty="0" smtClean="0"/>
            <a:t>)</a:t>
          </a:r>
          <a:endParaRPr lang="ru-RU" dirty="0"/>
        </a:p>
      </dgm:t>
    </dgm:pt>
    <dgm:pt modelId="{703D16D0-9730-4301-9327-E13AAB35686A}" type="parTrans" cxnId="{FB35AB7A-BE87-46EE-A60B-7AA5B0CE2DD3}">
      <dgm:prSet/>
      <dgm:spPr/>
      <dgm:t>
        <a:bodyPr/>
        <a:lstStyle/>
        <a:p>
          <a:endParaRPr lang="ru-RU"/>
        </a:p>
      </dgm:t>
    </dgm:pt>
    <dgm:pt modelId="{8F97F2C3-47A4-48E0-ADA3-3DAF7D6362C0}" type="sibTrans" cxnId="{FB35AB7A-BE87-46EE-A60B-7AA5B0CE2DD3}">
      <dgm:prSet/>
      <dgm:spPr/>
      <dgm:t>
        <a:bodyPr/>
        <a:lstStyle/>
        <a:p>
          <a:endParaRPr lang="ru-RU"/>
        </a:p>
      </dgm:t>
    </dgm:pt>
    <dgm:pt modelId="{B06E3931-2787-4A36-A335-A1B68D0A2C84}">
      <dgm:prSet phldrT="[Текст]"/>
      <dgm:spPr/>
      <dgm:t>
        <a:bodyPr/>
        <a:lstStyle/>
        <a:p>
          <a:r>
            <a:rPr lang="ru-RU" dirty="0" smtClean="0"/>
            <a:t>Эндемики</a:t>
          </a:r>
        </a:p>
        <a:p>
          <a:r>
            <a:rPr lang="ru-RU" dirty="0" smtClean="0"/>
            <a:t>(</a:t>
          </a:r>
          <a:r>
            <a:rPr lang="en-US" dirty="0" smtClean="0"/>
            <a:t>endemics</a:t>
          </a:r>
          <a:r>
            <a:rPr lang="ru-RU" dirty="0" smtClean="0"/>
            <a:t>)</a:t>
          </a:r>
          <a:endParaRPr lang="ru-RU" dirty="0"/>
        </a:p>
      </dgm:t>
    </dgm:pt>
    <dgm:pt modelId="{18417427-8628-4639-B7AF-15950772346D}" type="parTrans" cxnId="{06311C1C-3B5A-45B3-BDF5-E1DCBE276978}">
      <dgm:prSet/>
      <dgm:spPr/>
      <dgm:t>
        <a:bodyPr/>
        <a:lstStyle/>
        <a:p>
          <a:endParaRPr lang="ru-RU"/>
        </a:p>
      </dgm:t>
    </dgm:pt>
    <dgm:pt modelId="{93F506A4-3FA4-4081-BCB6-D567C1F8F04E}" type="sibTrans" cxnId="{06311C1C-3B5A-45B3-BDF5-E1DCBE276978}">
      <dgm:prSet/>
      <dgm:spPr/>
      <dgm:t>
        <a:bodyPr/>
        <a:lstStyle/>
        <a:p>
          <a:endParaRPr lang="ru-RU"/>
        </a:p>
      </dgm:t>
    </dgm:pt>
    <dgm:pt modelId="{D45FA433-7330-426D-AD52-3938E4142844}">
      <dgm:prSet/>
      <dgm:spPr/>
      <dgm:t>
        <a:bodyPr/>
        <a:lstStyle/>
        <a:p>
          <a:r>
            <a:rPr lang="ru-RU" dirty="0" smtClean="0"/>
            <a:t>Реликты</a:t>
          </a:r>
        </a:p>
        <a:p>
          <a:r>
            <a:rPr lang="ru-RU" dirty="0" smtClean="0"/>
            <a:t>(</a:t>
          </a:r>
          <a:r>
            <a:rPr lang="en-US" dirty="0" smtClean="0"/>
            <a:t>relics</a:t>
          </a:r>
          <a:r>
            <a:rPr lang="ru-RU" dirty="0" smtClean="0"/>
            <a:t>)</a:t>
          </a:r>
          <a:endParaRPr lang="ru-RU" dirty="0"/>
        </a:p>
      </dgm:t>
    </dgm:pt>
    <dgm:pt modelId="{F5A9D8BE-1761-4BF7-9E35-6BEB748DE3EB}" type="parTrans" cxnId="{CFF427B1-C6C5-410A-916E-69A2B1822D6B}">
      <dgm:prSet/>
      <dgm:spPr/>
      <dgm:t>
        <a:bodyPr/>
        <a:lstStyle/>
        <a:p>
          <a:endParaRPr lang="ru-RU"/>
        </a:p>
      </dgm:t>
    </dgm:pt>
    <dgm:pt modelId="{33A07B3A-DFDC-477E-91E2-735E357D70B4}" type="sibTrans" cxnId="{CFF427B1-C6C5-410A-916E-69A2B1822D6B}">
      <dgm:prSet/>
      <dgm:spPr/>
      <dgm:t>
        <a:bodyPr/>
        <a:lstStyle/>
        <a:p>
          <a:endParaRPr lang="ru-RU"/>
        </a:p>
      </dgm:t>
    </dgm:pt>
    <dgm:pt modelId="{F59A113F-46E7-4B5C-8900-1BC664A72E3E}" type="pres">
      <dgm:prSet presAssocID="{BA666D99-AF36-47D6-8D84-5D7E13CA432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52C903F-9CE0-497F-8E63-A9A15EE9F562}" type="pres">
      <dgm:prSet presAssocID="{FC4C6B86-17CF-452E-8594-808BE172748F}" presName="hierRoot1" presStyleCnt="0"/>
      <dgm:spPr/>
      <dgm:t>
        <a:bodyPr/>
        <a:lstStyle/>
        <a:p>
          <a:endParaRPr lang="ru-RU"/>
        </a:p>
      </dgm:t>
    </dgm:pt>
    <dgm:pt modelId="{13F71AC3-CF79-43E2-BE98-964C16BECFD4}" type="pres">
      <dgm:prSet presAssocID="{FC4C6B86-17CF-452E-8594-808BE172748F}" presName="composite" presStyleCnt="0"/>
      <dgm:spPr/>
      <dgm:t>
        <a:bodyPr/>
        <a:lstStyle/>
        <a:p>
          <a:endParaRPr lang="ru-RU"/>
        </a:p>
      </dgm:t>
    </dgm:pt>
    <dgm:pt modelId="{A9AF0571-43DA-48B1-B207-6B6B6ECB83FF}" type="pres">
      <dgm:prSet presAssocID="{FC4C6B86-17CF-452E-8594-808BE172748F}" presName="background" presStyleLbl="node0" presStyleIdx="0" presStyleCnt="1"/>
      <dgm:spPr/>
      <dgm:t>
        <a:bodyPr/>
        <a:lstStyle/>
        <a:p>
          <a:endParaRPr lang="ru-RU"/>
        </a:p>
      </dgm:t>
    </dgm:pt>
    <dgm:pt modelId="{C39B5DD9-00BA-4759-A381-0D0B7F176972}" type="pres">
      <dgm:prSet presAssocID="{FC4C6B86-17CF-452E-8594-808BE172748F}" presName="text" presStyleLbl="fgAcc0" presStyleIdx="0" presStyleCnt="1" custLinFactNeighborX="6513" custLinFactNeighborY="32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664BD5-4844-4379-B116-1B621A8B762B}" type="pres">
      <dgm:prSet presAssocID="{FC4C6B86-17CF-452E-8594-808BE172748F}" presName="hierChild2" presStyleCnt="0"/>
      <dgm:spPr/>
      <dgm:t>
        <a:bodyPr/>
        <a:lstStyle/>
        <a:p>
          <a:endParaRPr lang="ru-RU"/>
        </a:p>
      </dgm:t>
    </dgm:pt>
    <dgm:pt modelId="{E64FFB24-FAB6-43D8-B31D-727D994DA744}" type="pres">
      <dgm:prSet presAssocID="{703D16D0-9730-4301-9327-E13AAB35686A}" presName="Name10" presStyleLbl="parChTrans1D2" presStyleIdx="0" presStyleCnt="3"/>
      <dgm:spPr/>
      <dgm:t>
        <a:bodyPr/>
        <a:lstStyle/>
        <a:p>
          <a:endParaRPr lang="ru-RU"/>
        </a:p>
      </dgm:t>
    </dgm:pt>
    <dgm:pt modelId="{724207AC-17AD-4F4A-A1CA-9932925B3F9B}" type="pres">
      <dgm:prSet presAssocID="{64845C1D-C6C2-4EEE-8737-864BC24D499D}" presName="hierRoot2" presStyleCnt="0"/>
      <dgm:spPr/>
      <dgm:t>
        <a:bodyPr/>
        <a:lstStyle/>
        <a:p>
          <a:endParaRPr lang="ru-RU"/>
        </a:p>
      </dgm:t>
    </dgm:pt>
    <dgm:pt modelId="{EC9D6ACB-17DA-44A9-9053-E9811E10F0E0}" type="pres">
      <dgm:prSet presAssocID="{64845C1D-C6C2-4EEE-8737-864BC24D499D}" presName="composite2" presStyleCnt="0"/>
      <dgm:spPr/>
      <dgm:t>
        <a:bodyPr/>
        <a:lstStyle/>
        <a:p>
          <a:endParaRPr lang="ru-RU"/>
        </a:p>
      </dgm:t>
    </dgm:pt>
    <dgm:pt modelId="{60774B94-BA4B-4615-B872-46997B92CF9A}" type="pres">
      <dgm:prSet presAssocID="{64845C1D-C6C2-4EEE-8737-864BC24D499D}" presName="background2" presStyleLbl="node2" presStyleIdx="0" presStyleCnt="3"/>
      <dgm:spPr/>
      <dgm:t>
        <a:bodyPr/>
        <a:lstStyle/>
        <a:p>
          <a:endParaRPr lang="ru-RU"/>
        </a:p>
      </dgm:t>
    </dgm:pt>
    <dgm:pt modelId="{987993AD-5450-4061-A35A-9EEA2CC82A38}" type="pres">
      <dgm:prSet presAssocID="{64845C1D-C6C2-4EEE-8737-864BC24D499D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0B91BE7-0CF3-44F9-AE98-A40F43B23866}" type="pres">
      <dgm:prSet presAssocID="{64845C1D-C6C2-4EEE-8737-864BC24D499D}" presName="hierChild3" presStyleCnt="0"/>
      <dgm:spPr/>
      <dgm:t>
        <a:bodyPr/>
        <a:lstStyle/>
        <a:p>
          <a:endParaRPr lang="ru-RU"/>
        </a:p>
      </dgm:t>
    </dgm:pt>
    <dgm:pt modelId="{DC032689-30B0-49F0-9CAE-A380CB53C2FA}" type="pres">
      <dgm:prSet presAssocID="{18417427-8628-4639-B7AF-15950772346D}" presName="Name10" presStyleLbl="parChTrans1D2" presStyleIdx="1" presStyleCnt="3"/>
      <dgm:spPr/>
      <dgm:t>
        <a:bodyPr/>
        <a:lstStyle/>
        <a:p>
          <a:endParaRPr lang="ru-RU"/>
        </a:p>
      </dgm:t>
    </dgm:pt>
    <dgm:pt modelId="{002261EE-C09D-40FD-B820-49793BAF939A}" type="pres">
      <dgm:prSet presAssocID="{B06E3931-2787-4A36-A335-A1B68D0A2C84}" presName="hierRoot2" presStyleCnt="0"/>
      <dgm:spPr/>
      <dgm:t>
        <a:bodyPr/>
        <a:lstStyle/>
        <a:p>
          <a:endParaRPr lang="ru-RU"/>
        </a:p>
      </dgm:t>
    </dgm:pt>
    <dgm:pt modelId="{8B4C696A-9407-47B4-820F-B482C2AEC716}" type="pres">
      <dgm:prSet presAssocID="{B06E3931-2787-4A36-A335-A1B68D0A2C84}" presName="composite2" presStyleCnt="0"/>
      <dgm:spPr/>
      <dgm:t>
        <a:bodyPr/>
        <a:lstStyle/>
        <a:p>
          <a:endParaRPr lang="ru-RU"/>
        </a:p>
      </dgm:t>
    </dgm:pt>
    <dgm:pt modelId="{DA7D736F-8BF5-4357-942B-E8E2C16EC03E}" type="pres">
      <dgm:prSet presAssocID="{B06E3931-2787-4A36-A335-A1B68D0A2C84}" presName="background2" presStyleLbl="node2" presStyleIdx="1" presStyleCnt="3"/>
      <dgm:spPr/>
      <dgm:t>
        <a:bodyPr/>
        <a:lstStyle/>
        <a:p>
          <a:endParaRPr lang="ru-RU"/>
        </a:p>
      </dgm:t>
    </dgm:pt>
    <dgm:pt modelId="{60447579-410E-4D1F-8CC5-E31CE75DAE14}" type="pres">
      <dgm:prSet presAssocID="{B06E3931-2787-4A36-A335-A1B68D0A2C84}" presName="text2" presStyleLbl="fgAcc2" presStyleIdx="1" presStyleCnt="3" custLinFactNeighborX="-2583" custLinFactNeighborY="-42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62B265-59C6-4FD3-9FFA-E20C2BC923FC}" type="pres">
      <dgm:prSet presAssocID="{B06E3931-2787-4A36-A335-A1B68D0A2C84}" presName="hierChild3" presStyleCnt="0"/>
      <dgm:spPr/>
      <dgm:t>
        <a:bodyPr/>
        <a:lstStyle/>
        <a:p>
          <a:endParaRPr lang="ru-RU"/>
        </a:p>
      </dgm:t>
    </dgm:pt>
    <dgm:pt modelId="{18CA246E-132A-434B-9D5A-BF6399D031A3}" type="pres">
      <dgm:prSet presAssocID="{F5A9D8BE-1761-4BF7-9E35-6BEB748DE3EB}" presName="Name10" presStyleLbl="parChTrans1D2" presStyleIdx="2" presStyleCnt="3"/>
      <dgm:spPr/>
      <dgm:t>
        <a:bodyPr/>
        <a:lstStyle/>
        <a:p>
          <a:endParaRPr lang="ru-RU"/>
        </a:p>
      </dgm:t>
    </dgm:pt>
    <dgm:pt modelId="{32812CF4-3B29-4E83-BB49-25351CF89375}" type="pres">
      <dgm:prSet presAssocID="{D45FA433-7330-426D-AD52-3938E4142844}" presName="hierRoot2" presStyleCnt="0"/>
      <dgm:spPr/>
    </dgm:pt>
    <dgm:pt modelId="{734C05A0-1892-485D-B36F-4C7B963410B9}" type="pres">
      <dgm:prSet presAssocID="{D45FA433-7330-426D-AD52-3938E4142844}" presName="composite2" presStyleCnt="0"/>
      <dgm:spPr/>
    </dgm:pt>
    <dgm:pt modelId="{8AE1EF78-CF27-464F-991D-5EAA1B7311E7}" type="pres">
      <dgm:prSet presAssocID="{D45FA433-7330-426D-AD52-3938E4142844}" presName="background2" presStyleLbl="node2" presStyleIdx="2" presStyleCnt="3"/>
      <dgm:spPr/>
    </dgm:pt>
    <dgm:pt modelId="{1B15F6C7-DDD8-4B68-AA4A-96FFC6FE3895}" type="pres">
      <dgm:prSet presAssocID="{D45FA433-7330-426D-AD52-3938E4142844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86322E-3173-4FA7-B5A9-E014FB3D96BF}" type="pres">
      <dgm:prSet presAssocID="{D45FA433-7330-426D-AD52-3938E4142844}" presName="hierChild3" presStyleCnt="0"/>
      <dgm:spPr/>
    </dgm:pt>
  </dgm:ptLst>
  <dgm:cxnLst>
    <dgm:cxn modelId="{06311C1C-3B5A-45B3-BDF5-E1DCBE276978}" srcId="{FC4C6B86-17CF-452E-8594-808BE172748F}" destId="{B06E3931-2787-4A36-A335-A1B68D0A2C84}" srcOrd="1" destOrd="0" parTransId="{18417427-8628-4639-B7AF-15950772346D}" sibTransId="{93F506A4-3FA4-4081-BCB6-D567C1F8F04E}"/>
    <dgm:cxn modelId="{F0DAFA25-F443-4839-9F81-A7A76F84B710}" type="presOf" srcId="{FC4C6B86-17CF-452E-8594-808BE172748F}" destId="{C39B5DD9-00BA-4759-A381-0D0B7F176972}" srcOrd="0" destOrd="0" presId="urn:microsoft.com/office/officeart/2005/8/layout/hierarchy1"/>
    <dgm:cxn modelId="{3C13A8DB-D431-45F9-84BD-6FA44B9E52FE}" type="presOf" srcId="{B06E3931-2787-4A36-A335-A1B68D0A2C84}" destId="{60447579-410E-4D1F-8CC5-E31CE75DAE14}" srcOrd="0" destOrd="0" presId="urn:microsoft.com/office/officeart/2005/8/layout/hierarchy1"/>
    <dgm:cxn modelId="{CFF427B1-C6C5-410A-916E-69A2B1822D6B}" srcId="{FC4C6B86-17CF-452E-8594-808BE172748F}" destId="{D45FA433-7330-426D-AD52-3938E4142844}" srcOrd="2" destOrd="0" parTransId="{F5A9D8BE-1761-4BF7-9E35-6BEB748DE3EB}" sibTransId="{33A07B3A-DFDC-477E-91E2-735E357D70B4}"/>
    <dgm:cxn modelId="{0191D276-3CD7-425A-B72A-5D193F39A8C1}" srcId="{BA666D99-AF36-47D6-8D84-5D7E13CA4324}" destId="{FC4C6B86-17CF-452E-8594-808BE172748F}" srcOrd="0" destOrd="0" parTransId="{75EEA379-D359-4102-9534-8069226C4149}" sibTransId="{B9BF40D9-BD55-4DD8-A56A-70DFABED9B07}"/>
    <dgm:cxn modelId="{4289A850-5676-4208-9F5F-11B903EADC49}" type="presOf" srcId="{64845C1D-C6C2-4EEE-8737-864BC24D499D}" destId="{987993AD-5450-4061-A35A-9EEA2CC82A38}" srcOrd="0" destOrd="0" presId="urn:microsoft.com/office/officeart/2005/8/layout/hierarchy1"/>
    <dgm:cxn modelId="{8C5E19CA-B068-4AA5-9CAC-02135D27E4C6}" type="presOf" srcId="{D45FA433-7330-426D-AD52-3938E4142844}" destId="{1B15F6C7-DDD8-4B68-AA4A-96FFC6FE3895}" srcOrd="0" destOrd="0" presId="urn:microsoft.com/office/officeart/2005/8/layout/hierarchy1"/>
    <dgm:cxn modelId="{FB35AB7A-BE87-46EE-A60B-7AA5B0CE2DD3}" srcId="{FC4C6B86-17CF-452E-8594-808BE172748F}" destId="{64845C1D-C6C2-4EEE-8737-864BC24D499D}" srcOrd="0" destOrd="0" parTransId="{703D16D0-9730-4301-9327-E13AAB35686A}" sibTransId="{8F97F2C3-47A4-48E0-ADA3-3DAF7D6362C0}"/>
    <dgm:cxn modelId="{036C4709-F3AF-427F-993C-3EE3C2DB68E6}" type="presOf" srcId="{18417427-8628-4639-B7AF-15950772346D}" destId="{DC032689-30B0-49F0-9CAE-A380CB53C2FA}" srcOrd="0" destOrd="0" presId="urn:microsoft.com/office/officeart/2005/8/layout/hierarchy1"/>
    <dgm:cxn modelId="{7F7571DB-54CE-41AF-B1AA-A9977332AEEB}" type="presOf" srcId="{703D16D0-9730-4301-9327-E13AAB35686A}" destId="{E64FFB24-FAB6-43D8-B31D-727D994DA744}" srcOrd="0" destOrd="0" presId="urn:microsoft.com/office/officeart/2005/8/layout/hierarchy1"/>
    <dgm:cxn modelId="{EF657248-CDFD-4C3B-B5B7-BAC811953868}" type="presOf" srcId="{BA666D99-AF36-47D6-8D84-5D7E13CA4324}" destId="{F59A113F-46E7-4B5C-8900-1BC664A72E3E}" srcOrd="0" destOrd="0" presId="urn:microsoft.com/office/officeart/2005/8/layout/hierarchy1"/>
    <dgm:cxn modelId="{3841C1F8-1CC4-4F99-9140-6EDCAD75DFB9}" type="presOf" srcId="{F5A9D8BE-1761-4BF7-9E35-6BEB748DE3EB}" destId="{18CA246E-132A-434B-9D5A-BF6399D031A3}" srcOrd="0" destOrd="0" presId="urn:microsoft.com/office/officeart/2005/8/layout/hierarchy1"/>
    <dgm:cxn modelId="{91C6BBF6-09E1-4566-982E-E79C9D0A8541}" type="presParOf" srcId="{F59A113F-46E7-4B5C-8900-1BC664A72E3E}" destId="{452C903F-9CE0-497F-8E63-A9A15EE9F562}" srcOrd="0" destOrd="0" presId="urn:microsoft.com/office/officeart/2005/8/layout/hierarchy1"/>
    <dgm:cxn modelId="{918138FA-3AC7-4815-B70E-69D8FF05EA14}" type="presParOf" srcId="{452C903F-9CE0-497F-8E63-A9A15EE9F562}" destId="{13F71AC3-CF79-43E2-BE98-964C16BECFD4}" srcOrd="0" destOrd="0" presId="urn:microsoft.com/office/officeart/2005/8/layout/hierarchy1"/>
    <dgm:cxn modelId="{C3967A52-E9E3-43E8-A14B-11634296B4E8}" type="presParOf" srcId="{13F71AC3-CF79-43E2-BE98-964C16BECFD4}" destId="{A9AF0571-43DA-48B1-B207-6B6B6ECB83FF}" srcOrd="0" destOrd="0" presId="urn:microsoft.com/office/officeart/2005/8/layout/hierarchy1"/>
    <dgm:cxn modelId="{613E744F-4FEF-4D56-90AC-711017AB163C}" type="presParOf" srcId="{13F71AC3-CF79-43E2-BE98-964C16BECFD4}" destId="{C39B5DD9-00BA-4759-A381-0D0B7F176972}" srcOrd="1" destOrd="0" presId="urn:microsoft.com/office/officeart/2005/8/layout/hierarchy1"/>
    <dgm:cxn modelId="{A6091F09-6DBE-438E-90BE-92F9D4BD31D9}" type="presParOf" srcId="{452C903F-9CE0-497F-8E63-A9A15EE9F562}" destId="{9C664BD5-4844-4379-B116-1B621A8B762B}" srcOrd="1" destOrd="0" presId="urn:microsoft.com/office/officeart/2005/8/layout/hierarchy1"/>
    <dgm:cxn modelId="{FB609D08-C2C7-4FA1-ABC3-CB526D1E9C16}" type="presParOf" srcId="{9C664BD5-4844-4379-B116-1B621A8B762B}" destId="{E64FFB24-FAB6-43D8-B31D-727D994DA744}" srcOrd="0" destOrd="0" presId="urn:microsoft.com/office/officeart/2005/8/layout/hierarchy1"/>
    <dgm:cxn modelId="{ABC9BDA2-540D-4F9F-A845-FAF9C2C24EE8}" type="presParOf" srcId="{9C664BD5-4844-4379-B116-1B621A8B762B}" destId="{724207AC-17AD-4F4A-A1CA-9932925B3F9B}" srcOrd="1" destOrd="0" presId="urn:microsoft.com/office/officeart/2005/8/layout/hierarchy1"/>
    <dgm:cxn modelId="{79767AFD-4DA4-49E6-AE7E-196C1759EF4D}" type="presParOf" srcId="{724207AC-17AD-4F4A-A1CA-9932925B3F9B}" destId="{EC9D6ACB-17DA-44A9-9053-E9811E10F0E0}" srcOrd="0" destOrd="0" presId="urn:microsoft.com/office/officeart/2005/8/layout/hierarchy1"/>
    <dgm:cxn modelId="{C3A351DB-AB72-4706-A1EE-D490F780CFA5}" type="presParOf" srcId="{EC9D6ACB-17DA-44A9-9053-E9811E10F0E0}" destId="{60774B94-BA4B-4615-B872-46997B92CF9A}" srcOrd="0" destOrd="0" presId="urn:microsoft.com/office/officeart/2005/8/layout/hierarchy1"/>
    <dgm:cxn modelId="{248B030C-78E3-445B-A2A1-D3291957FD59}" type="presParOf" srcId="{EC9D6ACB-17DA-44A9-9053-E9811E10F0E0}" destId="{987993AD-5450-4061-A35A-9EEA2CC82A38}" srcOrd="1" destOrd="0" presId="urn:microsoft.com/office/officeart/2005/8/layout/hierarchy1"/>
    <dgm:cxn modelId="{4BBA1EF8-9EAB-4DE1-AD9E-B2784E0AB408}" type="presParOf" srcId="{724207AC-17AD-4F4A-A1CA-9932925B3F9B}" destId="{80B91BE7-0CF3-44F9-AE98-A40F43B23866}" srcOrd="1" destOrd="0" presId="urn:microsoft.com/office/officeart/2005/8/layout/hierarchy1"/>
    <dgm:cxn modelId="{DE59D1B3-8D02-4F53-AD59-F074D3CA68A1}" type="presParOf" srcId="{9C664BD5-4844-4379-B116-1B621A8B762B}" destId="{DC032689-30B0-49F0-9CAE-A380CB53C2FA}" srcOrd="2" destOrd="0" presId="urn:microsoft.com/office/officeart/2005/8/layout/hierarchy1"/>
    <dgm:cxn modelId="{044CBA72-F982-46CD-AD64-9DDA604883F2}" type="presParOf" srcId="{9C664BD5-4844-4379-B116-1B621A8B762B}" destId="{002261EE-C09D-40FD-B820-49793BAF939A}" srcOrd="3" destOrd="0" presId="urn:microsoft.com/office/officeart/2005/8/layout/hierarchy1"/>
    <dgm:cxn modelId="{60EE3E9F-A733-4994-8DAF-0D28EF14BFE8}" type="presParOf" srcId="{002261EE-C09D-40FD-B820-49793BAF939A}" destId="{8B4C696A-9407-47B4-820F-B482C2AEC716}" srcOrd="0" destOrd="0" presId="urn:microsoft.com/office/officeart/2005/8/layout/hierarchy1"/>
    <dgm:cxn modelId="{8B1DB976-43D5-4C20-BF94-8977083F1FF2}" type="presParOf" srcId="{8B4C696A-9407-47B4-820F-B482C2AEC716}" destId="{DA7D736F-8BF5-4357-942B-E8E2C16EC03E}" srcOrd="0" destOrd="0" presId="urn:microsoft.com/office/officeart/2005/8/layout/hierarchy1"/>
    <dgm:cxn modelId="{D9AE59B8-0DE5-42EB-82B4-83AC4C25564A}" type="presParOf" srcId="{8B4C696A-9407-47B4-820F-B482C2AEC716}" destId="{60447579-410E-4D1F-8CC5-E31CE75DAE14}" srcOrd="1" destOrd="0" presId="urn:microsoft.com/office/officeart/2005/8/layout/hierarchy1"/>
    <dgm:cxn modelId="{56C697E6-543A-48AF-89DB-988A8D21FABE}" type="presParOf" srcId="{002261EE-C09D-40FD-B820-49793BAF939A}" destId="{6B62B265-59C6-4FD3-9FFA-E20C2BC923FC}" srcOrd="1" destOrd="0" presId="urn:microsoft.com/office/officeart/2005/8/layout/hierarchy1"/>
    <dgm:cxn modelId="{87FCD281-93F5-4A5E-AC24-F36E828D4B10}" type="presParOf" srcId="{9C664BD5-4844-4379-B116-1B621A8B762B}" destId="{18CA246E-132A-434B-9D5A-BF6399D031A3}" srcOrd="4" destOrd="0" presId="urn:microsoft.com/office/officeart/2005/8/layout/hierarchy1"/>
    <dgm:cxn modelId="{B7EB8A78-B7B8-432A-8B74-018FC7D8C74D}" type="presParOf" srcId="{9C664BD5-4844-4379-B116-1B621A8B762B}" destId="{32812CF4-3B29-4E83-BB49-25351CF89375}" srcOrd="5" destOrd="0" presId="urn:microsoft.com/office/officeart/2005/8/layout/hierarchy1"/>
    <dgm:cxn modelId="{27340DC0-8390-4FC1-A719-212FAD9224EA}" type="presParOf" srcId="{32812CF4-3B29-4E83-BB49-25351CF89375}" destId="{734C05A0-1892-485D-B36F-4C7B963410B9}" srcOrd="0" destOrd="0" presId="urn:microsoft.com/office/officeart/2005/8/layout/hierarchy1"/>
    <dgm:cxn modelId="{F64D89DD-93A5-4D06-9588-7113E194A7FE}" type="presParOf" srcId="{734C05A0-1892-485D-B36F-4C7B963410B9}" destId="{8AE1EF78-CF27-464F-991D-5EAA1B7311E7}" srcOrd="0" destOrd="0" presId="urn:microsoft.com/office/officeart/2005/8/layout/hierarchy1"/>
    <dgm:cxn modelId="{5D98801E-FC4A-497C-8456-FB96CA1B2991}" type="presParOf" srcId="{734C05A0-1892-485D-B36F-4C7B963410B9}" destId="{1B15F6C7-DDD8-4B68-AA4A-96FFC6FE3895}" srcOrd="1" destOrd="0" presId="urn:microsoft.com/office/officeart/2005/8/layout/hierarchy1"/>
    <dgm:cxn modelId="{79FBE1F7-5919-4053-80C0-A0702D2FF935}" type="presParOf" srcId="{32812CF4-3B29-4E83-BB49-25351CF89375}" destId="{ED86322E-3173-4FA7-B5A9-E014FB3D96B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CA246E-132A-434B-9D5A-BF6399D031A3}">
      <dsp:nvSpPr>
        <dsp:cNvPr id="0" name=""/>
        <dsp:cNvSpPr/>
      </dsp:nvSpPr>
      <dsp:spPr>
        <a:xfrm>
          <a:off x="4578779" y="1994177"/>
          <a:ext cx="2964200" cy="6914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094"/>
              </a:lnTo>
              <a:lnTo>
                <a:pt x="2964200" y="454094"/>
              </a:lnTo>
              <a:lnTo>
                <a:pt x="2964200" y="6914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032689-30B0-49F0-9CAE-A380CB53C2FA}">
      <dsp:nvSpPr>
        <dsp:cNvPr id="0" name=""/>
        <dsp:cNvSpPr/>
      </dsp:nvSpPr>
      <dsp:spPr>
        <a:xfrm>
          <a:off x="4345761" y="1994177"/>
          <a:ext cx="233018" cy="621790"/>
        </a:xfrm>
        <a:custGeom>
          <a:avLst/>
          <a:gdLst/>
          <a:ahLst/>
          <a:cxnLst/>
          <a:rect l="0" t="0" r="0" b="0"/>
          <a:pathLst>
            <a:path>
              <a:moveTo>
                <a:pt x="233018" y="0"/>
              </a:moveTo>
              <a:lnTo>
                <a:pt x="233018" y="384471"/>
              </a:lnTo>
              <a:lnTo>
                <a:pt x="0" y="384471"/>
              </a:lnTo>
              <a:lnTo>
                <a:pt x="0" y="6217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4FFB24-FAB6-43D8-B31D-727D994DA744}">
      <dsp:nvSpPr>
        <dsp:cNvPr id="0" name=""/>
        <dsp:cNvSpPr/>
      </dsp:nvSpPr>
      <dsp:spPr>
        <a:xfrm>
          <a:off x="1280883" y="1994177"/>
          <a:ext cx="3297896" cy="691414"/>
        </a:xfrm>
        <a:custGeom>
          <a:avLst/>
          <a:gdLst/>
          <a:ahLst/>
          <a:cxnLst/>
          <a:rect l="0" t="0" r="0" b="0"/>
          <a:pathLst>
            <a:path>
              <a:moveTo>
                <a:pt x="3297896" y="0"/>
              </a:moveTo>
              <a:lnTo>
                <a:pt x="3297896" y="454094"/>
              </a:lnTo>
              <a:lnTo>
                <a:pt x="0" y="454094"/>
              </a:lnTo>
              <a:lnTo>
                <a:pt x="0" y="69141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AF0571-43DA-48B1-B207-6B6B6ECB83FF}">
      <dsp:nvSpPr>
        <dsp:cNvPr id="0" name=""/>
        <dsp:cNvSpPr/>
      </dsp:nvSpPr>
      <dsp:spPr>
        <a:xfrm>
          <a:off x="3297896" y="367455"/>
          <a:ext cx="2561766" cy="16267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39B5DD9-00BA-4759-A381-0D0B7F176972}">
      <dsp:nvSpPr>
        <dsp:cNvPr id="0" name=""/>
        <dsp:cNvSpPr/>
      </dsp:nvSpPr>
      <dsp:spPr>
        <a:xfrm>
          <a:off x="3582536" y="637863"/>
          <a:ext cx="2561766" cy="16267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Animal species by habitat</a:t>
          </a:r>
          <a:endParaRPr lang="ru-RU" sz="2700" kern="1200" dirty="0"/>
        </a:p>
      </dsp:txBody>
      <dsp:txXfrm>
        <a:off x="3630181" y="685508"/>
        <a:ext cx="2466476" cy="1531431"/>
      </dsp:txXfrm>
    </dsp:sp>
    <dsp:sp modelId="{60774B94-BA4B-4615-B872-46997B92CF9A}">
      <dsp:nvSpPr>
        <dsp:cNvPr id="0" name=""/>
        <dsp:cNvSpPr/>
      </dsp:nvSpPr>
      <dsp:spPr>
        <a:xfrm>
          <a:off x="0" y="2685591"/>
          <a:ext cx="2561766" cy="16267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87993AD-5450-4061-A35A-9EEA2CC82A38}">
      <dsp:nvSpPr>
        <dsp:cNvPr id="0" name=""/>
        <dsp:cNvSpPr/>
      </dsp:nvSpPr>
      <dsp:spPr>
        <a:xfrm>
          <a:off x="284640" y="2955999"/>
          <a:ext cx="2561766" cy="16267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Космополиты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(</a:t>
          </a:r>
          <a:r>
            <a:rPr lang="en-US" sz="2700" kern="1200" dirty="0" smtClean="0"/>
            <a:t>cosmopolitans</a:t>
          </a:r>
          <a:r>
            <a:rPr lang="ru-RU" sz="2700" kern="1200" dirty="0" smtClean="0"/>
            <a:t>)</a:t>
          </a:r>
          <a:endParaRPr lang="ru-RU" sz="2700" kern="1200" dirty="0"/>
        </a:p>
      </dsp:txBody>
      <dsp:txXfrm>
        <a:off x="332285" y="3003644"/>
        <a:ext cx="2466476" cy="1531431"/>
      </dsp:txXfrm>
    </dsp:sp>
    <dsp:sp modelId="{DA7D736F-8BF5-4357-942B-E8E2C16EC03E}">
      <dsp:nvSpPr>
        <dsp:cNvPr id="0" name=""/>
        <dsp:cNvSpPr/>
      </dsp:nvSpPr>
      <dsp:spPr>
        <a:xfrm>
          <a:off x="3064877" y="2615967"/>
          <a:ext cx="2561766" cy="16267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0447579-410E-4D1F-8CC5-E31CE75DAE14}">
      <dsp:nvSpPr>
        <dsp:cNvPr id="0" name=""/>
        <dsp:cNvSpPr/>
      </dsp:nvSpPr>
      <dsp:spPr>
        <a:xfrm>
          <a:off x="3349518" y="2886376"/>
          <a:ext cx="2561766" cy="16267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Эндемики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(</a:t>
          </a:r>
          <a:r>
            <a:rPr lang="en-US" sz="2700" kern="1200" dirty="0" smtClean="0"/>
            <a:t>endemics</a:t>
          </a:r>
          <a:r>
            <a:rPr lang="ru-RU" sz="2700" kern="1200" dirty="0" smtClean="0"/>
            <a:t>)</a:t>
          </a:r>
          <a:endParaRPr lang="ru-RU" sz="2700" kern="1200" dirty="0"/>
        </a:p>
      </dsp:txBody>
      <dsp:txXfrm>
        <a:off x="3397163" y="2934021"/>
        <a:ext cx="2466476" cy="1531431"/>
      </dsp:txXfrm>
    </dsp:sp>
    <dsp:sp modelId="{8AE1EF78-CF27-464F-991D-5EAA1B7311E7}">
      <dsp:nvSpPr>
        <dsp:cNvPr id="0" name=""/>
        <dsp:cNvSpPr/>
      </dsp:nvSpPr>
      <dsp:spPr>
        <a:xfrm>
          <a:off x="6262096" y="2685591"/>
          <a:ext cx="2561766" cy="16267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B15F6C7-DDD8-4B68-AA4A-96FFC6FE3895}">
      <dsp:nvSpPr>
        <dsp:cNvPr id="0" name=""/>
        <dsp:cNvSpPr/>
      </dsp:nvSpPr>
      <dsp:spPr>
        <a:xfrm>
          <a:off x="6546737" y="2955999"/>
          <a:ext cx="2561766" cy="16267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Реликты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(</a:t>
          </a:r>
          <a:r>
            <a:rPr lang="en-US" sz="2700" kern="1200" dirty="0" smtClean="0"/>
            <a:t>relics</a:t>
          </a:r>
          <a:r>
            <a:rPr lang="ru-RU" sz="2700" kern="1200" dirty="0" smtClean="0"/>
            <a:t>)</a:t>
          </a:r>
          <a:endParaRPr lang="ru-RU" sz="2700" kern="1200" dirty="0"/>
        </a:p>
      </dsp:txBody>
      <dsp:txXfrm>
        <a:off x="6594382" y="3003644"/>
        <a:ext cx="2466476" cy="15314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634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918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287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210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912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036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511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654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304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828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503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071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4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12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hdphoto" Target="../media/hdphoto3.wdp"/><Relationship Id="rId5" Type="http://schemas.openxmlformats.org/officeDocument/2006/relationships/diagramColors" Target="../diagrams/colors1.xml"/><Relationship Id="rId10" Type="http://schemas.openxmlformats.org/officeDocument/2006/relationships/image" Target="../media/image10.png"/><Relationship Id="rId4" Type="http://schemas.openxmlformats.org/officeDocument/2006/relationships/diagramQuickStyle" Target="../diagrams/quickStyle1.xml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428604"/>
            <a:ext cx="7772400" cy="1828800"/>
          </a:xfrm>
        </p:spPr>
        <p:txBody>
          <a:bodyPr>
            <a:noAutofit/>
          </a:bodyPr>
          <a:lstStyle/>
          <a:p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47664" y="764704"/>
            <a:ext cx="525658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where do they go?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Комментар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6696" y="2255155"/>
            <a:ext cx="9144000" cy="237626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12800" dirty="0" smtClean="0"/>
          </a:p>
          <a:p>
            <a:pPr algn="r">
              <a:buNone/>
            </a:pPr>
            <a:endParaRPr lang="ru-RU" sz="12800" dirty="0" smtClean="0"/>
          </a:p>
        </p:txBody>
      </p:sp>
      <p:sp>
        <p:nvSpPr>
          <p:cNvPr id="40962" name="AutoShape 2" descr="Cheaptrip - Carpe Diem - Carpe Viam - Коста Рика - помощь в спасении морских череп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Cheaptrip - Carpe Diem - Carpe Viam - Коста Рика - помощь в спасении морских череп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587" y="4631419"/>
            <a:ext cx="5171071" cy="19099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GREAT </a:t>
            </a:r>
            <a:r>
              <a:rPr lang="en-US" b="1" dirty="0" smtClean="0">
                <a:solidFill>
                  <a:srgbClr val="FF0000"/>
                </a:solidFill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MIGRATIONS</a:t>
            </a:r>
            <a:r>
              <a:rPr lang="ru-RU" b="1" dirty="0" smtClean="0"/>
              <a:t>:</a:t>
            </a:r>
            <a:endParaRPr lang="ru-RU" b="1" dirty="0"/>
          </a:p>
          <a:p>
            <a:pPr algn="ctr"/>
            <a:r>
              <a:rPr lang="en-US" b="1" dirty="0" smtClean="0"/>
              <a:t>Reindeer</a:t>
            </a:r>
            <a:r>
              <a:rPr lang="ru-RU" b="1" dirty="0" smtClean="0"/>
              <a:t> </a:t>
            </a:r>
            <a:r>
              <a:rPr lang="en-US" b="1" dirty="0" smtClean="0"/>
              <a:t>migrate </a:t>
            </a:r>
            <a:r>
              <a:rPr lang="en-US" b="1" dirty="0"/>
              <a:t>the longest distance of any land mammal</a:t>
            </a:r>
            <a:r>
              <a:rPr lang="en-US" b="1" dirty="0" smtClean="0"/>
              <a:t>. The </a:t>
            </a:r>
            <a:r>
              <a:rPr lang="en-US" b="1" dirty="0"/>
              <a:t>annual journey of these </a:t>
            </a:r>
            <a:r>
              <a:rPr lang="en-US" b="1" dirty="0" smtClean="0"/>
              <a:t>tern </a:t>
            </a:r>
            <a:r>
              <a:rPr lang="en-US" b="1" dirty="0"/>
              <a:t>is 5 thousand km.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50" b="89769" l="3333" r="33827"/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65866"/>
          <a:stretch/>
        </p:blipFill>
        <p:spPr>
          <a:xfrm>
            <a:off x="5940152" y="3963133"/>
            <a:ext cx="3094811" cy="3391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Гренландский ки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80" y="0"/>
            <a:ext cx="913342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</p:txBody>
      </p:sp>
      <p:sp>
        <p:nvSpPr>
          <p:cNvPr id="40962" name="AutoShape 2" descr="Cheaptrip - Carpe Diem - Carpe Viam - Коста Рика - помощь в спасении морских череп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Cheaptrip - Carpe Diem - Carpe Viam - Коста Рика - помощь в спасении морских череп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3000" y="-381000"/>
            <a:ext cx="11430000" cy="7620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-180528" y="4621188"/>
            <a:ext cx="4752528" cy="187220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GREAT </a:t>
            </a:r>
            <a:r>
              <a:rPr lang="en-US" b="1" dirty="0" smtClean="0"/>
              <a:t>MIGRATIONS</a:t>
            </a:r>
            <a:r>
              <a:rPr lang="ru-RU" b="1" dirty="0" smtClean="0"/>
              <a:t>:</a:t>
            </a:r>
            <a:endParaRPr lang="en-US" b="1" dirty="0"/>
          </a:p>
          <a:p>
            <a:pPr algn="ctr"/>
            <a:r>
              <a:rPr lang="en-US" b="1" dirty="0" smtClean="0"/>
              <a:t>humpback </a:t>
            </a:r>
            <a:r>
              <a:rPr lang="en-US" b="1" dirty="0"/>
              <a:t>whale swims 25.5 thousand km annually to give birth to cubs in tropical waters.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3976661"/>
            <a:ext cx="2821640" cy="3090367"/>
          </a:xfrm>
          <a:prstGeom prst="rect">
            <a:avLst/>
          </a:prstGeom>
        </p:spPr>
      </p:pic>
      <p:sp>
        <p:nvSpPr>
          <p:cNvPr id="7" name="Капля 6"/>
          <p:cNvSpPr/>
          <p:nvPr/>
        </p:nvSpPr>
        <p:spPr>
          <a:xfrm>
            <a:off x="6876256" y="4293096"/>
            <a:ext cx="1428568" cy="936104"/>
          </a:xfrm>
          <a:prstGeom prst="teardrop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Humpback whale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5" descr="C:\Users\user\Downloads\82558963_67666770_tortugero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40962" name="AutoShape 2" descr="Cheaptrip - Carpe Diem - Carpe Viam - Коста Рика - помощь в спасении морских череп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Cheaptrip - Carpe Diem - Carpe Viam - Коста Рика - помощь в спасении морских череп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4544" y="-144462"/>
            <a:ext cx="9793088" cy="7317878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4330551" y="4913784"/>
            <a:ext cx="4975721" cy="194421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/>
              <a:t>GREAT </a:t>
            </a:r>
            <a:r>
              <a:rPr lang="en-US" b="1" dirty="0" smtClean="0"/>
              <a:t>MIGRATIONS</a:t>
            </a:r>
            <a:r>
              <a:rPr lang="ru-RU" b="1" dirty="0" smtClean="0"/>
              <a:t>:</a:t>
            </a:r>
            <a:endParaRPr lang="en-US" b="1" dirty="0"/>
          </a:p>
          <a:p>
            <a:pPr algn="ctr"/>
            <a:r>
              <a:rPr lang="ru-RU" b="1" dirty="0" smtClean="0"/>
              <a:t> </a:t>
            </a:r>
            <a:r>
              <a:rPr lang="en-US" b="1" dirty="0"/>
              <a:t>sea ​​leatherback turtles cross the Pacific Ocean from Indonesia to the USA - more than 20 thousand km.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" y="-1"/>
            <a:ext cx="9248754" cy="6858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895" y="44624"/>
            <a:ext cx="5200339" cy="274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620688"/>
            <a:ext cx="8183880" cy="1944216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itchFamily="18" charset="0"/>
              </a:rPr>
              <a:t>The study of migrations is carried out by marking animals in various ways: </a:t>
            </a:r>
            <a:r>
              <a:rPr lang="en-US" b="1" u="sng" dirty="0">
                <a:latin typeface="Times New Roman" pitchFamily="18" charset="0"/>
              </a:rPr>
              <a:t>banding, chipping.</a:t>
            </a:r>
            <a:endParaRPr lang="ru-RU" b="1" u="sng" dirty="0"/>
          </a:p>
        </p:txBody>
      </p:sp>
      <p:pic>
        <p:nvPicPr>
          <p:cNvPr id="7170" name="Picture 2" descr="Центр кольцевания птиц России - Цветные кольца и мет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12178"/>
            <a:ext cx="4968552" cy="4045822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2132856"/>
            <a:ext cx="5885280" cy="3599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47813" y="-14288"/>
            <a:ext cx="12239625" cy="688657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791579" y="66975"/>
            <a:ext cx="7560840" cy="162371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/>
              <a:t>Спя́чка</a:t>
            </a:r>
            <a:r>
              <a:rPr lang="ru-RU" sz="2000" b="1" dirty="0"/>
              <a:t> </a:t>
            </a:r>
            <a:r>
              <a:rPr lang="ru-RU" sz="2000" b="1" dirty="0" smtClean="0"/>
              <a:t>(</a:t>
            </a:r>
            <a:r>
              <a:rPr lang="en-US" sz="2000" b="1" u="sng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hibernation</a:t>
            </a:r>
            <a:r>
              <a:rPr lang="ru-RU" sz="2000" b="1" dirty="0" smtClean="0"/>
              <a:t>) </a:t>
            </a:r>
            <a:r>
              <a:rPr lang="ru-RU" sz="2000" b="1" dirty="0"/>
              <a:t>— период замедления жизненных процессов и метаболизма у гомойотермных животных в периоды малодоступности </a:t>
            </a:r>
            <a:r>
              <a:rPr lang="ru-RU" sz="2000" b="1" dirty="0" smtClean="0"/>
              <a:t>пищи.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5827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0593"/>
          <a:stretch/>
        </p:blipFill>
        <p:spPr>
          <a:xfrm>
            <a:off x="3131119" y="873658"/>
            <a:ext cx="2262329" cy="2237077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231740" y="52072"/>
            <a:ext cx="4680520" cy="62068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Distribute the animals:</a:t>
            </a:r>
            <a:endParaRPr lang="ru-RU" sz="32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22733" r="23312"/>
          <a:stretch/>
        </p:blipFill>
        <p:spPr>
          <a:xfrm>
            <a:off x="0" y="749422"/>
            <a:ext cx="2859193" cy="216057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5961" y="2476474"/>
            <a:ext cx="1042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Reindeer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13372" t="17093" r="11181" b="3468"/>
          <a:stretch/>
        </p:blipFill>
        <p:spPr>
          <a:xfrm>
            <a:off x="5578" y="2955974"/>
            <a:ext cx="2285521" cy="236433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39552" y="4797152"/>
            <a:ext cx="13615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field vole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9366" t="20270" r="4640" b="6113"/>
          <a:stretch/>
        </p:blipFill>
        <p:spPr>
          <a:xfrm>
            <a:off x="2545586" y="3251194"/>
            <a:ext cx="3432548" cy="196145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992375" y="4671240"/>
            <a:ext cx="20072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humpback whale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32927" y="2690001"/>
            <a:ext cx="1118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hedgehog</a:t>
            </a:r>
            <a:endParaRPr lang="ru-RU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/>
          <a:srcRect l="15237" t="9467" r="14438" b="2627"/>
          <a:stretch/>
        </p:blipFill>
        <p:spPr>
          <a:xfrm>
            <a:off x="6772105" y="404919"/>
            <a:ext cx="1891490" cy="2049114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385045" y="2065705"/>
            <a:ext cx="7721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crane</a:t>
            </a:r>
            <a:endParaRPr lang="ru-RU" sz="2000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044" y="5321368"/>
            <a:ext cx="1548351" cy="154835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-28116" y="6513216"/>
            <a:ext cx="1887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monarch butterfly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50685" y="2523570"/>
            <a:ext cx="2748476" cy="183187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44758" y="4496942"/>
            <a:ext cx="3128359" cy="207373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6155108" y="2661140"/>
            <a:ext cx="920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snake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424923" y="4843318"/>
            <a:ext cx="1646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ground squirrel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07975" y="5211325"/>
            <a:ext cx="2479699" cy="1646675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3488985" y="6448030"/>
            <a:ext cx="1298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Brown bear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5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1504" y="572925"/>
            <a:ext cx="2736304" cy="1325563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Crab Bridge</a:t>
            </a:r>
            <a:endParaRPr lang="ru-RU" sz="36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8628" y="2682438"/>
            <a:ext cx="5801784" cy="4351338"/>
          </a:xfrm>
          <a:prstGeom prst="rect">
            <a:avLst/>
          </a:prstGeom>
        </p:spPr>
      </p:pic>
      <p:sp>
        <p:nvSpPr>
          <p:cNvPr id="47106" name="AutoShape 2" descr="Бурый медведь - Ursus arctos Linnaeus &quot; Справочник по хищным и копытным животным Бурый медведь Животные тянь шань Ursus arctos 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37"/>
            <a:ext cx="6012160" cy="3781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48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60648" y="30375"/>
            <a:ext cx="11811000" cy="682762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39552" y="682577"/>
            <a:ext cx="8064896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Ink Free" panose="03080402000500000000" pitchFamily="66" charset="0"/>
              </a:rPr>
              <a:t>Seasonal phenomena in the life of </a:t>
            </a:r>
            <a:r>
              <a:rPr lang="en-US" sz="3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Ink Free" panose="03080402000500000000" pitchFamily="66" charset="0"/>
              </a:rPr>
              <a:t>mammals</a:t>
            </a:r>
            <a:r>
              <a:rPr lang="ru-RU" sz="3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Ink Free" panose="03080402000500000000" pitchFamily="66" charset="0"/>
              </a:rPr>
              <a:t>:</a:t>
            </a:r>
            <a:br>
              <a:rPr lang="ru-RU" sz="32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Ink Free" panose="03080402000500000000" pitchFamily="66" charset="0"/>
              </a:rPr>
            </a:br>
            <a:r>
              <a:rPr lang="en-US" sz="3200" b="1" u="sng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migration and hibernation</a:t>
            </a:r>
            <a:endParaRPr lang="ru-RU" sz="3200" b="1" u="sng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084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9828" y="5445224"/>
            <a:ext cx="8904172" cy="109160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err="1" smtClean="0"/>
              <a:t>Ареа́л</a:t>
            </a:r>
            <a:r>
              <a:rPr lang="ru-RU" sz="2800" dirty="0" smtClean="0"/>
              <a:t> — (</a:t>
            </a:r>
            <a:r>
              <a:rPr lang="en-US" sz="2800" dirty="0" smtClean="0"/>
              <a:t>area</a:t>
            </a:r>
            <a:r>
              <a:rPr lang="ru-RU" sz="2800" dirty="0" smtClean="0"/>
              <a:t>) область распространения вида животных.</a:t>
            </a:r>
          </a:p>
          <a:p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27" y="188640"/>
            <a:ext cx="8664345" cy="51125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52536" y="2492896"/>
            <a:ext cx="4221747" cy="305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000066"/>
                </a:solidFill>
                <a:latin typeface="Times New Roman" pitchFamily="18" charset="0"/>
              </a:rPr>
              <a:t>Размеры и формы ареалов зависят от возможностей:  </a:t>
            </a: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1) приспосабливаться к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условиям обитания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  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2) конкурировать с другими видами за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пищу, свет, тепло, места развития и размножения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 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3) преодолевать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жизненные препятствия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3200" dirty="0" smtClean="0">
              <a:latin typeface="Times New Roman" pitchFamily="18" charset="0"/>
            </a:endParaRPr>
          </a:p>
          <a:p>
            <a:pPr>
              <a:buNone/>
            </a:pP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86680891"/>
              </p:ext>
            </p:extLst>
          </p:nvPr>
        </p:nvGraphicFramePr>
        <p:xfrm>
          <a:off x="35496" y="-459432"/>
          <a:ext cx="910850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6516216" y="4221088"/>
            <a:ext cx="2520280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Животные, </a:t>
            </a:r>
            <a:r>
              <a:rPr lang="ru-RU" dirty="0"/>
              <a:t>которые появились в далёком прошлом и сохранились без изменения до настоящего </a:t>
            </a:r>
            <a:r>
              <a:rPr lang="ru-RU" dirty="0" smtClean="0"/>
              <a:t>времени.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1642" y="116632"/>
            <a:ext cx="2209428" cy="2209428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3347864" y="4160490"/>
            <a:ext cx="2592288" cy="20768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специфическая составная часть какой-либо флоры, фауны.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45594" y="4797152"/>
            <a:ext cx="3240360" cy="232641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07504" y="4293096"/>
            <a:ext cx="2664296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виды </a:t>
            </a:r>
            <a:r>
              <a:rPr lang="ru-RU" dirty="0" smtClean="0"/>
              <a:t>животных</a:t>
            </a:r>
            <a:r>
              <a:rPr lang="ru-RU" dirty="0"/>
              <a:t>, обитающие по всему </a:t>
            </a:r>
            <a:r>
              <a:rPr lang="ru-RU" dirty="0" smtClean="0"/>
              <a:t>земному </a:t>
            </a:r>
            <a:r>
              <a:rPr lang="ru-RU" dirty="0"/>
              <a:t>шару.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7917" l="6094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0757" y="5535234"/>
            <a:ext cx="2351584" cy="13227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9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2107" y="913968"/>
            <a:ext cx="2005728" cy="2005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29750" cy="696049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890536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39552" y="4149080"/>
            <a:ext cx="8183880" cy="239459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53084" y="216244"/>
            <a:ext cx="7770348" cy="177259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Миграция животных </a:t>
            </a:r>
            <a:r>
              <a:rPr lang="ru-RU" sz="2400" b="1" dirty="0" smtClean="0"/>
              <a:t>(</a:t>
            </a:r>
            <a:r>
              <a:rPr lang="en-US" sz="2400" b="1" u="sng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k Free" panose="03080402000500000000" pitchFamily="66" charset="0"/>
              </a:rPr>
              <a:t>migration</a:t>
            </a:r>
            <a:r>
              <a:rPr lang="ru-RU" sz="2400" b="1" dirty="0" smtClean="0"/>
              <a:t>)— </a:t>
            </a:r>
            <a:r>
              <a:rPr lang="ru-RU" sz="2400" b="1" dirty="0"/>
              <a:t>передвижение группы животных со сменой места обитания из-за: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4014228"/>
            <a:ext cx="3671267" cy="266429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- Изменений </a:t>
            </a:r>
            <a:r>
              <a:rPr lang="ru-RU" sz="2000" b="1" dirty="0"/>
              <a:t>природных условий</a:t>
            </a:r>
          </a:p>
          <a:p>
            <a:r>
              <a:rPr lang="ru-RU" sz="2000" b="1" dirty="0" smtClean="0"/>
              <a:t>- Периода </a:t>
            </a:r>
            <a:r>
              <a:rPr lang="ru-RU" sz="2000" b="1" dirty="0"/>
              <a:t>размножения</a:t>
            </a:r>
          </a:p>
          <a:p>
            <a:r>
              <a:rPr lang="ru-RU" sz="2000" b="1" dirty="0" smtClean="0"/>
              <a:t>- Зимовки</a:t>
            </a:r>
            <a:endParaRPr lang="ru-RU" sz="2000" b="1" dirty="0"/>
          </a:p>
          <a:p>
            <a:r>
              <a:rPr lang="ru-RU" sz="2000" b="1" dirty="0" smtClean="0"/>
              <a:t>- Пищи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802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71600" y="2860188"/>
            <a:ext cx="78003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 smtClean="0">
                <a:solidFill>
                  <a:schemeClr val="bg1"/>
                </a:solidFill>
                <a:latin typeface="Yu Gothic UI Semilight" panose="020B0400000000000000" pitchFamily="34" charset="-128"/>
                <a:ea typeface="Yu Gothic UI Semilight" panose="020B0400000000000000" pitchFamily="34" charset="-128"/>
              </a:rPr>
              <a:t>GREAT MIGRATIONS</a:t>
            </a:r>
            <a:endParaRPr lang="ru-RU" sz="6600" b="1" dirty="0">
              <a:solidFill>
                <a:schemeClr val="bg1"/>
              </a:solidFill>
              <a:latin typeface="Yu Gothic UI Semilight" panose="020B0400000000000000" pitchFamily="34" charset="-128"/>
              <a:ea typeface="Yu Gothic UI Semilight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7607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2131</TotalTime>
  <Words>263</Words>
  <Application>Microsoft Office PowerPoint</Application>
  <PresentationFormat>Экран (4:3)</PresentationFormat>
  <Paragraphs>74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Yu Gothic UI Semilight</vt:lpstr>
      <vt:lpstr>Arial</vt:lpstr>
      <vt:lpstr>Calibri</vt:lpstr>
      <vt:lpstr>Calibri Light</vt:lpstr>
      <vt:lpstr>Ink Free</vt:lpstr>
      <vt:lpstr>Times New Roman</vt:lpstr>
      <vt:lpstr>Wingdings</vt:lpstr>
      <vt:lpstr>Wingdings 2</vt:lpstr>
      <vt:lpstr>Тема Office</vt:lpstr>
      <vt:lpstr>Презентация PowerPoint</vt:lpstr>
      <vt:lpstr>Crab Bridge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The study of migrations is carried out by marking animals in various ways: banding, chipping.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Доказательства эволюции животных</dc:title>
  <cp:lastModifiedBy>Илюза Зиятдинова</cp:lastModifiedBy>
  <cp:revision>177</cp:revision>
  <dcterms:modified xsi:type="dcterms:W3CDTF">2023-05-03T17:26:03Z</dcterms:modified>
</cp:coreProperties>
</file>