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97" r:id="rId3"/>
    <p:sldId id="320" r:id="rId4"/>
    <p:sldId id="341" r:id="rId5"/>
    <p:sldId id="257" r:id="rId6"/>
    <p:sldId id="362" r:id="rId7"/>
    <p:sldId id="262" r:id="rId8"/>
    <p:sldId id="263" r:id="rId9"/>
    <p:sldId id="403" r:id="rId10"/>
    <p:sldId id="296" r:id="rId11"/>
    <p:sldId id="381" r:id="rId12"/>
    <p:sldId id="382" r:id="rId13"/>
    <p:sldId id="399" r:id="rId14"/>
    <p:sldId id="418" r:id="rId15"/>
    <p:sldId id="420" r:id="rId16"/>
    <p:sldId id="421" r:id="rId17"/>
    <p:sldId id="429" r:id="rId18"/>
    <p:sldId id="422" r:id="rId19"/>
    <p:sldId id="419" r:id="rId20"/>
    <p:sldId id="423" r:id="rId22"/>
    <p:sldId id="401" r:id="rId23"/>
    <p:sldId id="291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8080"/>
    <a:srgbClr val="7FA7BF"/>
    <a:srgbClr val="0066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 autoAdjust="0"/>
    <p:restoredTop sz="94660" autoAdjust="0"/>
  </p:normalViewPr>
  <p:slideViewPr>
    <p:cSldViewPr>
      <p:cViewPr varScale="1">
        <p:scale>
          <a:sx n="69" d="100"/>
          <a:sy n="69" d="100"/>
        </p:scale>
        <p:origin x="-1830" y="-138"/>
      </p:cViewPr>
      <p:guideLst>
        <p:guide orient="horz" pos="2160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92FBF0-8597-4627-AE95-26A7E0EA927C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AD311B-D963-4312-9149-5623F8443FA1}">
      <dgm:prSet phldrT="[Текст]"/>
      <dgm:spPr/>
      <dgm:t>
        <a:bodyPr/>
        <a:lstStyle/>
        <a:p>
          <a:endParaRPr lang="ru-RU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DA9800-8BA0-4B56-8950-EB4BAB2AEA27}" cxnId="{D82D8033-5B3D-4309-A5C3-BDB5F52FEE7E}" type="parTrans">
      <dgm:prSet/>
      <dgm:spPr/>
    </dgm:pt>
    <dgm:pt modelId="{537AC525-B80A-456F-A7F3-21A2DCAEADBE}" cxnId="{D82D8033-5B3D-4309-A5C3-BDB5F52FEE7E}" type="sibTrans">
      <dgm:prSet/>
      <dgm:spPr/>
    </dgm:pt>
    <dgm:pt modelId="{80168B04-F67D-433C-AC45-1300FF22F115}">
      <dgm:prSet phldrT="[Текст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готовность успешно взаимодействовать с окружающим миром</a:t>
          </a:r>
          <a:endParaRPr lang="ru-RU" sz="24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F1B27B-4E6B-4EB4-B0B2-8E4B6C9E657D}" cxnId="{EE38FF1D-46E2-4729-8102-B1B8153713B8}" type="parTrans">
      <dgm:prSet/>
      <dgm:spPr/>
    </dgm:pt>
    <dgm:pt modelId="{8A27D786-6B5E-4C5F-B438-4430F49D7511}" cxnId="{EE38FF1D-46E2-4729-8102-B1B8153713B8}" type="sibTrans">
      <dgm:prSet/>
      <dgm:spPr/>
    </dgm:pt>
    <dgm:pt modelId="{AF9FE645-D716-49D4-B931-6E7D3C8EDECB}">
      <dgm:prSet phldrT="[Текст]" custT="1"/>
      <dgm:spPr/>
      <dgm:t>
        <a:bodyPr/>
        <a:lstStyle/>
        <a:p>
          <a:pPr algn="l"/>
          <a:endParaRPr lang="ru-RU" sz="24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D4A6C7-B0E3-446B-A788-6637EBE6ABE4}" cxnId="{6EC0A6BF-492A-4A6C-AF72-D75A397D3DD3}" type="parTrans">
      <dgm:prSet/>
      <dgm:spPr/>
      <dgm:t>
        <a:bodyPr/>
        <a:lstStyle/>
        <a:p>
          <a:endParaRPr lang="ru-RU"/>
        </a:p>
      </dgm:t>
    </dgm:pt>
    <dgm:pt modelId="{A04F5E6F-3375-4598-8A14-C641267876D8}" cxnId="{6EC0A6BF-492A-4A6C-AF72-D75A397D3DD3}" type="sibTrans">
      <dgm:prSet/>
      <dgm:spPr/>
      <dgm:t>
        <a:bodyPr/>
        <a:lstStyle/>
        <a:p>
          <a:endParaRPr lang="ru-RU"/>
        </a:p>
      </dgm:t>
    </dgm:pt>
    <dgm:pt modelId="{F57FA716-42DA-4088-A8A4-F3036449748B}">
      <dgm:prSet phldrT="[Текст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sz="2400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возможность решать учебные и жизненные задачи </a:t>
          </a:r>
          <a:r>
            <a: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ru-RU" sz="24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2058F3-CC04-45A0-A993-2EEEBD49529B}" cxnId="{A4711927-87EA-4355-923B-2959D0FFADE6}" type="parTrans">
      <dgm:prSet/>
      <dgm:spPr/>
    </dgm:pt>
    <dgm:pt modelId="{9647C2A0-5180-494F-9E20-2C1C9A49E683}" cxnId="{A4711927-87EA-4355-923B-2959D0FFADE6}" type="sibTrans">
      <dgm:prSet/>
      <dgm:spPr/>
    </dgm:pt>
    <dgm:pt modelId="{0EF6A672-DC38-4501-9396-9BC156CD1712}">
      <dgm:prSet phldrT="[Текст]" custT="1"/>
      <dgm:spPr/>
      <dgm:t>
        <a:bodyPr/>
        <a:lstStyle/>
        <a:p>
          <a:pPr algn="l"/>
          <a:endParaRPr lang="ru-RU" sz="24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CF4F69-A2C4-469F-87EF-76813F8C8BFA}" cxnId="{FEB4A05C-7ED1-4E05-9DB4-51B768947466}" type="parTrans">
      <dgm:prSet/>
      <dgm:spPr/>
      <dgm:t>
        <a:bodyPr/>
        <a:lstStyle/>
        <a:p>
          <a:endParaRPr lang="ru-RU"/>
        </a:p>
      </dgm:t>
    </dgm:pt>
    <dgm:pt modelId="{F599FA95-5BBD-4624-9A79-1F24A84A56D2}" cxnId="{FEB4A05C-7ED1-4E05-9DB4-51B768947466}" type="sibTrans">
      <dgm:prSet/>
      <dgm:spPr/>
      <dgm:t>
        <a:bodyPr/>
        <a:lstStyle/>
        <a:p>
          <a:endParaRPr lang="ru-RU"/>
        </a:p>
      </dgm:t>
    </dgm:pt>
    <dgm:pt modelId="{91ECB566-92C4-4621-B567-91869D2CD770}">
      <dgm:prSet phldrT="[Текст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способность строить социальные отношения</a:t>
          </a:r>
          <a:r>
            <a: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ru-RU" sz="24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E3B059-5064-4503-9158-3D2CF349D853}" cxnId="{ED65BF1C-D38A-4E1D-A63F-E58D4563E725}" type="parTrans">
      <dgm:prSet/>
      <dgm:spPr/>
    </dgm:pt>
    <dgm:pt modelId="{6AEBBFCE-9D4E-4E1D-B4DC-21D17EF8ABD0}" cxnId="{ED65BF1C-D38A-4E1D-A63F-E58D4563E725}" type="sibTrans">
      <dgm:prSet/>
      <dgm:spPr/>
    </dgm:pt>
    <dgm:pt modelId="{C4FBA19F-075A-40A5-B62E-8ECB7CAB021D}">
      <dgm:prSet phldrT="[Текст]" custT="1"/>
      <dgm:spPr/>
      <dgm:t>
        <a:bodyPr/>
        <a:lstStyle/>
        <a:p>
          <a:pPr algn="l"/>
          <a:endParaRPr lang="ru-RU" sz="24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2DEA18B-122F-42B3-BE10-3DEFED0AF5D6}" cxnId="{BE5F5AAA-804C-4EFB-8056-DA5F73BB3996}" type="parTrans">
      <dgm:prSet/>
      <dgm:spPr/>
      <dgm:t>
        <a:bodyPr/>
        <a:lstStyle/>
        <a:p>
          <a:endParaRPr lang="ru-RU"/>
        </a:p>
      </dgm:t>
    </dgm:pt>
    <dgm:pt modelId="{B59AA01B-30AF-4C65-A431-3D727587B5AB}" cxnId="{BE5F5AAA-804C-4EFB-8056-DA5F73BB3996}" type="sibTrans">
      <dgm:prSet/>
      <dgm:spPr/>
      <dgm:t>
        <a:bodyPr/>
        <a:lstStyle/>
        <a:p>
          <a:endParaRPr lang="ru-RU"/>
        </a:p>
      </dgm:t>
    </dgm:pt>
    <dgm:pt modelId="{BE50A57C-780F-444D-8AC4-D88D2BF900A2}">
      <dgm:prSet phldrT="[Текст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совокупность рефлексивных умений, стремление к самообразованию</a:t>
          </a:r>
          <a:r>
            <a: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ru-RU" sz="24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C89170-1106-4D0C-9DC5-C51812F58086}" cxnId="{8FDEA748-CC42-448B-9428-8B33CCBC3AEF}" type="parTrans">
      <dgm:prSet/>
      <dgm:spPr/>
    </dgm:pt>
    <dgm:pt modelId="{DF4A53F4-EB59-43B3-9B33-CE4753321760}" cxnId="{8FDEA748-CC42-448B-9428-8B33CCBC3AEF}" type="sibTrans">
      <dgm:prSet/>
      <dgm:spPr/>
    </dgm:pt>
    <dgm:pt modelId="{B8AEAA15-8328-44B1-ADC6-45A1714B68CB}" type="pres">
      <dgm:prSet presAssocID="{7E92FBF0-8597-4627-AE95-26A7E0EA927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9FC885-2188-4714-AB63-B2A2166C3EC6}" type="pres">
      <dgm:prSet presAssocID="{DDAD311B-D963-4312-9149-5623F8443FA1}" presName="composite" presStyleCnt="0"/>
      <dgm:spPr/>
    </dgm:pt>
    <dgm:pt modelId="{791ED0B3-65D2-44AB-965B-DD02228B9E48}" type="pres">
      <dgm:prSet presAssocID="{DDAD311B-D963-4312-9149-5623F8443FA1}" presName="parentText" presStyleLbl="alignNode1" presStyleIdx="0" presStyleCnt="4" custScaleX="102560" custScaleY="1095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4E5813-6AAC-43C4-99F0-329C979BC86F}" type="pres">
      <dgm:prSet presAssocID="{DDAD311B-D963-4312-9149-5623F8443FA1}" presName="descendantText" presStyleLbl="alignAcc1" presStyleIdx="0" presStyleCnt="4" custScaleX="96785" custScaleY="100000" custLinFactNeighborX="-155" custLinFactNeighborY="76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B3422F-10BA-47C5-8F8A-78AAA5627122}" type="pres">
      <dgm:prSet presAssocID="{537AC525-B80A-456F-A7F3-21A2DCAEADBE}" presName="sp" presStyleCnt="0"/>
      <dgm:spPr/>
    </dgm:pt>
    <dgm:pt modelId="{3AAD0861-6F6C-409F-A9B1-A0CACC636CBD}" type="pres">
      <dgm:prSet presAssocID="{AF9FE645-D716-49D4-B931-6E7D3C8EDECB}" presName="composite" presStyleCnt="0"/>
      <dgm:spPr/>
    </dgm:pt>
    <dgm:pt modelId="{FF2F9A43-1A06-4052-AF45-5374B721CD87}" type="pres">
      <dgm:prSet presAssocID="{AF9FE645-D716-49D4-B931-6E7D3C8EDEC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9AB14-5266-4A3A-AEA2-BCBFB04D8999}" type="pres">
      <dgm:prSet presAssocID="{AF9FE645-D716-49D4-B931-6E7D3C8EDECB}" presName="descendantText" presStyleLbl="alignAcc1" presStyleIdx="1" presStyleCnt="4" custScaleX="96866" custScaleY="100000" custLinFactNeighborX="-152" custLinFactNeighborY="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6F432A-2AB1-4FD4-B0E8-77C2256429A0}" type="pres">
      <dgm:prSet presAssocID="{A04F5E6F-3375-4598-8A14-C641267876D8}" presName="sp" presStyleCnt="0"/>
      <dgm:spPr/>
    </dgm:pt>
    <dgm:pt modelId="{B11A7E85-FDDE-42F2-8EB9-9DB694326694}" type="pres">
      <dgm:prSet presAssocID="{0EF6A672-DC38-4501-9396-9BC156CD1712}" presName="composite" presStyleCnt="0"/>
      <dgm:spPr/>
    </dgm:pt>
    <dgm:pt modelId="{38CB89BC-8755-400D-83A3-A38258202407}" type="pres">
      <dgm:prSet presAssocID="{0EF6A672-DC38-4501-9396-9BC156CD1712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39497-EA49-47F1-B788-6C0F0068DACB}" type="pres">
      <dgm:prSet presAssocID="{0EF6A672-DC38-4501-9396-9BC156CD1712}" presName="descendantText" presStyleLbl="alignAcc1" presStyleIdx="2" presStyleCnt="4" custScaleX="97175" custScaleY="85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514A2A-F736-468E-83D4-572739C8BC01}" type="pres">
      <dgm:prSet presAssocID="{F599FA95-5BBD-4624-9A79-1F24A84A56D2}" presName="sp" presStyleCnt="0"/>
      <dgm:spPr/>
    </dgm:pt>
    <dgm:pt modelId="{9A24BCD4-1C14-4518-AE79-18FCC5F70354}" type="pres">
      <dgm:prSet presAssocID="{C4FBA19F-075A-40A5-B62E-8ECB7CAB021D}" presName="composite" presStyleCnt="0"/>
      <dgm:spPr/>
    </dgm:pt>
    <dgm:pt modelId="{45D46F27-1C07-4FD1-8F40-7DA5251D9550}" type="pres">
      <dgm:prSet presAssocID="{C4FBA19F-075A-40A5-B62E-8ECB7CAB021D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BF74FE-AFB9-451F-961B-758E45B20599}" type="pres">
      <dgm:prSet presAssocID="{C4FBA19F-075A-40A5-B62E-8ECB7CAB021D}" presName="descendantText" presStyleLbl="alignAcc1" presStyleIdx="3" presStyleCnt="4" custScaleX="97175" custScaleY="116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2D8033-5B3D-4309-A5C3-BDB5F52FEE7E}" srcId="{7E92FBF0-8597-4627-AE95-26A7E0EA927C}" destId="{DDAD311B-D963-4312-9149-5623F8443FA1}" srcOrd="0" destOrd="0" parTransId="{82DA9800-8BA0-4B56-8950-EB4BAB2AEA27}" sibTransId="{537AC525-B80A-456F-A7F3-21A2DCAEADBE}"/>
    <dgm:cxn modelId="{EE38FF1D-46E2-4729-8102-B1B8153713B8}" srcId="{DDAD311B-D963-4312-9149-5623F8443FA1}" destId="{80168B04-F67D-433C-AC45-1300FF22F115}" srcOrd="0" destOrd="0" parTransId="{28F1B27B-4E6B-4EB4-B0B2-8E4B6C9E657D}" sibTransId="{8A27D786-6B5E-4C5F-B438-4430F49D7511}"/>
    <dgm:cxn modelId="{6EC0A6BF-492A-4A6C-AF72-D75A397D3DD3}" srcId="{7E92FBF0-8597-4627-AE95-26A7E0EA927C}" destId="{AF9FE645-D716-49D4-B931-6E7D3C8EDECB}" srcOrd="1" destOrd="0" parTransId="{ABD4A6C7-B0E3-446B-A788-6637EBE6ABE4}" sibTransId="{A04F5E6F-3375-4598-8A14-C641267876D8}"/>
    <dgm:cxn modelId="{A4711927-87EA-4355-923B-2959D0FFADE6}" srcId="{AF9FE645-D716-49D4-B931-6E7D3C8EDECB}" destId="{F57FA716-42DA-4088-A8A4-F3036449748B}" srcOrd="0" destOrd="1" parTransId="{AD2058F3-CC04-45A0-A993-2EEEBD49529B}" sibTransId="{9647C2A0-5180-494F-9E20-2C1C9A49E683}"/>
    <dgm:cxn modelId="{FEB4A05C-7ED1-4E05-9DB4-51B768947466}" srcId="{7E92FBF0-8597-4627-AE95-26A7E0EA927C}" destId="{0EF6A672-DC38-4501-9396-9BC156CD1712}" srcOrd="2" destOrd="0" parTransId="{6FCF4F69-A2C4-469F-87EF-76813F8C8BFA}" sibTransId="{F599FA95-5BBD-4624-9A79-1F24A84A56D2}"/>
    <dgm:cxn modelId="{ED65BF1C-D38A-4E1D-A63F-E58D4563E725}" srcId="{0EF6A672-DC38-4501-9396-9BC156CD1712}" destId="{91ECB566-92C4-4621-B567-91869D2CD770}" srcOrd="0" destOrd="2" parTransId="{06E3B059-5064-4503-9158-3D2CF349D853}" sibTransId="{6AEBBFCE-9D4E-4E1D-B4DC-21D17EF8ABD0}"/>
    <dgm:cxn modelId="{BE5F5AAA-804C-4EFB-8056-DA5F73BB3996}" srcId="{7E92FBF0-8597-4627-AE95-26A7E0EA927C}" destId="{C4FBA19F-075A-40A5-B62E-8ECB7CAB021D}" srcOrd="3" destOrd="0" parTransId="{92DEA18B-122F-42B3-BE10-3DEFED0AF5D6}" sibTransId="{B59AA01B-30AF-4C65-A431-3D727587B5AB}"/>
    <dgm:cxn modelId="{8FDEA748-CC42-448B-9428-8B33CCBC3AEF}" srcId="{C4FBA19F-075A-40A5-B62E-8ECB7CAB021D}" destId="{BE50A57C-780F-444D-8AC4-D88D2BF900A2}" srcOrd="0" destOrd="3" parTransId="{A9C89170-1106-4D0C-9DC5-C51812F58086}" sibTransId="{DF4A53F4-EB59-43B3-9B33-CE4753321760}"/>
    <dgm:cxn modelId="{59CB6B37-C63F-4A1E-88E4-8E29534F4BA9}" type="presOf" srcId="{7E92FBF0-8597-4627-AE95-26A7E0EA927C}" destId="{B8AEAA15-8328-44B1-ADC6-45A1714B68CB}" srcOrd="0" destOrd="0" presId="urn:microsoft.com/office/officeart/2005/8/layout/chevron2"/>
    <dgm:cxn modelId="{D61E205C-438D-49E7-9A1D-E60025F7713F}" type="presParOf" srcId="{B8AEAA15-8328-44B1-ADC6-45A1714B68CB}" destId="{5F9FC885-2188-4714-AB63-B2A2166C3EC6}" srcOrd="0" destOrd="0" presId="urn:microsoft.com/office/officeart/2005/8/layout/chevron2"/>
    <dgm:cxn modelId="{958FE0DB-DF73-41D2-89EE-E91F6093C8D4}" type="presParOf" srcId="{5F9FC885-2188-4714-AB63-B2A2166C3EC6}" destId="{791ED0B3-65D2-44AB-965B-DD02228B9E48}" srcOrd="0" destOrd="0" presId="urn:microsoft.com/office/officeart/2005/8/layout/chevron2"/>
    <dgm:cxn modelId="{65B7F5C7-9C63-4EDD-8B29-40A851727DF0}" type="presOf" srcId="{DDAD311B-D963-4312-9149-5623F8443FA1}" destId="{791ED0B3-65D2-44AB-965B-DD02228B9E48}" srcOrd="0" destOrd="0" presId="urn:microsoft.com/office/officeart/2005/8/layout/chevron2"/>
    <dgm:cxn modelId="{AFB1C4E0-94C3-4773-85C4-146EDE721933}" type="presParOf" srcId="{5F9FC885-2188-4714-AB63-B2A2166C3EC6}" destId="{4B4E5813-6AAC-43C4-99F0-329C979BC86F}" srcOrd="1" destOrd="0" presId="urn:microsoft.com/office/officeart/2005/8/layout/chevron2"/>
    <dgm:cxn modelId="{2F0C5A30-932D-434B-83B3-F32ACCA6D0AA}" type="presOf" srcId="{80168B04-F67D-433C-AC45-1300FF22F115}" destId="{4B4E5813-6AAC-43C4-99F0-329C979BC86F}" srcOrd="0" destOrd="0" presId="urn:microsoft.com/office/officeart/2005/8/layout/chevron2"/>
    <dgm:cxn modelId="{97A862F0-784D-4EED-8CAE-8C0625366DF5}" type="presParOf" srcId="{B8AEAA15-8328-44B1-ADC6-45A1714B68CB}" destId="{1CB3422F-10BA-47C5-8F8A-78AAA5627122}" srcOrd="1" destOrd="0" presId="urn:microsoft.com/office/officeart/2005/8/layout/chevron2"/>
    <dgm:cxn modelId="{D7A72CCE-3D54-4A85-B41F-F1621D013BB1}" type="presOf" srcId="{537AC525-B80A-456F-A7F3-21A2DCAEADBE}" destId="{1CB3422F-10BA-47C5-8F8A-78AAA5627122}" srcOrd="0" destOrd="0" presId="urn:microsoft.com/office/officeart/2005/8/layout/chevron2"/>
    <dgm:cxn modelId="{BC4B415D-D6F0-4E45-90E3-14618BFF8BCB}" type="presParOf" srcId="{B8AEAA15-8328-44B1-ADC6-45A1714B68CB}" destId="{3AAD0861-6F6C-409F-A9B1-A0CACC636CBD}" srcOrd="2" destOrd="0" presId="urn:microsoft.com/office/officeart/2005/8/layout/chevron2"/>
    <dgm:cxn modelId="{E7BC682E-4D99-4114-9793-F30790DF144E}" type="presParOf" srcId="{3AAD0861-6F6C-409F-A9B1-A0CACC636CBD}" destId="{FF2F9A43-1A06-4052-AF45-5374B721CD87}" srcOrd="0" destOrd="2" presId="urn:microsoft.com/office/officeart/2005/8/layout/chevron2"/>
    <dgm:cxn modelId="{73B944E5-D2B4-4C1B-82E1-0F94F11B1B44}" type="presOf" srcId="{AF9FE645-D716-49D4-B931-6E7D3C8EDECB}" destId="{FF2F9A43-1A06-4052-AF45-5374B721CD87}" srcOrd="0" destOrd="0" presId="urn:microsoft.com/office/officeart/2005/8/layout/chevron2"/>
    <dgm:cxn modelId="{BA7B321B-48A8-4F1E-9CB3-D8041686AF93}" type="presParOf" srcId="{3AAD0861-6F6C-409F-A9B1-A0CACC636CBD}" destId="{78C9AB14-5266-4A3A-AEA2-BCBFB04D8999}" srcOrd="1" destOrd="2" presId="urn:microsoft.com/office/officeart/2005/8/layout/chevron2"/>
    <dgm:cxn modelId="{1B0DFB7F-CD90-4890-BC07-BFEC5F4E71C5}" type="presOf" srcId="{F57FA716-42DA-4088-A8A4-F3036449748B}" destId="{78C9AB14-5266-4A3A-AEA2-BCBFB04D8999}" srcOrd="0" destOrd="0" presId="urn:microsoft.com/office/officeart/2005/8/layout/chevron2"/>
    <dgm:cxn modelId="{7714E1C2-C2AC-44C2-8F7B-3205C34DD1EE}" type="presParOf" srcId="{B8AEAA15-8328-44B1-ADC6-45A1714B68CB}" destId="{C46F432A-2AB1-4FD4-B0E8-77C2256429A0}" srcOrd="3" destOrd="0" presId="urn:microsoft.com/office/officeart/2005/8/layout/chevron2"/>
    <dgm:cxn modelId="{15EAB539-E471-4F85-9FA3-C6511C7198B8}" type="presOf" srcId="{A04F5E6F-3375-4598-8A14-C641267876D8}" destId="{C46F432A-2AB1-4FD4-B0E8-77C2256429A0}" srcOrd="0" destOrd="0" presId="urn:microsoft.com/office/officeart/2005/8/layout/chevron2"/>
    <dgm:cxn modelId="{97F4C187-ADDF-4CA3-B9DB-D6A10753B400}" type="presParOf" srcId="{B8AEAA15-8328-44B1-ADC6-45A1714B68CB}" destId="{B11A7E85-FDDE-42F2-8EB9-9DB694326694}" srcOrd="4" destOrd="0" presId="urn:microsoft.com/office/officeart/2005/8/layout/chevron2"/>
    <dgm:cxn modelId="{A017CD89-6541-43DC-A8AF-088E376372B4}" type="presParOf" srcId="{B11A7E85-FDDE-42F2-8EB9-9DB694326694}" destId="{38CB89BC-8755-400D-83A3-A38258202407}" srcOrd="0" destOrd="4" presId="urn:microsoft.com/office/officeart/2005/8/layout/chevron2"/>
    <dgm:cxn modelId="{5438311E-B2CF-457A-A258-118DF082ED04}" type="presOf" srcId="{0EF6A672-DC38-4501-9396-9BC156CD1712}" destId="{38CB89BC-8755-400D-83A3-A38258202407}" srcOrd="0" destOrd="0" presId="urn:microsoft.com/office/officeart/2005/8/layout/chevron2"/>
    <dgm:cxn modelId="{0FBF6B24-8A66-4FD3-9091-7FB2B7C49000}" type="presParOf" srcId="{B11A7E85-FDDE-42F2-8EB9-9DB694326694}" destId="{F2739497-EA49-47F1-B788-6C0F0068DACB}" srcOrd="1" destOrd="4" presId="urn:microsoft.com/office/officeart/2005/8/layout/chevron2"/>
    <dgm:cxn modelId="{A5967536-278B-48AF-B7A1-7280EB051312}" type="presOf" srcId="{91ECB566-92C4-4621-B567-91869D2CD770}" destId="{F2739497-EA49-47F1-B788-6C0F0068DACB}" srcOrd="0" destOrd="0" presId="urn:microsoft.com/office/officeart/2005/8/layout/chevron2"/>
    <dgm:cxn modelId="{8E6E175B-6A8A-4AE0-AD16-9371F836793E}" type="presParOf" srcId="{B8AEAA15-8328-44B1-ADC6-45A1714B68CB}" destId="{27514A2A-F736-468E-83D4-572739C8BC01}" srcOrd="5" destOrd="0" presId="urn:microsoft.com/office/officeart/2005/8/layout/chevron2"/>
    <dgm:cxn modelId="{680FC8A8-86E8-4FC6-86D8-00377AF7BA9D}" type="presOf" srcId="{F599FA95-5BBD-4624-9A79-1F24A84A56D2}" destId="{27514A2A-F736-468E-83D4-572739C8BC01}" srcOrd="0" destOrd="0" presId="urn:microsoft.com/office/officeart/2005/8/layout/chevron2"/>
    <dgm:cxn modelId="{5F2BB9D7-CCCB-4528-BB52-A35BA474B540}" type="presParOf" srcId="{B8AEAA15-8328-44B1-ADC6-45A1714B68CB}" destId="{9A24BCD4-1C14-4518-AE79-18FCC5F70354}" srcOrd="6" destOrd="0" presId="urn:microsoft.com/office/officeart/2005/8/layout/chevron2"/>
    <dgm:cxn modelId="{1828344F-406F-4512-B4B3-56998BCB5B4F}" type="presParOf" srcId="{9A24BCD4-1C14-4518-AE79-18FCC5F70354}" destId="{45D46F27-1C07-4FD1-8F40-7DA5251D9550}" srcOrd="0" destOrd="6" presId="urn:microsoft.com/office/officeart/2005/8/layout/chevron2"/>
    <dgm:cxn modelId="{D1A9A221-7A7B-4F16-90DF-0AFCF3FA7C3E}" type="presOf" srcId="{C4FBA19F-075A-40A5-B62E-8ECB7CAB021D}" destId="{45D46F27-1C07-4FD1-8F40-7DA5251D9550}" srcOrd="0" destOrd="0" presId="urn:microsoft.com/office/officeart/2005/8/layout/chevron2"/>
    <dgm:cxn modelId="{826A759F-983B-4932-B7C2-E844CF98ADD6}" type="presParOf" srcId="{9A24BCD4-1C14-4518-AE79-18FCC5F70354}" destId="{27BF74FE-AFB9-451F-961B-758E45B20599}" srcOrd="1" destOrd="6" presId="urn:microsoft.com/office/officeart/2005/8/layout/chevron2"/>
    <dgm:cxn modelId="{FCAD774A-E3C2-4744-ADC1-64D0E1F4ACE4}" type="presOf" srcId="{BE50A57C-780F-444D-8AC4-D88D2BF900A2}" destId="{27BF74FE-AFB9-451F-961B-758E45B20599}" srcOrd="0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CF2CD2-9096-419C-885D-AB933CBD89FD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0C82A7-D462-430B-A79E-697B96E9CDB7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вызова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65A46F-C652-4AD2-A671-32FD1E06850A}" cxnId="{6B4FD5FB-0E82-43FC-A22C-8A8C1AD74425}" type="parTrans">
      <dgm:prSet/>
      <dgm:spPr/>
      <dgm:t>
        <a:bodyPr/>
        <a:lstStyle/>
        <a:p>
          <a:endParaRPr lang="ru-RU"/>
        </a:p>
      </dgm:t>
    </dgm:pt>
    <dgm:pt modelId="{4A2F0C0E-00C9-49BB-A033-93558C24D471}" cxnId="{6B4FD5FB-0E82-43FC-A22C-8A8C1AD74425}" type="sibTrans">
      <dgm:prSet/>
      <dgm:spPr/>
      <dgm:t>
        <a:bodyPr/>
        <a:lstStyle/>
        <a:p>
          <a:endParaRPr lang="ru-RU"/>
        </a:p>
      </dgm:t>
    </dgm:pt>
    <dgm:pt modelId="{10C91DDF-ECF2-4533-8001-02D46047C2F1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Мозговой штурм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35464D-7BE5-4123-8B01-BFFAE30D4A06}" cxnId="{478C21D0-FA32-4C51-9477-DCC30FCCB1EF}" type="parTrans">
      <dgm:prSet/>
      <dgm:spPr/>
      <dgm:t>
        <a:bodyPr/>
        <a:lstStyle/>
        <a:p>
          <a:endParaRPr lang="ru-RU"/>
        </a:p>
      </dgm:t>
    </dgm:pt>
    <dgm:pt modelId="{63981049-F04A-4DB7-A0A3-4D057BB3C937}" cxnId="{478C21D0-FA32-4C51-9477-DCC30FCCB1EF}" type="sibTrans">
      <dgm:prSet/>
      <dgm:spPr/>
      <dgm:t>
        <a:bodyPr/>
        <a:lstStyle/>
        <a:p>
          <a:endParaRPr lang="ru-RU"/>
        </a:p>
      </dgm:t>
    </dgm:pt>
    <dgm:pt modelId="{4A988AC2-434F-4CB1-BDD8-87D48DDEF17D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Верю - не верю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4C71A0-E2CA-4C12-970C-7FA739210598}" cxnId="{7C5C7EE5-5455-41AF-956D-61C72C14D7B6}" type="parTrans">
      <dgm:prSet/>
      <dgm:spPr/>
      <dgm:t>
        <a:bodyPr/>
        <a:lstStyle/>
        <a:p>
          <a:endParaRPr lang="ru-RU"/>
        </a:p>
      </dgm:t>
    </dgm:pt>
    <dgm:pt modelId="{C48B18D5-689E-462C-872A-D5013F4624D6}" cxnId="{7C5C7EE5-5455-41AF-956D-61C72C14D7B6}" type="sibTrans">
      <dgm:prSet/>
      <dgm:spPr/>
      <dgm:t>
        <a:bodyPr/>
        <a:lstStyle/>
        <a:p>
          <a:endParaRPr lang="ru-RU"/>
        </a:p>
      </dgm:t>
    </dgm:pt>
    <dgm:pt modelId="{695076F0-BEBB-49B0-B7A7-BB3F2EE87E9E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подачи материала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5EDF8B-6809-4BE6-9BF6-E44F7A1D09D4}" cxnId="{E60841C2-7A3A-4986-9393-FAC24BCF261D}" type="parTrans">
      <dgm:prSet/>
      <dgm:spPr/>
      <dgm:t>
        <a:bodyPr/>
        <a:lstStyle/>
        <a:p>
          <a:endParaRPr lang="ru-RU"/>
        </a:p>
      </dgm:t>
    </dgm:pt>
    <dgm:pt modelId="{8C1AD63E-74FB-40D0-9873-0F347BEC62D1}" cxnId="{E60841C2-7A3A-4986-9393-FAC24BCF261D}" type="sibTrans">
      <dgm:prSet/>
      <dgm:spPr/>
      <dgm:t>
        <a:bodyPr/>
        <a:lstStyle/>
        <a:p>
          <a:endParaRPr lang="ru-RU"/>
        </a:p>
      </dgm:t>
    </dgm:pt>
    <dgm:pt modelId="{3656949D-A046-44A1-958F-7B626857CEBD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Карусель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B74EB6-7878-45E0-BB19-43C81CED3D50}" cxnId="{F07C833D-71F6-4ECE-A937-877A01E56DC9}" type="parTrans">
      <dgm:prSet/>
      <dgm:spPr/>
      <dgm:t>
        <a:bodyPr/>
        <a:lstStyle/>
        <a:p>
          <a:endParaRPr lang="ru-RU"/>
        </a:p>
      </dgm:t>
    </dgm:pt>
    <dgm:pt modelId="{95E8786A-228E-4FBF-9E2E-0F98E289ADF9}" cxnId="{F07C833D-71F6-4ECE-A937-877A01E56DC9}" type="sibTrans">
      <dgm:prSet/>
      <dgm:spPr/>
      <dgm:t>
        <a:bodyPr/>
        <a:lstStyle/>
        <a:p>
          <a:endParaRPr lang="ru-RU"/>
        </a:p>
      </dgm:t>
    </dgm:pt>
    <dgm:pt modelId="{927E8F2B-489F-47E1-B086-4322B9362CBF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Толстые и тонкие вопросы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668314-275F-4EA0-A716-D28697C68316}" cxnId="{B4344393-EA66-464B-8611-508E09566FCE}" type="parTrans">
      <dgm:prSet/>
      <dgm:spPr/>
      <dgm:t>
        <a:bodyPr/>
        <a:lstStyle/>
        <a:p>
          <a:endParaRPr lang="ru-RU"/>
        </a:p>
      </dgm:t>
    </dgm:pt>
    <dgm:pt modelId="{0A6981B7-E50A-45E3-8330-D77DF0E86E35}" cxnId="{B4344393-EA66-464B-8611-508E09566FCE}" type="sibTrans">
      <dgm:prSet/>
      <dgm:spPr/>
      <dgm:t>
        <a:bodyPr/>
        <a:lstStyle/>
        <a:p>
          <a:endParaRPr lang="ru-RU"/>
        </a:p>
      </dgm:t>
    </dgm:pt>
    <dgm:pt modelId="{C4EB46CC-40C1-4B1F-BC57-E11745D64771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Кластер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683096-E445-4B09-97A3-D9B3A4F69643}" cxnId="{49277784-D685-4CA6-A504-E277FBB51D09}" type="parTrans">
      <dgm:prSet/>
      <dgm:spPr/>
      <dgm:t>
        <a:bodyPr/>
        <a:lstStyle/>
        <a:p>
          <a:endParaRPr lang="ru-RU"/>
        </a:p>
      </dgm:t>
    </dgm:pt>
    <dgm:pt modelId="{46683F98-53E4-4EAF-AAAB-2AF1D20AF8C9}" cxnId="{49277784-D685-4CA6-A504-E277FBB51D09}" type="sibTrans">
      <dgm:prSet/>
      <dgm:spPr/>
      <dgm:t>
        <a:bodyPr/>
        <a:lstStyle/>
        <a:p>
          <a:endParaRPr lang="ru-RU"/>
        </a:p>
      </dgm:t>
    </dgm:pt>
    <dgm:pt modelId="{18C4303C-4ECB-48F5-9529-77A22FD7277C}">
      <dgm:prSet phldrT="[Текст]" custT="1"/>
      <dgm:spPr/>
      <dgm:t>
        <a:bodyPr/>
        <a:lstStyle/>
        <a:p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Фишбоун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F1F43D-DA9C-4463-A7DF-B7F8B91FCD24}" cxnId="{A7D6F3EF-2D1D-4A22-A775-4CE59F2E0386}" type="parTrans">
      <dgm:prSet/>
      <dgm:spPr/>
      <dgm:t>
        <a:bodyPr/>
        <a:lstStyle/>
        <a:p>
          <a:endParaRPr lang="ru-RU"/>
        </a:p>
      </dgm:t>
    </dgm:pt>
    <dgm:pt modelId="{9762DD65-639D-4A55-BEE3-7DFA93C68850}" cxnId="{A7D6F3EF-2D1D-4A22-A775-4CE59F2E0386}" type="sibTrans">
      <dgm:prSet/>
      <dgm:spPr/>
      <dgm:t>
        <a:bodyPr/>
        <a:lstStyle/>
        <a:p>
          <a:endParaRPr lang="ru-RU"/>
        </a:p>
      </dgm:t>
    </dgm:pt>
    <dgm:pt modelId="{3C6DC163-CEFA-404E-90F5-2A4BA6399DFC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аудио- и видеоматериалов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1BFBCE-7CC6-4DA8-92B2-CE62354B4D0F}" cxnId="{5933A768-FFBD-45E8-8F9F-B04EB461A0C0}" type="parTrans">
      <dgm:prSet/>
      <dgm:spPr/>
      <dgm:t>
        <a:bodyPr/>
        <a:lstStyle/>
        <a:p>
          <a:endParaRPr lang="ru-RU"/>
        </a:p>
      </dgm:t>
    </dgm:pt>
    <dgm:pt modelId="{1680BE6D-7994-4D53-9D96-481F99C8DBD3}" cxnId="{5933A768-FFBD-45E8-8F9F-B04EB461A0C0}" type="sibTrans">
      <dgm:prSet/>
      <dgm:spPr/>
      <dgm:t>
        <a:bodyPr/>
        <a:lstStyle/>
        <a:p>
          <a:endParaRPr lang="ru-RU"/>
        </a:p>
      </dgm:t>
    </dgm:pt>
    <dgm:pt modelId="{5758314E-1884-414A-A21C-8828D3231D8D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Кластер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E6C67D-D590-4036-A58E-FF20270167A7}" cxnId="{EAA0AB73-2306-4EE7-B300-6BD3A7F5E30A}" type="parTrans">
      <dgm:prSet/>
      <dgm:spPr/>
      <dgm:t>
        <a:bodyPr/>
        <a:lstStyle/>
        <a:p>
          <a:endParaRPr lang="ru-RU"/>
        </a:p>
      </dgm:t>
    </dgm:pt>
    <dgm:pt modelId="{A57F08A9-3388-4A82-BF8E-A30A1335232E}" cxnId="{EAA0AB73-2306-4EE7-B300-6BD3A7F5E30A}" type="sibTrans">
      <dgm:prSet/>
      <dgm:spPr/>
      <dgm:t>
        <a:bodyPr/>
        <a:lstStyle/>
        <a:p>
          <a:endParaRPr lang="ru-RU"/>
        </a:p>
      </dgm:t>
    </dgm:pt>
    <dgm:pt modelId="{A2FE66D7-4CF0-4D49-8615-908BA1AA83F7}">
      <dgm:prSet phldrT="[Текст]" custT="1"/>
      <dgm:spPr/>
      <dgm:t>
        <a:bodyPr/>
        <a:lstStyle/>
        <a:p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Фишбоун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E5FB4A-8172-4262-8C0B-6EBAA91C79E0}" cxnId="{97A0B74B-39CA-4221-97BF-6CE999BB164B}" type="parTrans">
      <dgm:prSet/>
      <dgm:spPr/>
      <dgm:t>
        <a:bodyPr/>
        <a:lstStyle/>
        <a:p>
          <a:endParaRPr lang="ru-RU"/>
        </a:p>
      </dgm:t>
    </dgm:pt>
    <dgm:pt modelId="{E44B07D4-9AAF-4DF5-8995-6950987C617C}" cxnId="{97A0B74B-39CA-4221-97BF-6CE999BB164B}" type="sibTrans">
      <dgm:prSet/>
      <dgm:spPr/>
      <dgm:t>
        <a:bodyPr/>
        <a:lstStyle/>
        <a:p>
          <a:endParaRPr lang="ru-RU"/>
        </a:p>
      </dgm:t>
    </dgm:pt>
    <dgm:pt modelId="{09A559B1-E482-4BFC-9A10-D1DD15AD210D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 проектов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6B54B0-BE7B-4F61-9BC4-55F73CC0D27A}" cxnId="{13108E72-926F-482A-A47C-024E92342E2D}" type="parTrans">
      <dgm:prSet/>
      <dgm:spPr/>
      <dgm:t>
        <a:bodyPr/>
        <a:lstStyle/>
        <a:p>
          <a:endParaRPr lang="ru-RU"/>
        </a:p>
      </dgm:t>
    </dgm:pt>
    <dgm:pt modelId="{8C1319D9-C472-4B47-A042-2F07080C1281}" cxnId="{13108E72-926F-482A-A47C-024E92342E2D}" type="sibTrans">
      <dgm:prSet/>
      <dgm:spPr/>
      <dgm:t>
        <a:bodyPr/>
        <a:lstStyle/>
        <a:p>
          <a:endParaRPr lang="ru-RU"/>
        </a:p>
      </dgm:t>
    </dgm:pt>
    <dgm:pt modelId="{CC6B8D48-AE44-43C8-9247-B7CF0C3B1832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23C254-A191-4B48-A6DB-58044253E563}" cxnId="{C43D83C5-7815-4D56-8E66-4CC676965BA5}" type="parTrans">
      <dgm:prSet/>
      <dgm:spPr/>
      <dgm:t>
        <a:bodyPr/>
        <a:lstStyle/>
        <a:p>
          <a:endParaRPr lang="ru-RU"/>
        </a:p>
      </dgm:t>
    </dgm:pt>
    <dgm:pt modelId="{1AB98AA1-47EE-40F1-A5F7-BF9BA6EFB198}" cxnId="{C43D83C5-7815-4D56-8E66-4CC676965BA5}" type="sibTrans">
      <dgm:prSet/>
      <dgm:spPr/>
      <dgm:t>
        <a:bodyPr/>
        <a:lstStyle/>
        <a:p>
          <a:endParaRPr lang="ru-RU"/>
        </a:p>
      </dgm:t>
    </dgm:pt>
    <dgm:pt modelId="{17A4B0F3-97C1-470F-9105-AC1B112FE36A}">
      <dgm:prSet phldrT="[Текст]" custT="1"/>
      <dgm:spPr/>
      <dgm:t>
        <a:bodyPr/>
        <a:lstStyle/>
        <a:p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ПОПС-формула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2920D7-17DF-4B16-A32D-04FA1967F360}" cxnId="{76479703-9EA1-4C19-AE7C-D0C06DCCA724}" type="parTrans">
      <dgm:prSet/>
      <dgm:spPr/>
      <dgm:t>
        <a:bodyPr/>
        <a:lstStyle/>
        <a:p>
          <a:endParaRPr lang="ru-RU"/>
        </a:p>
      </dgm:t>
    </dgm:pt>
    <dgm:pt modelId="{9619FBE4-89F4-403F-B984-D4760FF70CB0}" cxnId="{76479703-9EA1-4C19-AE7C-D0C06DCCA724}" type="sibTrans">
      <dgm:prSet/>
      <dgm:spPr/>
      <dgm:t>
        <a:bodyPr/>
        <a:lstStyle/>
        <a:p>
          <a:endParaRPr lang="ru-RU"/>
        </a:p>
      </dgm:t>
    </dgm:pt>
    <dgm:pt modelId="{D031163E-2EA5-4AB2-AB9C-07150BE4E24A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Таблицы </a:t>
          </a:r>
          <a:b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«З-Х-У»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EBC0A8-4481-4D00-9A2E-5F592617D6C1}" cxnId="{48A82F56-BC3A-403B-BB5B-FACAB810108F}" type="parTrans">
      <dgm:prSet/>
      <dgm:spPr/>
      <dgm:t>
        <a:bodyPr/>
        <a:lstStyle/>
        <a:p>
          <a:endParaRPr lang="ru-RU"/>
        </a:p>
      </dgm:t>
    </dgm:pt>
    <dgm:pt modelId="{F7882C05-E4D3-4BA1-8679-6390D5EE9ADE}" cxnId="{48A82F56-BC3A-403B-BB5B-FACAB810108F}" type="sibTrans">
      <dgm:prSet/>
      <dgm:spPr/>
      <dgm:t>
        <a:bodyPr/>
        <a:lstStyle/>
        <a:p>
          <a:endParaRPr lang="ru-RU"/>
        </a:p>
      </dgm:t>
    </dgm:pt>
    <dgm:pt modelId="{F466B4A6-37CC-44B3-AC5F-A094D496165C}">
      <dgm:prSet phldrT="[Текст]" custT="1"/>
      <dgm:spPr/>
      <dgm:t>
        <a:bodyPr/>
        <a:lstStyle/>
        <a:p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Рефлексив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</a:p>
        <a:p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ный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экран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62EC11-5623-4118-B0E4-D8169842698C}" cxnId="{18085D19-BB08-4ABC-9B78-D305BB8DD039}" type="parTrans">
      <dgm:prSet/>
      <dgm:spPr/>
      <dgm:t>
        <a:bodyPr/>
        <a:lstStyle/>
        <a:p>
          <a:endParaRPr lang="ru-RU"/>
        </a:p>
      </dgm:t>
    </dgm:pt>
    <dgm:pt modelId="{FB43660C-8809-49CA-90F6-FADE746EFA68}" cxnId="{18085D19-BB08-4ABC-9B78-D305BB8DD039}" type="sibTrans">
      <dgm:prSet/>
      <dgm:spPr/>
      <dgm:t>
        <a:bodyPr/>
        <a:lstStyle/>
        <a:p>
          <a:endParaRPr lang="ru-RU"/>
        </a:p>
      </dgm:t>
    </dgm:pt>
    <dgm:pt modelId="{D60D314E-ADF8-487E-95F2-07C9F374F1E5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Ключевое слово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CC06D7-DD3E-472C-AA89-F7BA1BFFD562}" cxnId="{396D4028-8790-4E43-96F9-F7F0585683EB}" type="parTrans">
      <dgm:prSet/>
      <dgm:spPr/>
      <dgm:t>
        <a:bodyPr/>
        <a:lstStyle/>
        <a:p>
          <a:endParaRPr lang="ru-RU"/>
        </a:p>
      </dgm:t>
    </dgm:pt>
    <dgm:pt modelId="{81EEE7AD-3081-4448-97B6-EC5ABB52CBFB}" cxnId="{396D4028-8790-4E43-96F9-F7F0585683EB}" type="sibTrans">
      <dgm:prSet/>
      <dgm:spPr/>
      <dgm:t>
        <a:bodyPr/>
        <a:lstStyle/>
        <a:p>
          <a:endParaRPr lang="ru-RU"/>
        </a:p>
      </dgm:t>
    </dgm:pt>
    <dgm:pt modelId="{050E06FC-2C6A-45B6-B19F-870FFC13DE61}">
      <dgm:prSet phldrT="[Текст]" custT="1"/>
      <dgm:spPr/>
      <dgm:t>
        <a:bodyPr/>
        <a:lstStyle/>
        <a:p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Фишбоун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A9CA6F-BA1A-4E67-967C-8851EA99BCDF}" cxnId="{A08EB2CD-22EF-4A87-99E8-0B058F4E328E}" type="parTrans">
      <dgm:prSet/>
      <dgm:spPr/>
      <dgm:t>
        <a:bodyPr/>
        <a:lstStyle/>
        <a:p>
          <a:endParaRPr lang="ru-RU"/>
        </a:p>
      </dgm:t>
    </dgm:pt>
    <dgm:pt modelId="{B51D2855-9384-472D-93BB-C9692077F357}" cxnId="{A08EB2CD-22EF-4A87-99E8-0B058F4E328E}" type="sibTrans">
      <dgm:prSet/>
      <dgm:spPr/>
      <dgm:t>
        <a:bodyPr/>
        <a:lstStyle/>
        <a:p>
          <a:endParaRPr lang="ru-RU"/>
        </a:p>
      </dgm:t>
    </dgm:pt>
    <dgm:pt modelId="{68F70C44-0D31-4443-913C-E3741E7D9FCA}" type="pres">
      <dgm:prSet presAssocID="{65CF2CD2-9096-419C-885D-AB933CBD89F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712B655-D254-48C3-B8E8-511A6B5F9D72}" type="pres">
      <dgm:prSet presAssocID="{D50C82A7-D462-430B-A79E-697B96E9CDB7}" presName="root" presStyleCnt="0"/>
      <dgm:spPr/>
    </dgm:pt>
    <dgm:pt modelId="{E7C677A4-7711-4772-888A-6A56182E507F}" type="pres">
      <dgm:prSet presAssocID="{D50C82A7-D462-430B-A79E-697B96E9CDB7}" presName="rootComposite" presStyleCnt="0"/>
      <dgm:spPr/>
    </dgm:pt>
    <dgm:pt modelId="{82923C0A-4375-446C-9B20-33848C7E898E}" type="pres">
      <dgm:prSet presAssocID="{D50C82A7-D462-430B-A79E-697B96E9CDB7}" presName="rootText" presStyleLbl="node1" presStyleIdx="0" presStyleCnt="3" custLinFactX="-544" custLinFactNeighborX="-100000" custLinFactNeighborY="37499"/>
      <dgm:spPr/>
      <dgm:t>
        <a:bodyPr/>
        <a:lstStyle/>
        <a:p>
          <a:endParaRPr lang="ru-RU"/>
        </a:p>
      </dgm:t>
    </dgm:pt>
    <dgm:pt modelId="{07641FB3-3ADA-4311-9573-002672894BED}" type="pres">
      <dgm:prSet presAssocID="{D50C82A7-D462-430B-A79E-697B96E9CDB7}" presName="rootConnector" presStyleLbl="node1" presStyleIdx="0" presStyleCnt="3"/>
      <dgm:spPr/>
      <dgm:t>
        <a:bodyPr/>
        <a:lstStyle/>
        <a:p>
          <a:endParaRPr lang="ru-RU"/>
        </a:p>
      </dgm:t>
    </dgm:pt>
    <dgm:pt modelId="{84A77F38-A840-4D66-A177-E3508F046853}" type="pres">
      <dgm:prSet presAssocID="{D50C82A7-D462-430B-A79E-697B96E9CDB7}" presName="childShape" presStyleCnt="0"/>
      <dgm:spPr/>
    </dgm:pt>
    <dgm:pt modelId="{9778DDB1-5542-4973-B0B5-84687EE9EFEC}" type="pres">
      <dgm:prSet presAssocID="{8835464D-7BE5-4123-8B01-BFFAE30D4A06}" presName="Name13" presStyleLbl="parChTrans1D2" presStyleIdx="0" presStyleCnt="15"/>
      <dgm:spPr/>
      <dgm:t>
        <a:bodyPr/>
        <a:lstStyle/>
        <a:p>
          <a:endParaRPr lang="ru-RU"/>
        </a:p>
      </dgm:t>
    </dgm:pt>
    <dgm:pt modelId="{D0FF5F8E-31DD-4262-A690-DCB03FCC64C4}" type="pres">
      <dgm:prSet presAssocID="{10C91DDF-ECF2-4533-8001-02D46047C2F1}" presName="childText" presStyleLbl="bgAcc1" presStyleIdx="0" presStyleCnt="15" custLinFactNeighborX="-68252" custLinFactNeighborY="25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31AC34-B012-4BAB-ABE9-B8680EFD0CA6}" type="pres">
      <dgm:prSet presAssocID="{E44C71A0-E2CA-4C12-970C-7FA739210598}" presName="Name13" presStyleLbl="parChTrans1D2" presStyleIdx="1" presStyleCnt="15"/>
      <dgm:spPr/>
      <dgm:t>
        <a:bodyPr/>
        <a:lstStyle/>
        <a:p>
          <a:endParaRPr lang="ru-RU"/>
        </a:p>
      </dgm:t>
    </dgm:pt>
    <dgm:pt modelId="{16B580C8-408C-42E6-908F-E663B8B475E5}" type="pres">
      <dgm:prSet presAssocID="{4A988AC2-434F-4CB1-BDD8-87D48DDEF17D}" presName="childText" presStyleLbl="bgAcc1" presStyleIdx="1" presStyleCnt="15" custLinFactNeighborX="-68252" custLinFactNeighborY="13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D7CFAC-1F74-41EA-8A35-2EEA1344D76F}" type="pres">
      <dgm:prSet presAssocID="{B1683096-E445-4B09-97A3-D9B3A4F69643}" presName="Name13" presStyleLbl="parChTrans1D2" presStyleIdx="2" presStyleCnt="15"/>
      <dgm:spPr/>
      <dgm:t>
        <a:bodyPr/>
        <a:lstStyle/>
        <a:p>
          <a:endParaRPr lang="ru-RU"/>
        </a:p>
      </dgm:t>
    </dgm:pt>
    <dgm:pt modelId="{85C28B4B-BBC5-4249-8020-A442778AAC57}" type="pres">
      <dgm:prSet presAssocID="{C4EB46CC-40C1-4B1F-BC57-E11745D64771}" presName="childText" presStyleLbl="bgAcc1" presStyleIdx="2" presStyleCnt="15" custLinFactNeighborX="-68252" custLinFactNeighborY="1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708CD4-F53C-4E8D-8904-D5A146DDAB72}" type="pres">
      <dgm:prSet presAssocID="{72F1F43D-DA9C-4463-A7DF-B7F8B91FCD24}" presName="Name13" presStyleLbl="parChTrans1D2" presStyleIdx="3" presStyleCnt="15"/>
      <dgm:spPr/>
      <dgm:t>
        <a:bodyPr/>
        <a:lstStyle/>
        <a:p>
          <a:endParaRPr lang="ru-RU"/>
        </a:p>
      </dgm:t>
    </dgm:pt>
    <dgm:pt modelId="{D6F1F57B-967C-4B53-95A4-B8D2EB414A8B}" type="pres">
      <dgm:prSet presAssocID="{18C4303C-4ECB-48F5-9529-77A22FD7277C}" presName="childText" presStyleLbl="bgAcc1" presStyleIdx="3" presStyleCnt="15" custLinFactNeighborX="-68252" custLinFactNeighborY="-10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461D6-6015-466A-99FF-AA0E1D7ED78B}" type="pres">
      <dgm:prSet presAssocID="{291BFBCE-7CC6-4DA8-92B2-CE62354B4D0F}" presName="Name13" presStyleLbl="parChTrans1D2" presStyleIdx="4" presStyleCnt="15"/>
      <dgm:spPr/>
      <dgm:t>
        <a:bodyPr/>
        <a:lstStyle/>
        <a:p>
          <a:endParaRPr lang="ru-RU"/>
        </a:p>
      </dgm:t>
    </dgm:pt>
    <dgm:pt modelId="{B0BE9944-53AF-489E-9D04-AE37626CC17A}" type="pres">
      <dgm:prSet presAssocID="{3C6DC163-CEFA-404E-90F5-2A4BA6399DFC}" presName="childText" presStyleLbl="bgAcc1" presStyleIdx="4" presStyleCnt="15" custScaleX="111956" custLinFactNeighborX="-68252" custLinFactNeighborY="-22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32134-34E2-4509-8B65-40F52985E213}" type="pres">
      <dgm:prSet presAssocID="{695076F0-BEBB-49B0-B7A7-BB3F2EE87E9E}" presName="root" presStyleCnt="0"/>
      <dgm:spPr/>
    </dgm:pt>
    <dgm:pt modelId="{64099FE9-EEF8-4C2F-8D58-B9A51F594A97}" type="pres">
      <dgm:prSet presAssocID="{695076F0-BEBB-49B0-B7A7-BB3F2EE87E9E}" presName="rootComposite" presStyleCnt="0"/>
      <dgm:spPr/>
    </dgm:pt>
    <dgm:pt modelId="{9EB2998A-3EC6-44B3-9EAE-7DD6C137B0A8}" type="pres">
      <dgm:prSet presAssocID="{695076F0-BEBB-49B0-B7A7-BB3F2EE87E9E}" presName="rootText" presStyleLbl="node1" presStyleIdx="1" presStyleCnt="3" custLinFactNeighborX="-8877" custLinFactNeighborY="37499"/>
      <dgm:spPr/>
      <dgm:t>
        <a:bodyPr/>
        <a:lstStyle/>
        <a:p>
          <a:endParaRPr lang="ru-RU"/>
        </a:p>
      </dgm:t>
    </dgm:pt>
    <dgm:pt modelId="{11477927-8C05-4A48-9127-FA7A4BBF6B0F}" type="pres">
      <dgm:prSet presAssocID="{695076F0-BEBB-49B0-B7A7-BB3F2EE87E9E}" presName="rootConnector" presStyleLbl="node1" presStyleIdx="1" presStyleCnt="3"/>
      <dgm:spPr/>
      <dgm:t>
        <a:bodyPr/>
        <a:lstStyle/>
        <a:p>
          <a:endParaRPr lang="ru-RU"/>
        </a:p>
      </dgm:t>
    </dgm:pt>
    <dgm:pt modelId="{4B01E190-2C59-4FD3-A146-020C173A223F}" type="pres">
      <dgm:prSet presAssocID="{695076F0-BEBB-49B0-B7A7-BB3F2EE87E9E}" presName="childShape" presStyleCnt="0"/>
      <dgm:spPr/>
    </dgm:pt>
    <dgm:pt modelId="{407D4C7E-6574-49FA-AD81-B61873F64690}" type="pres">
      <dgm:prSet presAssocID="{CDB74EB6-7878-45E0-BB19-43C81CED3D50}" presName="Name13" presStyleLbl="parChTrans1D2" presStyleIdx="5" presStyleCnt="15"/>
      <dgm:spPr/>
      <dgm:t>
        <a:bodyPr/>
        <a:lstStyle/>
        <a:p>
          <a:endParaRPr lang="ru-RU"/>
        </a:p>
      </dgm:t>
    </dgm:pt>
    <dgm:pt modelId="{DFD20D4F-0D69-47BA-A5F5-040AD3B65B20}" type="pres">
      <dgm:prSet presAssocID="{3656949D-A046-44A1-958F-7B626857CEBD}" presName="childText" presStyleLbl="bgAcc1" presStyleIdx="5" presStyleCnt="15" custLinFactNeighborX="40444" custLinFactNeighborY="25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C7F9A8-83F1-45F6-AA29-2477B8E32A98}" type="pres">
      <dgm:prSet presAssocID="{4C668314-275F-4EA0-A716-D28697C68316}" presName="Name13" presStyleLbl="parChTrans1D2" presStyleIdx="6" presStyleCnt="15"/>
      <dgm:spPr/>
      <dgm:t>
        <a:bodyPr/>
        <a:lstStyle/>
        <a:p>
          <a:endParaRPr lang="ru-RU"/>
        </a:p>
      </dgm:t>
    </dgm:pt>
    <dgm:pt modelId="{3605DA57-DFD3-4AA5-A71F-3C7DCBC0E503}" type="pres">
      <dgm:prSet presAssocID="{927E8F2B-489F-47E1-B086-4322B9362CBF}" presName="childText" presStyleLbl="bgAcc1" presStyleIdx="6" presStyleCnt="15" custLinFactNeighborX="40444" custLinFactNeighborY="13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BE9DBB-7B24-4876-8DCA-FDB4C8C41FD2}" type="pres">
      <dgm:prSet presAssocID="{30E6C67D-D590-4036-A58E-FF20270167A7}" presName="Name13" presStyleLbl="parChTrans1D2" presStyleIdx="7" presStyleCnt="15"/>
      <dgm:spPr/>
      <dgm:t>
        <a:bodyPr/>
        <a:lstStyle/>
        <a:p>
          <a:endParaRPr lang="ru-RU"/>
        </a:p>
      </dgm:t>
    </dgm:pt>
    <dgm:pt modelId="{3C8FB651-4FCF-4DE4-98AB-2BCF54334C68}" type="pres">
      <dgm:prSet presAssocID="{5758314E-1884-414A-A21C-8828D3231D8D}" presName="childText" presStyleLbl="bgAcc1" presStyleIdx="7" presStyleCnt="15" custLinFactNeighborX="40444" custLinFactNeighborY="1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BD96B-85CB-426F-8822-26ECB8F80360}" type="pres">
      <dgm:prSet presAssocID="{7EE5FB4A-8172-4262-8C0B-6EBAA91C79E0}" presName="Name13" presStyleLbl="parChTrans1D2" presStyleIdx="8" presStyleCnt="15"/>
      <dgm:spPr/>
      <dgm:t>
        <a:bodyPr/>
        <a:lstStyle/>
        <a:p>
          <a:endParaRPr lang="ru-RU"/>
        </a:p>
      </dgm:t>
    </dgm:pt>
    <dgm:pt modelId="{139304C1-FD87-4F43-ADA3-27BB70DA57AB}" type="pres">
      <dgm:prSet presAssocID="{A2FE66D7-4CF0-4D49-8615-908BA1AA83F7}" presName="childText" presStyleLbl="bgAcc1" presStyleIdx="8" presStyleCnt="15" custLinFactNeighborX="40444" custLinFactNeighborY="-10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84755A-70CD-4823-B27B-2A1639109F28}" type="pres">
      <dgm:prSet presAssocID="{356B54B0-BE7B-4F61-9BC4-55F73CC0D27A}" presName="Name13" presStyleLbl="parChTrans1D2" presStyleIdx="9" presStyleCnt="15"/>
      <dgm:spPr/>
      <dgm:t>
        <a:bodyPr/>
        <a:lstStyle/>
        <a:p>
          <a:endParaRPr lang="ru-RU"/>
        </a:p>
      </dgm:t>
    </dgm:pt>
    <dgm:pt modelId="{381F7E3E-0CCB-4516-8B7B-2A6A6B132526}" type="pres">
      <dgm:prSet presAssocID="{09A559B1-E482-4BFC-9A10-D1DD15AD210D}" presName="childText" presStyleLbl="bgAcc1" presStyleIdx="9" presStyleCnt="15" custLinFactNeighborX="40444" custLinFactNeighborY="-22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80B2C-E8D9-44B2-A613-406FC428E9D1}" type="pres">
      <dgm:prSet presAssocID="{CC6B8D48-AE44-43C8-9247-B7CF0C3B1832}" presName="root" presStyleCnt="0"/>
      <dgm:spPr/>
    </dgm:pt>
    <dgm:pt modelId="{4228642F-A183-49FD-B01A-4EA2E1055AD8}" type="pres">
      <dgm:prSet presAssocID="{CC6B8D48-AE44-43C8-9247-B7CF0C3B1832}" presName="rootComposite" presStyleCnt="0"/>
      <dgm:spPr/>
    </dgm:pt>
    <dgm:pt modelId="{6D580010-6429-4E2A-B8CC-4A5C988C16E4}" type="pres">
      <dgm:prSet presAssocID="{CC6B8D48-AE44-43C8-9247-B7CF0C3B1832}" presName="rootText" presStyleLbl="node1" presStyleIdx="2" presStyleCnt="3" custLinFactNeighborX="49819" custLinFactNeighborY="37499"/>
      <dgm:spPr/>
      <dgm:t>
        <a:bodyPr/>
        <a:lstStyle/>
        <a:p>
          <a:endParaRPr lang="ru-RU"/>
        </a:p>
      </dgm:t>
    </dgm:pt>
    <dgm:pt modelId="{D2D06131-E340-4340-87E3-63A4F7D5D486}" type="pres">
      <dgm:prSet presAssocID="{CC6B8D48-AE44-43C8-9247-B7CF0C3B1832}" presName="rootConnector" presStyleLbl="node1" presStyleIdx="2" presStyleCnt="3"/>
      <dgm:spPr/>
      <dgm:t>
        <a:bodyPr/>
        <a:lstStyle/>
        <a:p>
          <a:endParaRPr lang="ru-RU"/>
        </a:p>
      </dgm:t>
    </dgm:pt>
    <dgm:pt modelId="{F75BC8C3-4B49-4E81-812F-49BFBE509D0A}" type="pres">
      <dgm:prSet presAssocID="{CC6B8D48-AE44-43C8-9247-B7CF0C3B1832}" presName="childShape" presStyleCnt="0"/>
      <dgm:spPr/>
    </dgm:pt>
    <dgm:pt modelId="{27F04CD2-708C-498C-8D79-1A1360DFA19E}" type="pres">
      <dgm:prSet presAssocID="{7E2920D7-17DF-4B16-A32D-04FA1967F360}" presName="Name13" presStyleLbl="parChTrans1D2" presStyleIdx="10" presStyleCnt="15"/>
      <dgm:spPr/>
      <dgm:t>
        <a:bodyPr/>
        <a:lstStyle/>
        <a:p>
          <a:endParaRPr lang="ru-RU"/>
        </a:p>
      </dgm:t>
    </dgm:pt>
    <dgm:pt modelId="{2A617C9B-EFAA-4A9B-8D72-521050280C28}" type="pres">
      <dgm:prSet presAssocID="{17A4B0F3-97C1-470F-9105-AC1B112FE36A}" presName="childText" presStyleLbl="bgAcc1" presStyleIdx="10" presStyleCnt="15" custLinFactX="13814" custLinFactNeighborX="100000" custLinFactNeighborY="25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E63C1-AA84-4336-9C2D-D966E694AFFE}" type="pres">
      <dgm:prSet presAssocID="{31EBC0A8-4481-4D00-9A2E-5F592617D6C1}" presName="Name13" presStyleLbl="parChTrans1D2" presStyleIdx="11" presStyleCnt="15"/>
      <dgm:spPr/>
      <dgm:t>
        <a:bodyPr/>
        <a:lstStyle/>
        <a:p>
          <a:endParaRPr lang="ru-RU"/>
        </a:p>
      </dgm:t>
    </dgm:pt>
    <dgm:pt modelId="{98835532-43F9-407D-A1F9-10FDB599A9EB}" type="pres">
      <dgm:prSet presAssocID="{D031163E-2EA5-4AB2-AB9C-07150BE4E24A}" presName="childText" presStyleLbl="bgAcc1" presStyleIdx="11" presStyleCnt="15" custLinFactX="13814" custLinFactNeighborX="100000" custLinFactNeighborY="13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55975-36CB-4FA9-8DD4-941666804003}" type="pres">
      <dgm:prSet presAssocID="{7962EC11-5623-4118-B0E4-D8169842698C}" presName="Name13" presStyleLbl="parChTrans1D2" presStyleIdx="12" presStyleCnt="15"/>
      <dgm:spPr/>
      <dgm:t>
        <a:bodyPr/>
        <a:lstStyle/>
        <a:p>
          <a:endParaRPr lang="ru-RU"/>
        </a:p>
      </dgm:t>
    </dgm:pt>
    <dgm:pt modelId="{5CE8C397-0B7D-4A6E-8373-3983B0BCFB8C}" type="pres">
      <dgm:prSet presAssocID="{F466B4A6-37CC-44B3-AC5F-A094D496165C}" presName="childText" presStyleLbl="bgAcc1" presStyleIdx="12" presStyleCnt="15" custLinFactX="13814" custLinFactNeighborX="100000" custLinFactNeighborY="1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6F25DC-4323-4724-9F62-E6AE1064DD1E}" type="pres">
      <dgm:prSet presAssocID="{E3CC06D7-DD3E-472C-AA89-F7BA1BFFD562}" presName="Name13" presStyleLbl="parChTrans1D2" presStyleIdx="13" presStyleCnt="15"/>
      <dgm:spPr/>
      <dgm:t>
        <a:bodyPr/>
        <a:lstStyle/>
        <a:p>
          <a:endParaRPr lang="ru-RU"/>
        </a:p>
      </dgm:t>
    </dgm:pt>
    <dgm:pt modelId="{6FE109E5-FD49-4691-A839-3E35A8B3DD97}" type="pres">
      <dgm:prSet presAssocID="{D60D314E-ADF8-487E-95F2-07C9F374F1E5}" presName="childText" presStyleLbl="bgAcc1" presStyleIdx="13" presStyleCnt="15" custLinFactX="13814" custLinFactNeighborX="100000" custLinFactNeighborY="-10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98F615-BE7E-4E3C-A225-D1BC0C7A1BD8}" type="pres">
      <dgm:prSet presAssocID="{49A9CA6F-BA1A-4E67-967C-8851EA99BCDF}" presName="Name13" presStyleLbl="parChTrans1D2" presStyleIdx="14" presStyleCnt="15"/>
      <dgm:spPr/>
      <dgm:t>
        <a:bodyPr/>
        <a:lstStyle/>
        <a:p>
          <a:endParaRPr lang="ru-RU"/>
        </a:p>
      </dgm:t>
    </dgm:pt>
    <dgm:pt modelId="{94753E06-14E5-4601-81F0-DA7EA62B07CF}" type="pres">
      <dgm:prSet presAssocID="{050E06FC-2C6A-45B6-B19F-870FFC13DE61}" presName="childText" presStyleLbl="bgAcc1" presStyleIdx="14" presStyleCnt="15" custLinFactX="13814" custLinFactNeighborX="100000" custLinFactNeighborY="-128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4A4C1F-5797-4634-BFFF-DE383B3147A6}" type="presOf" srcId="{C4EB46CC-40C1-4B1F-BC57-E11745D64771}" destId="{85C28B4B-BBC5-4249-8020-A442778AAC57}" srcOrd="0" destOrd="0" presId="urn:microsoft.com/office/officeart/2005/8/layout/hierarchy3"/>
    <dgm:cxn modelId="{7C5C7EE5-5455-41AF-956D-61C72C14D7B6}" srcId="{D50C82A7-D462-430B-A79E-697B96E9CDB7}" destId="{4A988AC2-434F-4CB1-BDD8-87D48DDEF17D}" srcOrd="1" destOrd="0" parTransId="{E44C71A0-E2CA-4C12-970C-7FA739210598}" sibTransId="{C48B18D5-689E-462C-872A-D5013F4624D6}"/>
    <dgm:cxn modelId="{51FC4652-E622-4549-AED4-E1A7985B22DC}" type="presOf" srcId="{3656949D-A046-44A1-958F-7B626857CEBD}" destId="{DFD20D4F-0D69-47BA-A5F5-040AD3B65B20}" srcOrd="0" destOrd="0" presId="urn:microsoft.com/office/officeart/2005/8/layout/hierarchy3"/>
    <dgm:cxn modelId="{F07C833D-71F6-4ECE-A937-877A01E56DC9}" srcId="{695076F0-BEBB-49B0-B7A7-BB3F2EE87E9E}" destId="{3656949D-A046-44A1-958F-7B626857CEBD}" srcOrd="0" destOrd="0" parTransId="{CDB74EB6-7878-45E0-BB19-43C81CED3D50}" sibTransId="{95E8786A-228E-4FBF-9E2E-0F98E289ADF9}"/>
    <dgm:cxn modelId="{EFA062B1-C4F8-4905-A76A-31F38B9371A6}" type="presOf" srcId="{49A9CA6F-BA1A-4E67-967C-8851EA99BCDF}" destId="{BC98F615-BE7E-4E3C-A225-D1BC0C7A1BD8}" srcOrd="0" destOrd="0" presId="urn:microsoft.com/office/officeart/2005/8/layout/hierarchy3"/>
    <dgm:cxn modelId="{A6154151-0BED-40E8-9F4C-CC7A1BA275C1}" type="presOf" srcId="{4C668314-275F-4EA0-A716-D28697C68316}" destId="{9AC7F9A8-83F1-45F6-AA29-2477B8E32A98}" srcOrd="0" destOrd="0" presId="urn:microsoft.com/office/officeart/2005/8/layout/hierarchy3"/>
    <dgm:cxn modelId="{E77E4832-E7AA-4C76-AF22-A6962EA5D236}" type="presOf" srcId="{695076F0-BEBB-49B0-B7A7-BB3F2EE87E9E}" destId="{11477927-8C05-4A48-9127-FA7A4BBF6B0F}" srcOrd="1" destOrd="0" presId="urn:microsoft.com/office/officeart/2005/8/layout/hierarchy3"/>
    <dgm:cxn modelId="{A08EB2CD-22EF-4A87-99E8-0B058F4E328E}" srcId="{CC6B8D48-AE44-43C8-9247-B7CF0C3B1832}" destId="{050E06FC-2C6A-45B6-B19F-870FFC13DE61}" srcOrd="4" destOrd="0" parTransId="{49A9CA6F-BA1A-4E67-967C-8851EA99BCDF}" sibTransId="{B51D2855-9384-472D-93BB-C9692077F357}"/>
    <dgm:cxn modelId="{C5735033-0EB7-41D4-84C4-A59B66F87529}" type="presOf" srcId="{927E8F2B-489F-47E1-B086-4322B9362CBF}" destId="{3605DA57-DFD3-4AA5-A71F-3C7DCBC0E503}" srcOrd="0" destOrd="0" presId="urn:microsoft.com/office/officeart/2005/8/layout/hierarchy3"/>
    <dgm:cxn modelId="{ACEBC81B-5D2C-4207-8994-C8FB5BE6D75E}" type="presOf" srcId="{10C91DDF-ECF2-4533-8001-02D46047C2F1}" destId="{D0FF5F8E-31DD-4262-A690-DCB03FCC64C4}" srcOrd="0" destOrd="0" presId="urn:microsoft.com/office/officeart/2005/8/layout/hierarchy3"/>
    <dgm:cxn modelId="{B109FE93-E501-44FF-8065-7B6B22AC8A2A}" type="presOf" srcId="{E3CC06D7-DD3E-472C-AA89-F7BA1BFFD562}" destId="{E96F25DC-4323-4724-9F62-E6AE1064DD1E}" srcOrd="0" destOrd="0" presId="urn:microsoft.com/office/officeart/2005/8/layout/hierarchy3"/>
    <dgm:cxn modelId="{9B192139-7029-4C0A-8349-66D9496B9344}" type="presOf" srcId="{D50C82A7-D462-430B-A79E-697B96E9CDB7}" destId="{82923C0A-4375-446C-9B20-33848C7E898E}" srcOrd="0" destOrd="0" presId="urn:microsoft.com/office/officeart/2005/8/layout/hierarchy3"/>
    <dgm:cxn modelId="{396D4028-8790-4E43-96F9-F7F0585683EB}" srcId="{CC6B8D48-AE44-43C8-9247-B7CF0C3B1832}" destId="{D60D314E-ADF8-487E-95F2-07C9F374F1E5}" srcOrd="3" destOrd="0" parTransId="{E3CC06D7-DD3E-472C-AA89-F7BA1BFFD562}" sibTransId="{81EEE7AD-3081-4448-97B6-EC5ABB52CBFB}"/>
    <dgm:cxn modelId="{43118BCE-D995-40B9-97AB-86E27C73479B}" type="presOf" srcId="{7E2920D7-17DF-4B16-A32D-04FA1967F360}" destId="{27F04CD2-708C-498C-8D79-1A1360DFA19E}" srcOrd="0" destOrd="0" presId="urn:microsoft.com/office/officeart/2005/8/layout/hierarchy3"/>
    <dgm:cxn modelId="{1737EB80-09B4-4167-B3DC-3F37D7B31F42}" type="presOf" srcId="{E44C71A0-E2CA-4C12-970C-7FA739210598}" destId="{E931AC34-B012-4BAB-ABE9-B8680EFD0CA6}" srcOrd="0" destOrd="0" presId="urn:microsoft.com/office/officeart/2005/8/layout/hierarchy3"/>
    <dgm:cxn modelId="{455F87EB-7A1B-4B29-AD9E-546154475090}" type="presOf" srcId="{050E06FC-2C6A-45B6-B19F-870FFC13DE61}" destId="{94753E06-14E5-4601-81F0-DA7EA62B07CF}" srcOrd="0" destOrd="0" presId="urn:microsoft.com/office/officeart/2005/8/layout/hierarchy3"/>
    <dgm:cxn modelId="{659ADA99-FCC0-47F5-918B-9DA12AEA2360}" type="presOf" srcId="{5758314E-1884-414A-A21C-8828D3231D8D}" destId="{3C8FB651-4FCF-4DE4-98AB-2BCF54334C68}" srcOrd="0" destOrd="0" presId="urn:microsoft.com/office/officeart/2005/8/layout/hierarchy3"/>
    <dgm:cxn modelId="{6B4FD5FB-0E82-43FC-A22C-8A8C1AD74425}" srcId="{65CF2CD2-9096-419C-885D-AB933CBD89FD}" destId="{D50C82A7-D462-430B-A79E-697B96E9CDB7}" srcOrd="0" destOrd="0" parTransId="{8E65A46F-C652-4AD2-A671-32FD1E06850A}" sibTransId="{4A2F0C0E-00C9-49BB-A033-93558C24D471}"/>
    <dgm:cxn modelId="{5AA715A4-B619-47AD-AF33-79D8475FC447}" type="presOf" srcId="{17A4B0F3-97C1-470F-9105-AC1B112FE36A}" destId="{2A617C9B-EFAA-4A9B-8D72-521050280C28}" srcOrd="0" destOrd="0" presId="urn:microsoft.com/office/officeart/2005/8/layout/hierarchy3"/>
    <dgm:cxn modelId="{2E42F3FB-B60D-4FE3-93D6-0576C13167D0}" type="presOf" srcId="{291BFBCE-7CC6-4DA8-92B2-CE62354B4D0F}" destId="{992461D6-6015-466A-99FF-AA0E1D7ED78B}" srcOrd="0" destOrd="0" presId="urn:microsoft.com/office/officeart/2005/8/layout/hierarchy3"/>
    <dgm:cxn modelId="{13108E72-926F-482A-A47C-024E92342E2D}" srcId="{695076F0-BEBB-49B0-B7A7-BB3F2EE87E9E}" destId="{09A559B1-E482-4BFC-9A10-D1DD15AD210D}" srcOrd="4" destOrd="0" parTransId="{356B54B0-BE7B-4F61-9BC4-55F73CC0D27A}" sibTransId="{8C1319D9-C472-4B47-A042-2F07080C1281}"/>
    <dgm:cxn modelId="{E60841C2-7A3A-4986-9393-FAC24BCF261D}" srcId="{65CF2CD2-9096-419C-885D-AB933CBD89FD}" destId="{695076F0-BEBB-49B0-B7A7-BB3F2EE87E9E}" srcOrd="1" destOrd="0" parTransId="{625EDF8B-6809-4BE6-9BF6-E44F7A1D09D4}" sibTransId="{8C1AD63E-74FB-40D0-9873-0F347BEC62D1}"/>
    <dgm:cxn modelId="{38B51DFE-F328-4BD6-BFE9-8B741E3E6225}" type="presOf" srcId="{30E6C67D-D590-4036-A58E-FF20270167A7}" destId="{CDBE9DBB-7B24-4876-8DCA-FDB4C8C41FD2}" srcOrd="0" destOrd="0" presId="urn:microsoft.com/office/officeart/2005/8/layout/hierarchy3"/>
    <dgm:cxn modelId="{478C21D0-FA32-4C51-9477-DCC30FCCB1EF}" srcId="{D50C82A7-D462-430B-A79E-697B96E9CDB7}" destId="{10C91DDF-ECF2-4533-8001-02D46047C2F1}" srcOrd="0" destOrd="0" parTransId="{8835464D-7BE5-4123-8B01-BFFAE30D4A06}" sibTransId="{63981049-F04A-4DB7-A0A3-4D057BB3C937}"/>
    <dgm:cxn modelId="{97A0B74B-39CA-4221-97BF-6CE999BB164B}" srcId="{695076F0-BEBB-49B0-B7A7-BB3F2EE87E9E}" destId="{A2FE66D7-4CF0-4D49-8615-908BA1AA83F7}" srcOrd="3" destOrd="0" parTransId="{7EE5FB4A-8172-4262-8C0B-6EBAA91C79E0}" sibTransId="{E44B07D4-9AAF-4DF5-8995-6950987C617C}"/>
    <dgm:cxn modelId="{109DEBDE-4CD6-44B6-9B26-9CC650D0CA23}" type="presOf" srcId="{D50C82A7-D462-430B-A79E-697B96E9CDB7}" destId="{07641FB3-3ADA-4311-9573-002672894BED}" srcOrd="1" destOrd="0" presId="urn:microsoft.com/office/officeart/2005/8/layout/hierarchy3"/>
    <dgm:cxn modelId="{49277784-D685-4CA6-A504-E277FBB51D09}" srcId="{D50C82A7-D462-430B-A79E-697B96E9CDB7}" destId="{C4EB46CC-40C1-4B1F-BC57-E11745D64771}" srcOrd="2" destOrd="0" parTransId="{B1683096-E445-4B09-97A3-D9B3A4F69643}" sibTransId="{46683F98-53E4-4EAF-AAAB-2AF1D20AF8C9}"/>
    <dgm:cxn modelId="{C43D83C5-7815-4D56-8E66-4CC676965BA5}" srcId="{65CF2CD2-9096-419C-885D-AB933CBD89FD}" destId="{CC6B8D48-AE44-43C8-9247-B7CF0C3B1832}" srcOrd="2" destOrd="0" parTransId="{F523C254-A191-4B48-A6DB-58044253E563}" sibTransId="{1AB98AA1-47EE-40F1-A5F7-BF9BA6EFB198}"/>
    <dgm:cxn modelId="{E9D31991-C861-4102-B1F3-D241F774C736}" type="presOf" srcId="{F466B4A6-37CC-44B3-AC5F-A094D496165C}" destId="{5CE8C397-0B7D-4A6E-8373-3983B0BCFB8C}" srcOrd="0" destOrd="0" presId="urn:microsoft.com/office/officeart/2005/8/layout/hierarchy3"/>
    <dgm:cxn modelId="{48A82F56-BC3A-403B-BB5B-FACAB810108F}" srcId="{CC6B8D48-AE44-43C8-9247-B7CF0C3B1832}" destId="{D031163E-2EA5-4AB2-AB9C-07150BE4E24A}" srcOrd="1" destOrd="0" parTransId="{31EBC0A8-4481-4D00-9A2E-5F592617D6C1}" sibTransId="{F7882C05-E4D3-4BA1-8679-6390D5EE9ADE}"/>
    <dgm:cxn modelId="{18085D19-BB08-4ABC-9B78-D305BB8DD039}" srcId="{CC6B8D48-AE44-43C8-9247-B7CF0C3B1832}" destId="{F466B4A6-37CC-44B3-AC5F-A094D496165C}" srcOrd="2" destOrd="0" parTransId="{7962EC11-5623-4118-B0E4-D8169842698C}" sibTransId="{FB43660C-8809-49CA-90F6-FADE746EFA68}"/>
    <dgm:cxn modelId="{7B52C554-ACAA-48C0-A1CC-B06C5A4F7560}" type="presOf" srcId="{CDB74EB6-7878-45E0-BB19-43C81CED3D50}" destId="{407D4C7E-6574-49FA-AD81-B61873F64690}" srcOrd="0" destOrd="0" presId="urn:microsoft.com/office/officeart/2005/8/layout/hierarchy3"/>
    <dgm:cxn modelId="{5933A768-FFBD-45E8-8F9F-B04EB461A0C0}" srcId="{D50C82A7-D462-430B-A79E-697B96E9CDB7}" destId="{3C6DC163-CEFA-404E-90F5-2A4BA6399DFC}" srcOrd="4" destOrd="0" parTransId="{291BFBCE-7CC6-4DA8-92B2-CE62354B4D0F}" sibTransId="{1680BE6D-7994-4D53-9D96-481F99C8DBD3}"/>
    <dgm:cxn modelId="{F649E1A0-ACF9-46AA-884C-5161D14B203C}" type="presOf" srcId="{CC6B8D48-AE44-43C8-9247-B7CF0C3B1832}" destId="{6D580010-6429-4E2A-B8CC-4A5C988C16E4}" srcOrd="0" destOrd="0" presId="urn:microsoft.com/office/officeart/2005/8/layout/hierarchy3"/>
    <dgm:cxn modelId="{86CDB890-CB55-4A4B-919C-64F861BCCED4}" type="presOf" srcId="{695076F0-BEBB-49B0-B7A7-BB3F2EE87E9E}" destId="{9EB2998A-3EC6-44B3-9EAE-7DD6C137B0A8}" srcOrd="0" destOrd="0" presId="urn:microsoft.com/office/officeart/2005/8/layout/hierarchy3"/>
    <dgm:cxn modelId="{E9E2819B-2293-441C-8391-29615C7F1F3D}" type="presOf" srcId="{65CF2CD2-9096-419C-885D-AB933CBD89FD}" destId="{68F70C44-0D31-4443-913C-E3741E7D9FCA}" srcOrd="0" destOrd="0" presId="urn:microsoft.com/office/officeart/2005/8/layout/hierarchy3"/>
    <dgm:cxn modelId="{69F4A14B-3742-4F63-BDEC-FBF66119D657}" type="presOf" srcId="{7EE5FB4A-8172-4262-8C0B-6EBAA91C79E0}" destId="{9E5BD96B-85CB-426F-8822-26ECB8F80360}" srcOrd="0" destOrd="0" presId="urn:microsoft.com/office/officeart/2005/8/layout/hierarchy3"/>
    <dgm:cxn modelId="{E494403A-E5B1-4603-A8AB-159AF8D8C65A}" type="presOf" srcId="{18C4303C-4ECB-48F5-9529-77A22FD7277C}" destId="{D6F1F57B-967C-4B53-95A4-B8D2EB414A8B}" srcOrd="0" destOrd="0" presId="urn:microsoft.com/office/officeart/2005/8/layout/hierarchy3"/>
    <dgm:cxn modelId="{11C0D411-B360-43D3-A02E-BC027B04A5A9}" type="presOf" srcId="{7962EC11-5623-4118-B0E4-D8169842698C}" destId="{23355975-36CB-4FA9-8DD4-941666804003}" srcOrd="0" destOrd="0" presId="urn:microsoft.com/office/officeart/2005/8/layout/hierarchy3"/>
    <dgm:cxn modelId="{6B823E49-9ED6-4B48-94E3-EAD94FBEDAD8}" type="presOf" srcId="{D60D314E-ADF8-487E-95F2-07C9F374F1E5}" destId="{6FE109E5-FD49-4691-A839-3E35A8B3DD97}" srcOrd="0" destOrd="0" presId="urn:microsoft.com/office/officeart/2005/8/layout/hierarchy3"/>
    <dgm:cxn modelId="{D2CE2056-0D10-41BB-835D-2866F292D421}" type="presOf" srcId="{CC6B8D48-AE44-43C8-9247-B7CF0C3B1832}" destId="{D2D06131-E340-4340-87E3-63A4F7D5D486}" srcOrd="1" destOrd="0" presId="urn:microsoft.com/office/officeart/2005/8/layout/hierarchy3"/>
    <dgm:cxn modelId="{C73E4876-D548-48F0-9C50-EFE13C1F14FE}" type="presOf" srcId="{72F1F43D-DA9C-4463-A7DF-B7F8B91FCD24}" destId="{16708CD4-F53C-4E8D-8904-D5A146DDAB72}" srcOrd="0" destOrd="0" presId="urn:microsoft.com/office/officeart/2005/8/layout/hierarchy3"/>
    <dgm:cxn modelId="{57C7C5CB-1C92-4DF9-9681-D890688227AC}" type="presOf" srcId="{31EBC0A8-4481-4D00-9A2E-5F592617D6C1}" destId="{592E63C1-AA84-4336-9C2D-D966E694AFFE}" srcOrd="0" destOrd="0" presId="urn:microsoft.com/office/officeart/2005/8/layout/hierarchy3"/>
    <dgm:cxn modelId="{026DA829-374C-4DB2-8849-39500C1C4A7A}" type="presOf" srcId="{4A988AC2-434F-4CB1-BDD8-87D48DDEF17D}" destId="{16B580C8-408C-42E6-908F-E663B8B475E5}" srcOrd="0" destOrd="0" presId="urn:microsoft.com/office/officeart/2005/8/layout/hierarchy3"/>
    <dgm:cxn modelId="{09841794-6BF2-49D8-A543-86871905E114}" type="presOf" srcId="{8835464D-7BE5-4123-8B01-BFFAE30D4A06}" destId="{9778DDB1-5542-4973-B0B5-84687EE9EFEC}" srcOrd="0" destOrd="0" presId="urn:microsoft.com/office/officeart/2005/8/layout/hierarchy3"/>
    <dgm:cxn modelId="{DB8F93BB-3700-42BE-86A0-C1D6F787153D}" type="presOf" srcId="{09A559B1-E482-4BFC-9A10-D1DD15AD210D}" destId="{381F7E3E-0CCB-4516-8B7B-2A6A6B132526}" srcOrd="0" destOrd="0" presId="urn:microsoft.com/office/officeart/2005/8/layout/hierarchy3"/>
    <dgm:cxn modelId="{5B5E78E9-C1A8-42D0-AA7C-13D9D597B229}" type="presOf" srcId="{D031163E-2EA5-4AB2-AB9C-07150BE4E24A}" destId="{98835532-43F9-407D-A1F9-10FDB599A9EB}" srcOrd="0" destOrd="0" presId="urn:microsoft.com/office/officeart/2005/8/layout/hierarchy3"/>
    <dgm:cxn modelId="{A7D6F3EF-2D1D-4A22-A775-4CE59F2E0386}" srcId="{D50C82A7-D462-430B-A79E-697B96E9CDB7}" destId="{18C4303C-4ECB-48F5-9529-77A22FD7277C}" srcOrd="3" destOrd="0" parTransId="{72F1F43D-DA9C-4463-A7DF-B7F8B91FCD24}" sibTransId="{9762DD65-639D-4A55-BEE3-7DFA93C68850}"/>
    <dgm:cxn modelId="{BF0C1F1C-442C-45A6-805E-B5B8B50A49F0}" type="presOf" srcId="{A2FE66D7-4CF0-4D49-8615-908BA1AA83F7}" destId="{139304C1-FD87-4F43-ADA3-27BB70DA57AB}" srcOrd="0" destOrd="0" presId="urn:microsoft.com/office/officeart/2005/8/layout/hierarchy3"/>
    <dgm:cxn modelId="{B4344393-EA66-464B-8611-508E09566FCE}" srcId="{695076F0-BEBB-49B0-B7A7-BB3F2EE87E9E}" destId="{927E8F2B-489F-47E1-B086-4322B9362CBF}" srcOrd="1" destOrd="0" parTransId="{4C668314-275F-4EA0-A716-D28697C68316}" sibTransId="{0A6981B7-E50A-45E3-8330-D77DF0E86E35}"/>
    <dgm:cxn modelId="{EAA0AB73-2306-4EE7-B300-6BD3A7F5E30A}" srcId="{695076F0-BEBB-49B0-B7A7-BB3F2EE87E9E}" destId="{5758314E-1884-414A-A21C-8828D3231D8D}" srcOrd="2" destOrd="0" parTransId="{30E6C67D-D590-4036-A58E-FF20270167A7}" sibTransId="{A57F08A9-3388-4A82-BF8E-A30A1335232E}"/>
    <dgm:cxn modelId="{736C63ED-6F0C-4E1F-81FF-EDBA01F05A6B}" type="presOf" srcId="{356B54B0-BE7B-4F61-9BC4-55F73CC0D27A}" destId="{C684755A-70CD-4823-B27B-2A1639109F28}" srcOrd="0" destOrd="0" presId="urn:microsoft.com/office/officeart/2005/8/layout/hierarchy3"/>
    <dgm:cxn modelId="{37DD9C7A-3069-4142-BB80-C826E48EB393}" type="presOf" srcId="{3C6DC163-CEFA-404E-90F5-2A4BA6399DFC}" destId="{B0BE9944-53AF-489E-9D04-AE37626CC17A}" srcOrd="0" destOrd="0" presId="urn:microsoft.com/office/officeart/2005/8/layout/hierarchy3"/>
    <dgm:cxn modelId="{76479703-9EA1-4C19-AE7C-D0C06DCCA724}" srcId="{CC6B8D48-AE44-43C8-9247-B7CF0C3B1832}" destId="{17A4B0F3-97C1-470F-9105-AC1B112FE36A}" srcOrd="0" destOrd="0" parTransId="{7E2920D7-17DF-4B16-A32D-04FA1967F360}" sibTransId="{9619FBE4-89F4-403F-B984-D4760FF70CB0}"/>
    <dgm:cxn modelId="{303FCF98-AC35-42EF-B6A0-E4D8A702D4EE}" type="presOf" srcId="{B1683096-E445-4B09-97A3-D9B3A4F69643}" destId="{C0D7CFAC-1F74-41EA-8A35-2EEA1344D76F}" srcOrd="0" destOrd="0" presId="urn:microsoft.com/office/officeart/2005/8/layout/hierarchy3"/>
    <dgm:cxn modelId="{413ACC9E-30B6-4F69-B46F-1950E04D26EA}" type="presParOf" srcId="{68F70C44-0D31-4443-913C-E3741E7D9FCA}" destId="{8712B655-D254-48C3-B8E8-511A6B5F9D72}" srcOrd="0" destOrd="0" presId="urn:microsoft.com/office/officeart/2005/8/layout/hierarchy3"/>
    <dgm:cxn modelId="{AEAD0B32-A259-4E63-9998-3394F41983FF}" type="presParOf" srcId="{8712B655-D254-48C3-B8E8-511A6B5F9D72}" destId="{E7C677A4-7711-4772-888A-6A56182E507F}" srcOrd="0" destOrd="0" presId="urn:microsoft.com/office/officeart/2005/8/layout/hierarchy3"/>
    <dgm:cxn modelId="{67B580D7-0E35-4C46-BF99-6EA7AAE80A6E}" type="presParOf" srcId="{E7C677A4-7711-4772-888A-6A56182E507F}" destId="{82923C0A-4375-446C-9B20-33848C7E898E}" srcOrd="0" destOrd="0" presId="urn:microsoft.com/office/officeart/2005/8/layout/hierarchy3"/>
    <dgm:cxn modelId="{97B035E6-8B6F-4236-879E-A2E6D7CC588F}" type="presParOf" srcId="{E7C677A4-7711-4772-888A-6A56182E507F}" destId="{07641FB3-3ADA-4311-9573-002672894BED}" srcOrd="1" destOrd="0" presId="urn:microsoft.com/office/officeart/2005/8/layout/hierarchy3"/>
    <dgm:cxn modelId="{BD447413-6409-4A12-A6B7-040E7E825FEF}" type="presParOf" srcId="{8712B655-D254-48C3-B8E8-511A6B5F9D72}" destId="{84A77F38-A840-4D66-A177-E3508F046853}" srcOrd="1" destOrd="0" presId="urn:microsoft.com/office/officeart/2005/8/layout/hierarchy3"/>
    <dgm:cxn modelId="{E336B32E-7FA4-4204-A92E-D28A32FBB0E5}" type="presParOf" srcId="{84A77F38-A840-4D66-A177-E3508F046853}" destId="{9778DDB1-5542-4973-B0B5-84687EE9EFEC}" srcOrd="0" destOrd="0" presId="urn:microsoft.com/office/officeart/2005/8/layout/hierarchy3"/>
    <dgm:cxn modelId="{0EE74831-D32C-47A6-B55C-9B7B12AB5FEE}" type="presParOf" srcId="{84A77F38-A840-4D66-A177-E3508F046853}" destId="{D0FF5F8E-31DD-4262-A690-DCB03FCC64C4}" srcOrd="1" destOrd="0" presId="urn:microsoft.com/office/officeart/2005/8/layout/hierarchy3"/>
    <dgm:cxn modelId="{4F269977-B789-4FEF-9096-577BB9DBEDCF}" type="presParOf" srcId="{84A77F38-A840-4D66-A177-E3508F046853}" destId="{E931AC34-B012-4BAB-ABE9-B8680EFD0CA6}" srcOrd="2" destOrd="0" presId="urn:microsoft.com/office/officeart/2005/8/layout/hierarchy3"/>
    <dgm:cxn modelId="{DA4B862D-6F65-4CCD-AD75-E83A843A7A23}" type="presParOf" srcId="{84A77F38-A840-4D66-A177-E3508F046853}" destId="{16B580C8-408C-42E6-908F-E663B8B475E5}" srcOrd="3" destOrd="0" presId="urn:microsoft.com/office/officeart/2005/8/layout/hierarchy3"/>
    <dgm:cxn modelId="{F20A5FAA-4A85-425D-AF4E-8920AC721085}" type="presParOf" srcId="{84A77F38-A840-4D66-A177-E3508F046853}" destId="{C0D7CFAC-1F74-41EA-8A35-2EEA1344D76F}" srcOrd="4" destOrd="0" presId="urn:microsoft.com/office/officeart/2005/8/layout/hierarchy3"/>
    <dgm:cxn modelId="{7BBD1B19-9FBD-4CC4-A6C2-901A703FAE96}" type="presParOf" srcId="{84A77F38-A840-4D66-A177-E3508F046853}" destId="{85C28B4B-BBC5-4249-8020-A442778AAC57}" srcOrd="5" destOrd="0" presId="urn:microsoft.com/office/officeart/2005/8/layout/hierarchy3"/>
    <dgm:cxn modelId="{2CACB55B-01DB-4B39-87E9-F9C224DCB51D}" type="presParOf" srcId="{84A77F38-A840-4D66-A177-E3508F046853}" destId="{16708CD4-F53C-4E8D-8904-D5A146DDAB72}" srcOrd="6" destOrd="0" presId="urn:microsoft.com/office/officeart/2005/8/layout/hierarchy3"/>
    <dgm:cxn modelId="{842B93F1-1F2E-4142-A89E-07456FE184A9}" type="presParOf" srcId="{84A77F38-A840-4D66-A177-E3508F046853}" destId="{D6F1F57B-967C-4B53-95A4-B8D2EB414A8B}" srcOrd="7" destOrd="0" presId="urn:microsoft.com/office/officeart/2005/8/layout/hierarchy3"/>
    <dgm:cxn modelId="{C8CF512B-0F06-4369-B52A-7E88FD9E30DB}" type="presParOf" srcId="{84A77F38-A840-4D66-A177-E3508F046853}" destId="{992461D6-6015-466A-99FF-AA0E1D7ED78B}" srcOrd="8" destOrd="0" presId="urn:microsoft.com/office/officeart/2005/8/layout/hierarchy3"/>
    <dgm:cxn modelId="{0194E8B8-B43F-4976-9934-6C8E3A67A691}" type="presParOf" srcId="{84A77F38-A840-4D66-A177-E3508F046853}" destId="{B0BE9944-53AF-489E-9D04-AE37626CC17A}" srcOrd="9" destOrd="0" presId="urn:microsoft.com/office/officeart/2005/8/layout/hierarchy3"/>
    <dgm:cxn modelId="{1573B37C-94D2-47D0-9962-B5D4F3435B8B}" type="presParOf" srcId="{68F70C44-0D31-4443-913C-E3741E7D9FCA}" destId="{F0732134-34E2-4509-8B65-40F52985E213}" srcOrd="1" destOrd="0" presId="urn:microsoft.com/office/officeart/2005/8/layout/hierarchy3"/>
    <dgm:cxn modelId="{BF2164AE-1669-47B8-8F6F-D5880A5BF40A}" type="presParOf" srcId="{F0732134-34E2-4509-8B65-40F52985E213}" destId="{64099FE9-EEF8-4C2F-8D58-B9A51F594A97}" srcOrd="0" destOrd="0" presId="urn:microsoft.com/office/officeart/2005/8/layout/hierarchy3"/>
    <dgm:cxn modelId="{CB9A5004-0925-423D-8441-E505A37A7E7D}" type="presParOf" srcId="{64099FE9-EEF8-4C2F-8D58-B9A51F594A97}" destId="{9EB2998A-3EC6-44B3-9EAE-7DD6C137B0A8}" srcOrd="0" destOrd="0" presId="urn:microsoft.com/office/officeart/2005/8/layout/hierarchy3"/>
    <dgm:cxn modelId="{618DD92E-B3B1-4C03-97E4-E8282EB10927}" type="presParOf" srcId="{64099FE9-EEF8-4C2F-8D58-B9A51F594A97}" destId="{11477927-8C05-4A48-9127-FA7A4BBF6B0F}" srcOrd="1" destOrd="0" presId="urn:microsoft.com/office/officeart/2005/8/layout/hierarchy3"/>
    <dgm:cxn modelId="{29B23A27-00A1-4624-89F3-7B262B04363D}" type="presParOf" srcId="{F0732134-34E2-4509-8B65-40F52985E213}" destId="{4B01E190-2C59-4FD3-A146-020C173A223F}" srcOrd="1" destOrd="0" presId="urn:microsoft.com/office/officeart/2005/8/layout/hierarchy3"/>
    <dgm:cxn modelId="{206076CF-E23D-4B8B-9B59-ECB2FFCBFCCF}" type="presParOf" srcId="{4B01E190-2C59-4FD3-A146-020C173A223F}" destId="{407D4C7E-6574-49FA-AD81-B61873F64690}" srcOrd="0" destOrd="0" presId="urn:microsoft.com/office/officeart/2005/8/layout/hierarchy3"/>
    <dgm:cxn modelId="{059698FE-FD06-4107-A10C-93F2C373DF0C}" type="presParOf" srcId="{4B01E190-2C59-4FD3-A146-020C173A223F}" destId="{DFD20D4F-0D69-47BA-A5F5-040AD3B65B20}" srcOrd="1" destOrd="0" presId="urn:microsoft.com/office/officeart/2005/8/layout/hierarchy3"/>
    <dgm:cxn modelId="{8E9237F6-3102-4F6B-B56E-2DBF4DF4B167}" type="presParOf" srcId="{4B01E190-2C59-4FD3-A146-020C173A223F}" destId="{9AC7F9A8-83F1-45F6-AA29-2477B8E32A98}" srcOrd="2" destOrd="0" presId="urn:microsoft.com/office/officeart/2005/8/layout/hierarchy3"/>
    <dgm:cxn modelId="{2B07A379-8E5E-4EF0-AC2E-4812307DA52F}" type="presParOf" srcId="{4B01E190-2C59-4FD3-A146-020C173A223F}" destId="{3605DA57-DFD3-4AA5-A71F-3C7DCBC0E503}" srcOrd="3" destOrd="0" presId="urn:microsoft.com/office/officeart/2005/8/layout/hierarchy3"/>
    <dgm:cxn modelId="{92700A11-3CA5-4AFF-9C53-A6967863F120}" type="presParOf" srcId="{4B01E190-2C59-4FD3-A146-020C173A223F}" destId="{CDBE9DBB-7B24-4876-8DCA-FDB4C8C41FD2}" srcOrd="4" destOrd="0" presId="urn:microsoft.com/office/officeart/2005/8/layout/hierarchy3"/>
    <dgm:cxn modelId="{6E56656F-C622-4B85-9675-F3EC08F37BB3}" type="presParOf" srcId="{4B01E190-2C59-4FD3-A146-020C173A223F}" destId="{3C8FB651-4FCF-4DE4-98AB-2BCF54334C68}" srcOrd="5" destOrd="0" presId="urn:microsoft.com/office/officeart/2005/8/layout/hierarchy3"/>
    <dgm:cxn modelId="{DAB1269C-657B-42BA-B958-0D94F1A8A639}" type="presParOf" srcId="{4B01E190-2C59-4FD3-A146-020C173A223F}" destId="{9E5BD96B-85CB-426F-8822-26ECB8F80360}" srcOrd="6" destOrd="0" presId="urn:microsoft.com/office/officeart/2005/8/layout/hierarchy3"/>
    <dgm:cxn modelId="{FBC5A0F5-6625-4E18-BEDC-58A52BAC35CE}" type="presParOf" srcId="{4B01E190-2C59-4FD3-A146-020C173A223F}" destId="{139304C1-FD87-4F43-ADA3-27BB70DA57AB}" srcOrd="7" destOrd="0" presId="urn:microsoft.com/office/officeart/2005/8/layout/hierarchy3"/>
    <dgm:cxn modelId="{22E20045-7CB0-412F-9786-70B881B4D61D}" type="presParOf" srcId="{4B01E190-2C59-4FD3-A146-020C173A223F}" destId="{C684755A-70CD-4823-B27B-2A1639109F28}" srcOrd="8" destOrd="0" presId="urn:microsoft.com/office/officeart/2005/8/layout/hierarchy3"/>
    <dgm:cxn modelId="{E007979D-0B55-4B95-8C35-B07F2376DE80}" type="presParOf" srcId="{4B01E190-2C59-4FD3-A146-020C173A223F}" destId="{381F7E3E-0CCB-4516-8B7B-2A6A6B132526}" srcOrd="9" destOrd="0" presId="urn:microsoft.com/office/officeart/2005/8/layout/hierarchy3"/>
    <dgm:cxn modelId="{C435E0F9-FE2F-44F4-B9E3-F678F3016FAA}" type="presParOf" srcId="{68F70C44-0D31-4443-913C-E3741E7D9FCA}" destId="{CEE80B2C-E8D9-44B2-A613-406FC428E9D1}" srcOrd="2" destOrd="0" presId="urn:microsoft.com/office/officeart/2005/8/layout/hierarchy3"/>
    <dgm:cxn modelId="{876E6AD1-F0B5-4DFE-B53F-A5AE2F4EDC6F}" type="presParOf" srcId="{CEE80B2C-E8D9-44B2-A613-406FC428E9D1}" destId="{4228642F-A183-49FD-B01A-4EA2E1055AD8}" srcOrd="0" destOrd="0" presId="urn:microsoft.com/office/officeart/2005/8/layout/hierarchy3"/>
    <dgm:cxn modelId="{727184FA-6F2C-45E5-AF3A-3D3CDD2D3C70}" type="presParOf" srcId="{4228642F-A183-49FD-B01A-4EA2E1055AD8}" destId="{6D580010-6429-4E2A-B8CC-4A5C988C16E4}" srcOrd="0" destOrd="0" presId="urn:microsoft.com/office/officeart/2005/8/layout/hierarchy3"/>
    <dgm:cxn modelId="{182DC7EE-E850-48F0-9CB8-FA71BF4EB921}" type="presParOf" srcId="{4228642F-A183-49FD-B01A-4EA2E1055AD8}" destId="{D2D06131-E340-4340-87E3-63A4F7D5D486}" srcOrd="1" destOrd="0" presId="urn:microsoft.com/office/officeart/2005/8/layout/hierarchy3"/>
    <dgm:cxn modelId="{5375958B-8F2B-4087-8E3C-47C5DECA7F50}" type="presParOf" srcId="{CEE80B2C-E8D9-44B2-A613-406FC428E9D1}" destId="{F75BC8C3-4B49-4E81-812F-49BFBE509D0A}" srcOrd="1" destOrd="0" presId="urn:microsoft.com/office/officeart/2005/8/layout/hierarchy3"/>
    <dgm:cxn modelId="{C9685449-E869-4394-800A-AD4A7B502B66}" type="presParOf" srcId="{F75BC8C3-4B49-4E81-812F-49BFBE509D0A}" destId="{27F04CD2-708C-498C-8D79-1A1360DFA19E}" srcOrd="0" destOrd="0" presId="urn:microsoft.com/office/officeart/2005/8/layout/hierarchy3"/>
    <dgm:cxn modelId="{94C824DA-98A8-4540-B24F-87420E26B9B9}" type="presParOf" srcId="{F75BC8C3-4B49-4E81-812F-49BFBE509D0A}" destId="{2A617C9B-EFAA-4A9B-8D72-521050280C28}" srcOrd="1" destOrd="0" presId="urn:microsoft.com/office/officeart/2005/8/layout/hierarchy3"/>
    <dgm:cxn modelId="{949AEC00-AA5C-4082-B1F2-473AAA04EE57}" type="presParOf" srcId="{F75BC8C3-4B49-4E81-812F-49BFBE509D0A}" destId="{592E63C1-AA84-4336-9C2D-D966E694AFFE}" srcOrd="2" destOrd="0" presId="urn:microsoft.com/office/officeart/2005/8/layout/hierarchy3"/>
    <dgm:cxn modelId="{72937621-59FC-41F4-888F-0127A89A39F9}" type="presParOf" srcId="{F75BC8C3-4B49-4E81-812F-49BFBE509D0A}" destId="{98835532-43F9-407D-A1F9-10FDB599A9EB}" srcOrd="3" destOrd="0" presId="urn:microsoft.com/office/officeart/2005/8/layout/hierarchy3"/>
    <dgm:cxn modelId="{83711CC1-C749-422B-BDE1-75585A3AD3F1}" type="presParOf" srcId="{F75BC8C3-4B49-4E81-812F-49BFBE509D0A}" destId="{23355975-36CB-4FA9-8DD4-941666804003}" srcOrd="4" destOrd="0" presId="urn:microsoft.com/office/officeart/2005/8/layout/hierarchy3"/>
    <dgm:cxn modelId="{BAF458AB-60F9-4B5B-8403-C95A7309C442}" type="presParOf" srcId="{F75BC8C3-4B49-4E81-812F-49BFBE509D0A}" destId="{5CE8C397-0B7D-4A6E-8373-3983B0BCFB8C}" srcOrd="5" destOrd="0" presId="urn:microsoft.com/office/officeart/2005/8/layout/hierarchy3"/>
    <dgm:cxn modelId="{277B814F-833C-4672-AA34-654CD47C25FB}" type="presParOf" srcId="{F75BC8C3-4B49-4E81-812F-49BFBE509D0A}" destId="{E96F25DC-4323-4724-9F62-E6AE1064DD1E}" srcOrd="6" destOrd="0" presId="urn:microsoft.com/office/officeart/2005/8/layout/hierarchy3"/>
    <dgm:cxn modelId="{207F9AD9-6961-43A6-9985-8FD8A352B1F3}" type="presParOf" srcId="{F75BC8C3-4B49-4E81-812F-49BFBE509D0A}" destId="{6FE109E5-FD49-4691-A839-3E35A8B3DD97}" srcOrd="7" destOrd="0" presId="urn:microsoft.com/office/officeart/2005/8/layout/hierarchy3"/>
    <dgm:cxn modelId="{38071299-89A0-49B6-932B-7BA6F66DFD50}" type="presParOf" srcId="{F75BC8C3-4B49-4E81-812F-49BFBE509D0A}" destId="{BC98F615-BE7E-4E3C-A225-D1BC0C7A1BD8}" srcOrd="8" destOrd="0" presId="urn:microsoft.com/office/officeart/2005/8/layout/hierarchy3"/>
    <dgm:cxn modelId="{6EEC2597-0369-490B-B2BA-630A9BA20A31}" type="presParOf" srcId="{F75BC8C3-4B49-4E81-812F-49BFBE509D0A}" destId="{94753E06-14E5-4601-81F0-DA7EA62B07CF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CF2CD2-9096-419C-885D-AB933CBD89FD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0C82A7-D462-430B-A79E-697B96E9CDB7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Помогает: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65A46F-C652-4AD2-A671-32FD1E06850A}" cxnId="{6B4FD5FB-0E82-43FC-A22C-8A8C1AD74425}" type="parTrans">
      <dgm:prSet/>
      <dgm:spPr/>
      <dgm:t>
        <a:bodyPr/>
        <a:lstStyle/>
        <a:p>
          <a:endParaRPr lang="ru-RU"/>
        </a:p>
      </dgm:t>
    </dgm:pt>
    <dgm:pt modelId="{4A2F0C0E-00C9-49BB-A033-93558C24D471}" cxnId="{6B4FD5FB-0E82-43FC-A22C-8A8C1AD74425}" type="sibTrans">
      <dgm:prSet/>
      <dgm:spPr/>
      <dgm:t>
        <a:bodyPr/>
        <a:lstStyle/>
        <a:p>
          <a:endParaRPr lang="ru-RU"/>
        </a:p>
      </dgm:t>
    </dgm:pt>
    <dgm:pt modelId="{10C91DDF-ECF2-4533-8001-02D46047C2F1}">
      <dgm:prSet phldrT="[Текст]" custT="1"/>
      <dgm:spPr/>
      <dgm:t>
        <a:bodyPr/>
        <a:lstStyle/>
        <a:p>
          <a:r>
            <a:rPr lang="ru-RU" sz="1400" b="0" i="0" dirty="0" smtClean="0"/>
            <a:t> </a:t>
          </a:r>
        </a:p>
        <a:p>
          <a:r>
            <a:rPr lang="ru-RU" sz="1800" b="0" i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учиться самостоятельно открывать, осваивать и применять новые знания и умения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35464D-7BE5-4123-8B01-BFFAE30D4A06}" cxnId="{478C21D0-FA32-4C51-9477-DCC30FCCB1EF}" type="parTrans">
      <dgm:prSet/>
      <dgm:spPr/>
      <dgm:t>
        <a:bodyPr/>
        <a:lstStyle/>
        <a:p>
          <a:endParaRPr lang="ru-RU"/>
        </a:p>
      </dgm:t>
    </dgm:pt>
    <dgm:pt modelId="{63981049-F04A-4DB7-A0A3-4D057BB3C937}" cxnId="{478C21D0-FA32-4C51-9477-DCC30FCCB1EF}" type="sibTrans">
      <dgm:prSet/>
      <dgm:spPr/>
      <dgm:t>
        <a:bodyPr/>
        <a:lstStyle/>
        <a:p>
          <a:endParaRPr lang="ru-RU"/>
        </a:p>
      </dgm:t>
    </dgm:pt>
    <dgm:pt modelId="{C4EB46CC-40C1-4B1F-BC57-E11745D64771}">
      <dgm:prSet phldrT="[Текст]" custT="1"/>
      <dgm:spPr/>
      <dgm:t>
        <a:bodyPr/>
        <a:lstStyle/>
        <a:p>
          <a:r>
            <a:rPr lang="ru-RU" sz="1800" b="0" i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бояться трудностей в учебе и выполнять с усердием задания любой сложности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683096-E445-4B09-97A3-D9B3A4F69643}" cxnId="{49277784-D685-4CA6-A504-E277FBB51D09}" type="parTrans">
      <dgm:prSet/>
      <dgm:spPr/>
      <dgm:t>
        <a:bodyPr/>
        <a:lstStyle/>
        <a:p>
          <a:endParaRPr lang="ru-RU"/>
        </a:p>
      </dgm:t>
    </dgm:pt>
    <dgm:pt modelId="{46683F98-53E4-4EAF-AAAB-2AF1D20AF8C9}" cxnId="{49277784-D685-4CA6-A504-E277FBB51D09}" type="sibTrans">
      <dgm:prSet/>
      <dgm:spPr/>
      <dgm:t>
        <a:bodyPr/>
        <a:lstStyle/>
        <a:p>
          <a:endParaRPr lang="ru-RU"/>
        </a:p>
      </dgm:t>
    </dgm:pt>
    <dgm:pt modelId="{18C4303C-4ECB-48F5-9529-77A22FD7277C}">
      <dgm:prSet phldrT="[Текст]" custT="1"/>
      <dgm:spPr/>
      <dgm:t>
        <a:bodyPr/>
        <a:lstStyle/>
        <a:p>
          <a:r>
            <a:rPr lang="ru-RU" sz="1800" b="0" i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навыки слаженной работы в группах</a:t>
          </a:r>
          <a:endParaRPr lang="ru-RU" sz="14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F1F43D-DA9C-4463-A7DF-B7F8B91FCD24}" cxnId="{A7D6F3EF-2D1D-4A22-A775-4CE59F2E0386}" type="parTrans">
      <dgm:prSet/>
      <dgm:spPr/>
      <dgm:t>
        <a:bodyPr/>
        <a:lstStyle/>
        <a:p>
          <a:endParaRPr lang="ru-RU"/>
        </a:p>
      </dgm:t>
    </dgm:pt>
    <dgm:pt modelId="{9762DD65-639D-4A55-BEE3-7DFA93C68850}" cxnId="{A7D6F3EF-2D1D-4A22-A775-4CE59F2E0386}" type="sibTrans">
      <dgm:prSet/>
      <dgm:spPr/>
      <dgm:t>
        <a:bodyPr/>
        <a:lstStyle/>
        <a:p>
          <a:endParaRPr lang="ru-RU"/>
        </a:p>
      </dgm:t>
    </dgm:pt>
    <dgm:pt modelId="{3C6DC163-CEFA-404E-90F5-2A4BA6399DFC}">
      <dgm:prSet phldrT="[Текст]" custT="1"/>
      <dgm:spPr/>
      <dgm:t>
        <a:bodyPr/>
        <a:lstStyle/>
        <a:p>
          <a:r>
            <a:rPr lang="ru-RU" sz="1800" b="0" i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учиться более увлеченно и результативно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1BFBCE-7CC6-4DA8-92B2-CE62354B4D0F}" cxnId="{5933A768-FFBD-45E8-8F9F-B04EB461A0C0}" type="parTrans">
      <dgm:prSet/>
      <dgm:spPr/>
      <dgm:t>
        <a:bodyPr/>
        <a:lstStyle/>
        <a:p>
          <a:endParaRPr lang="ru-RU"/>
        </a:p>
      </dgm:t>
    </dgm:pt>
    <dgm:pt modelId="{1680BE6D-7994-4D53-9D96-481F99C8DBD3}" cxnId="{5933A768-FFBD-45E8-8F9F-B04EB461A0C0}" type="sibTrans">
      <dgm:prSet/>
      <dgm:spPr/>
      <dgm:t>
        <a:bodyPr/>
        <a:lstStyle/>
        <a:p>
          <a:endParaRPr lang="ru-RU"/>
        </a:p>
      </dgm:t>
    </dgm:pt>
    <dgm:pt modelId="{68F70C44-0D31-4443-913C-E3741E7D9FCA}" type="pres">
      <dgm:prSet presAssocID="{65CF2CD2-9096-419C-885D-AB933CBD89F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712B655-D254-48C3-B8E8-511A6B5F9D72}" type="pres">
      <dgm:prSet presAssocID="{D50C82A7-D462-430B-A79E-697B96E9CDB7}" presName="root" presStyleCnt="0"/>
      <dgm:spPr/>
    </dgm:pt>
    <dgm:pt modelId="{E7C677A4-7711-4772-888A-6A56182E507F}" type="pres">
      <dgm:prSet presAssocID="{D50C82A7-D462-430B-A79E-697B96E9CDB7}" presName="rootComposite" presStyleCnt="0"/>
      <dgm:spPr/>
    </dgm:pt>
    <dgm:pt modelId="{82923C0A-4375-446C-9B20-33848C7E898E}" type="pres">
      <dgm:prSet presAssocID="{D50C82A7-D462-430B-A79E-697B96E9CDB7}" presName="rootText" presStyleLbl="node1" presStyleIdx="0" presStyleCnt="1" custScaleX="147597" custScaleY="97516" custLinFactNeighborX="-97325" custLinFactNeighborY="35906"/>
      <dgm:spPr/>
      <dgm:t>
        <a:bodyPr/>
        <a:lstStyle/>
        <a:p>
          <a:endParaRPr lang="ru-RU"/>
        </a:p>
      </dgm:t>
    </dgm:pt>
    <dgm:pt modelId="{07641FB3-3ADA-4311-9573-002672894BED}" type="pres">
      <dgm:prSet presAssocID="{D50C82A7-D462-430B-A79E-697B96E9CDB7}" presName="rootConnector" presStyleLbl="node1" presStyleIdx="0" presStyleCnt="1"/>
      <dgm:spPr/>
      <dgm:t>
        <a:bodyPr/>
        <a:lstStyle/>
        <a:p>
          <a:endParaRPr lang="ru-RU"/>
        </a:p>
      </dgm:t>
    </dgm:pt>
    <dgm:pt modelId="{84A77F38-A840-4D66-A177-E3508F046853}" type="pres">
      <dgm:prSet presAssocID="{D50C82A7-D462-430B-A79E-697B96E9CDB7}" presName="childShape" presStyleCnt="0"/>
      <dgm:spPr/>
    </dgm:pt>
    <dgm:pt modelId="{9778DDB1-5542-4973-B0B5-84687EE9EFEC}" type="pres">
      <dgm:prSet presAssocID="{8835464D-7BE5-4123-8B01-BFFAE30D4A06}" presName="Name13" presStyleLbl="parChTrans1D2" presStyleIdx="0" presStyleCnt="4"/>
      <dgm:spPr/>
      <dgm:t>
        <a:bodyPr/>
        <a:lstStyle/>
        <a:p>
          <a:endParaRPr lang="ru-RU"/>
        </a:p>
      </dgm:t>
    </dgm:pt>
    <dgm:pt modelId="{D0FF5F8E-31DD-4262-A690-DCB03FCC64C4}" type="pres">
      <dgm:prSet presAssocID="{10C91DDF-ECF2-4533-8001-02D46047C2F1}" presName="childText" presStyleLbl="bgAcc1" presStyleIdx="0" presStyleCnt="4" custScaleX="228390" custLinFactNeighborX="-68252" custLinFactNeighborY="25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D7CFAC-1F74-41EA-8A35-2EEA1344D76F}" type="pres">
      <dgm:prSet presAssocID="{B1683096-E445-4B09-97A3-D9B3A4F69643}" presName="Name13" presStyleLbl="parChTrans1D2" presStyleIdx="1" presStyleCnt="4"/>
      <dgm:spPr/>
      <dgm:t>
        <a:bodyPr/>
        <a:lstStyle/>
        <a:p>
          <a:endParaRPr lang="ru-RU"/>
        </a:p>
      </dgm:t>
    </dgm:pt>
    <dgm:pt modelId="{85C28B4B-BBC5-4249-8020-A442778AAC57}" type="pres">
      <dgm:prSet presAssocID="{C4EB46CC-40C1-4B1F-BC57-E11745D64771}" presName="childText" presStyleLbl="bgAcc1" presStyleIdx="1" presStyleCnt="4" custScaleX="228514" custScaleY="76665" custLinFactNeighborX="-69242" custLinFactNeighborY="-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708CD4-F53C-4E8D-8904-D5A146DDAB72}" type="pres">
      <dgm:prSet presAssocID="{72F1F43D-DA9C-4463-A7DF-B7F8B91FCD24}" presName="Name13" presStyleLbl="parChTrans1D2" presStyleIdx="2" presStyleCnt="4"/>
      <dgm:spPr/>
      <dgm:t>
        <a:bodyPr/>
        <a:lstStyle/>
        <a:p>
          <a:endParaRPr lang="ru-RU"/>
        </a:p>
      </dgm:t>
    </dgm:pt>
    <dgm:pt modelId="{D6F1F57B-967C-4B53-95A4-B8D2EB414A8B}" type="pres">
      <dgm:prSet presAssocID="{18C4303C-4ECB-48F5-9529-77A22FD7277C}" presName="childText" presStyleLbl="bgAcc1" presStyleIdx="2" presStyleCnt="4" custScaleX="231088" custScaleY="49955" custLinFactNeighborX="-70947" custLinFactNeighborY="-17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461D6-6015-466A-99FF-AA0E1D7ED78B}" type="pres">
      <dgm:prSet presAssocID="{291BFBCE-7CC6-4DA8-92B2-CE62354B4D0F}" presName="Name13" presStyleLbl="parChTrans1D2" presStyleIdx="3" presStyleCnt="4"/>
      <dgm:spPr/>
      <dgm:t>
        <a:bodyPr/>
        <a:lstStyle/>
        <a:p>
          <a:endParaRPr lang="ru-RU"/>
        </a:p>
      </dgm:t>
    </dgm:pt>
    <dgm:pt modelId="{B0BE9944-53AF-489E-9D04-AE37626CC17A}" type="pres">
      <dgm:prSet presAssocID="{3C6DC163-CEFA-404E-90F5-2A4BA6399DFC}" presName="childText" presStyleLbl="bgAcc1" presStyleIdx="3" presStyleCnt="4" custScaleX="231289" custScaleY="64703" custLinFactNeighborX="-67524" custLinFactNeighborY="-30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9682B0-DEF9-4A75-94E5-E9F23ED39FC7}" type="presOf" srcId="{D50C82A7-D462-430B-A79E-697B96E9CDB7}" destId="{07641FB3-3ADA-4311-9573-002672894BED}" srcOrd="1" destOrd="0" presId="urn:microsoft.com/office/officeart/2005/8/layout/hierarchy3"/>
    <dgm:cxn modelId="{6B4FD5FB-0E82-43FC-A22C-8A8C1AD74425}" srcId="{65CF2CD2-9096-419C-885D-AB933CBD89FD}" destId="{D50C82A7-D462-430B-A79E-697B96E9CDB7}" srcOrd="0" destOrd="0" parTransId="{8E65A46F-C652-4AD2-A671-32FD1E06850A}" sibTransId="{4A2F0C0E-00C9-49BB-A033-93558C24D471}"/>
    <dgm:cxn modelId="{49277784-D685-4CA6-A504-E277FBB51D09}" srcId="{D50C82A7-D462-430B-A79E-697B96E9CDB7}" destId="{C4EB46CC-40C1-4B1F-BC57-E11745D64771}" srcOrd="1" destOrd="0" parTransId="{B1683096-E445-4B09-97A3-D9B3A4F69643}" sibTransId="{46683F98-53E4-4EAF-AAAB-2AF1D20AF8C9}"/>
    <dgm:cxn modelId="{12CDD89C-A3AA-40BE-BBD6-72FC6D684A17}" type="presOf" srcId="{18C4303C-4ECB-48F5-9529-77A22FD7277C}" destId="{D6F1F57B-967C-4B53-95A4-B8D2EB414A8B}" srcOrd="0" destOrd="0" presId="urn:microsoft.com/office/officeart/2005/8/layout/hierarchy3"/>
    <dgm:cxn modelId="{A34F9DF4-3F56-4569-A71A-DA9F4B0345AB}" type="presOf" srcId="{D50C82A7-D462-430B-A79E-697B96E9CDB7}" destId="{82923C0A-4375-446C-9B20-33848C7E898E}" srcOrd="0" destOrd="0" presId="urn:microsoft.com/office/officeart/2005/8/layout/hierarchy3"/>
    <dgm:cxn modelId="{54B2D159-4A2B-4F7A-8BA8-2427499C30F9}" type="presOf" srcId="{291BFBCE-7CC6-4DA8-92B2-CE62354B4D0F}" destId="{992461D6-6015-466A-99FF-AA0E1D7ED78B}" srcOrd="0" destOrd="0" presId="urn:microsoft.com/office/officeart/2005/8/layout/hierarchy3"/>
    <dgm:cxn modelId="{10D8E75B-EC31-4170-B6E4-3F5D5E7903C4}" type="presOf" srcId="{72F1F43D-DA9C-4463-A7DF-B7F8B91FCD24}" destId="{16708CD4-F53C-4E8D-8904-D5A146DDAB72}" srcOrd="0" destOrd="0" presId="urn:microsoft.com/office/officeart/2005/8/layout/hierarchy3"/>
    <dgm:cxn modelId="{478C21D0-FA32-4C51-9477-DCC30FCCB1EF}" srcId="{D50C82A7-D462-430B-A79E-697B96E9CDB7}" destId="{10C91DDF-ECF2-4533-8001-02D46047C2F1}" srcOrd="0" destOrd="0" parTransId="{8835464D-7BE5-4123-8B01-BFFAE30D4A06}" sibTransId="{63981049-F04A-4DB7-A0A3-4D057BB3C937}"/>
    <dgm:cxn modelId="{E48B1260-B353-4686-8C7F-16C8ACDF0F7A}" type="presOf" srcId="{10C91DDF-ECF2-4533-8001-02D46047C2F1}" destId="{D0FF5F8E-31DD-4262-A690-DCB03FCC64C4}" srcOrd="0" destOrd="0" presId="urn:microsoft.com/office/officeart/2005/8/layout/hierarchy3"/>
    <dgm:cxn modelId="{FAEFCA1E-EC98-408D-BCC3-5E459AAA704E}" type="presOf" srcId="{65CF2CD2-9096-419C-885D-AB933CBD89FD}" destId="{68F70C44-0D31-4443-913C-E3741E7D9FCA}" srcOrd="0" destOrd="0" presId="urn:microsoft.com/office/officeart/2005/8/layout/hierarchy3"/>
    <dgm:cxn modelId="{5933A768-FFBD-45E8-8F9F-B04EB461A0C0}" srcId="{D50C82A7-D462-430B-A79E-697B96E9CDB7}" destId="{3C6DC163-CEFA-404E-90F5-2A4BA6399DFC}" srcOrd="3" destOrd="0" parTransId="{291BFBCE-7CC6-4DA8-92B2-CE62354B4D0F}" sibTransId="{1680BE6D-7994-4D53-9D96-481F99C8DBD3}"/>
    <dgm:cxn modelId="{EF1ABE35-D9B5-416F-8408-11C9921C63C0}" type="presOf" srcId="{3C6DC163-CEFA-404E-90F5-2A4BA6399DFC}" destId="{B0BE9944-53AF-489E-9D04-AE37626CC17A}" srcOrd="0" destOrd="0" presId="urn:microsoft.com/office/officeart/2005/8/layout/hierarchy3"/>
    <dgm:cxn modelId="{A7D6F3EF-2D1D-4A22-A775-4CE59F2E0386}" srcId="{D50C82A7-D462-430B-A79E-697B96E9CDB7}" destId="{18C4303C-4ECB-48F5-9529-77A22FD7277C}" srcOrd="2" destOrd="0" parTransId="{72F1F43D-DA9C-4463-A7DF-B7F8B91FCD24}" sibTransId="{9762DD65-639D-4A55-BEE3-7DFA93C68850}"/>
    <dgm:cxn modelId="{2C160E6E-A706-4429-AC74-746D0A834B6D}" type="presOf" srcId="{8835464D-7BE5-4123-8B01-BFFAE30D4A06}" destId="{9778DDB1-5542-4973-B0B5-84687EE9EFEC}" srcOrd="0" destOrd="0" presId="urn:microsoft.com/office/officeart/2005/8/layout/hierarchy3"/>
    <dgm:cxn modelId="{77318721-657F-44B3-BF38-C21FA0C6C0C0}" type="presOf" srcId="{C4EB46CC-40C1-4B1F-BC57-E11745D64771}" destId="{85C28B4B-BBC5-4249-8020-A442778AAC57}" srcOrd="0" destOrd="0" presId="urn:microsoft.com/office/officeart/2005/8/layout/hierarchy3"/>
    <dgm:cxn modelId="{5EC9B08A-F871-4A85-8FDE-C2D9E48BEABA}" type="presOf" srcId="{B1683096-E445-4B09-97A3-D9B3A4F69643}" destId="{C0D7CFAC-1F74-41EA-8A35-2EEA1344D76F}" srcOrd="0" destOrd="0" presId="urn:microsoft.com/office/officeart/2005/8/layout/hierarchy3"/>
    <dgm:cxn modelId="{E86B2B32-8B8B-4DC4-92B6-193FFEADC8BA}" type="presParOf" srcId="{68F70C44-0D31-4443-913C-E3741E7D9FCA}" destId="{8712B655-D254-48C3-B8E8-511A6B5F9D72}" srcOrd="0" destOrd="0" presId="urn:microsoft.com/office/officeart/2005/8/layout/hierarchy3"/>
    <dgm:cxn modelId="{C742CFFE-15D3-415F-B18E-3128E33C8A49}" type="presParOf" srcId="{8712B655-D254-48C3-B8E8-511A6B5F9D72}" destId="{E7C677A4-7711-4772-888A-6A56182E507F}" srcOrd="0" destOrd="0" presId="urn:microsoft.com/office/officeart/2005/8/layout/hierarchy3"/>
    <dgm:cxn modelId="{56CFEE30-5194-4792-A4E5-5CE11580D09D}" type="presParOf" srcId="{E7C677A4-7711-4772-888A-6A56182E507F}" destId="{82923C0A-4375-446C-9B20-33848C7E898E}" srcOrd="0" destOrd="0" presId="urn:microsoft.com/office/officeart/2005/8/layout/hierarchy3"/>
    <dgm:cxn modelId="{D80A3482-34E9-41D8-98B0-999D6FB5A75F}" type="presParOf" srcId="{E7C677A4-7711-4772-888A-6A56182E507F}" destId="{07641FB3-3ADA-4311-9573-002672894BED}" srcOrd="1" destOrd="0" presId="urn:microsoft.com/office/officeart/2005/8/layout/hierarchy3"/>
    <dgm:cxn modelId="{8E07F020-27F6-47AC-A5F3-2E7B72DAA0F7}" type="presParOf" srcId="{8712B655-D254-48C3-B8E8-511A6B5F9D72}" destId="{84A77F38-A840-4D66-A177-E3508F046853}" srcOrd="1" destOrd="0" presId="urn:microsoft.com/office/officeart/2005/8/layout/hierarchy3"/>
    <dgm:cxn modelId="{1FE0E2D1-0ECC-42DF-A0F6-9062F8374EF5}" type="presParOf" srcId="{84A77F38-A840-4D66-A177-E3508F046853}" destId="{9778DDB1-5542-4973-B0B5-84687EE9EFEC}" srcOrd="0" destOrd="0" presId="urn:microsoft.com/office/officeart/2005/8/layout/hierarchy3"/>
    <dgm:cxn modelId="{6B638D9C-262C-4112-B1FA-3E4C2C245EB1}" type="presParOf" srcId="{84A77F38-A840-4D66-A177-E3508F046853}" destId="{D0FF5F8E-31DD-4262-A690-DCB03FCC64C4}" srcOrd="1" destOrd="0" presId="urn:microsoft.com/office/officeart/2005/8/layout/hierarchy3"/>
    <dgm:cxn modelId="{5D44EFDC-AD4E-4068-A3ED-C135F977781D}" type="presParOf" srcId="{84A77F38-A840-4D66-A177-E3508F046853}" destId="{C0D7CFAC-1F74-41EA-8A35-2EEA1344D76F}" srcOrd="2" destOrd="0" presId="urn:microsoft.com/office/officeart/2005/8/layout/hierarchy3"/>
    <dgm:cxn modelId="{091C4DBB-C44A-47A7-A26E-45BDAD43F483}" type="presParOf" srcId="{84A77F38-A840-4D66-A177-E3508F046853}" destId="{85C28B4B-BBC5-4249-8020-A442778AAC57}" srcOrd="3" destOrd="0" presId="urn:microsoft.com/office/officeart/2005/8/layout/hierarchy3"/>
    <dgm:cxn modelId="{AE9D04B8-C421-4621-B37A-3687AF02B09D}" type="presParOf" srcId="{84A77F38-A840-4D66-A177-E3508F046853}" destId="{16708CD4-F53C-4E8D-8904-D5A146DDAB72}" srcOrd="4" destOrd="0" presId="urn:microsoft.com/office/officeart/2005/8/layout/hierarchy3"/>
    <dgm:cxn modelId="{D967853F-69E5-43F6-A73B-24A6892926BF}" type="presParOf" srcId="{84A77F38-A840-4D66-A177-E3508F046853}" destId="{D6F1F57B-967C-4B53-95A4-B8D2EB414A8B}" srcOrd="5" destOrd="0" presId="urn:microsoft.com/office/officeart/2005/8/layout/hierarchy3"/>
    <dgm:cxn modelId="{16370E30-50D7-47F8-A238-5E202EDF6BF5}" type="presParOf" srcId="{84A77F38-A840-4D66-A177-E3508F046853}" destId="{992461D6-6015-466A-99FF-AA0E1D7ED78B}" srcOrd="6" destOrd="0" presId="urn:microsoft.com/office/officeart/2005/8/layout/hierarchy3"/>
    <dgm:cxn modelId="{1BB882E4-0CF5-4094-AF42-A663E703F0BA}" type="presParOf" srcId="{84A77F38-A840-4D66-A177-E3508F046853}" destId="{B0BE9944-53AF-489E-9D04-AE37626CC17A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572559" cy="5429288"/>
        <a:chOff x="0" y="0"/>
        <a:chExt cx="8572559" cy="5429288"/>
      </a:xfrm>
    </dsp:grpSpPr>
    <dsp:sp modelId="{791ED0B3-65D2-44AB-965B-DD02228B9E48}">
      <dsp:nvSpPr>
        <dsp:cNvPr id="3" name="Угол 2"/>
        <dsp:cNvSpPr/>
      </dsp:nvSpPr>
      <dsp:spPr bwMode="white">
        <a:xfrm rot="5400000">
          <a:off x="-219868" y="219868"/>
          <a:ext cx="1465788" cy="1026052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rot="-5400000" lIns="16510" tIns="16510" rIns="16510" bIns="1651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219868" y="219868"/>
        <a:ext cx="1465788" cy="1026052"/>
      </dsp:txXfrm>
    </dsp:sp>
    <dsp:sp modelId="{4B4E5813-6AAC-43C4-99F0-329C979BC86F}">
      <dsp:nvSpPr>
        <dsp:cNvPr id="4" name="Прямоугольник с двумя скругленными соседними углами 3"/>
        <dsp:cNvSpPr/>
      </dsp:nvSpPr>
      <dsp:spPr bwMode="white">
        <a:xfrm rot="5400000">
          <a:off x="4310839" y="-3224262"/>
          <a:ext cx="952762" cy="7546507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готовность успешно взаимодействовать с окружающим миром</a:t>
          </a:r>
          <a:endParaRPr lang="ru-RU" sz="24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4310839" y="-3224262"/>
        <a:ext cx="952762" cy="7546507"/>
      </dsp:txXfrm>
    </dsp:sp>
    <dsp:sp modelId="{FF2F9A43-1A06-4052-AF45-5374B721CD87}">
      <dsp:nvSpPr>
        <dsp:cNvPr id="5" name="Угол 4"/>
        <dsp:cNvSpPr/>
      </dsp:nvSpPr>
      <dsp:spPr bwMode="white">
        <a:xfrm rot="5400000">
          <a:off x="-219868" y="1541035"/>
          <a:ext cx="1465788" cy="1026052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rot="-54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24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219868" y="1541035"/>
        <a:ext cx="1465788" cy="1026052"/>
      </dsp:txXfrm>
    </dsp:sp>
    <dsp:sp modelId="{78C9AB14-5266-4A3A-AEA2-BCBFB04D8999}">
      <dsp:nvSpPr>
        <dsp:cNvPr id="6" name="Прямоугольник с двумя скругленными соседними углами 5"/>
        <dsp:cNvSpPr/>
      </dsp:nvSpPr>
      <dsp:spPr bwMode="white">
        <a:xfrm rot="5400000">
          <a:off x="4311082" y="-1971371"/>
          <a:ext cx="952762" cy="7546507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возможность решать учебные и жизненные задачи </a:t>
          </a:r>
          <a:endParaRPr lang="ru-RU" sz="24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4311082" y="-1971371"/>
        <a:ext cx="952762" cy="7546507"/>
      </dsp:txXfrm>
    </dsp:sp>
    <dsp:sp modelId="{38CB89BC-8755-400D-83A3-A38258202407}">
      <dsp:nvSpPr>
        <dsp:cNvPr id="7" name="Угол 6"/>
        <dsp:cNvSpPr/>
      </dsp:nvSpPr>
      <dsp:spPr bwMode="white">
        <a:xfrm rot="5400000">
          <a:off x="-219868" y="2862201"/>
          <a:ext cx="1465788" cy="1026052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rot="-54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24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219868" y="2862201"/>
        <a:ext cx="1465788" cy="1026052"/>
      </dsp:txXfrm>
    </dsp:sp>
    <dsp:sp modelId="{F2739497-EA49-47F1-B788-6C0F0068DACB}">
      <dsp:nvSpPr>
        <dsp:cNvPr id="8" name="Прямоугольник с двумя скругленными соседними углами 7"/>
        <dsp:cNvSpPr/>
      </dsp:nvSpPr>
      <dsp:spPr bwMode="white">
        <a:xfrm rot="5400000">
          <a:off x="4322924" y="-654539"/>
          <a:ext cx="952762" cy="7546507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способность строить социальные отношения</a:t>
          </a:r>
          <a:endParaRPr lang="ru-RU" sz="24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4322924" y="-654539"/>
        <a:ext cx="952762" cy="7546507"/>
      </dsp:txXfrm>
    </dsp:sp>
    <dsp:sp modelId="{45D46F27-1C07-4FD1-8F40-7DA5251D9550}">
      <dsp:nvSpPr>
        <dsp:cNvPr id="9" name="Угол 8"/>
        <dsp:cNvSpPr/>
      </dsp:nvSpPr>
      <dsp:spPr bwMode="white">
        <a:xfrm rot="5400000">
          <a:off x="-219868" y="4183368"/>
          <a:ext cx="1465788" cy="1026052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rot="-54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24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219868" y="4183368"/>
        <a:ext cx="1465788" cy="1026052"/>
      </dsp:txXfrm>
    </dsp:sp>
    <dsp:sp modelId="{27BF74FE-AFB9-451F-961B-758E45B20599}">
      <dsp:nvSpPr>
        <dsp:cNvPr id="10" name="Прямоугольник с двумя скругленными соседними углами 9"/>
        <dsp:cNvSpPr/>
      </dsp:nvSpPr>
      <dsp:spPr bwMode="white">
        <a:xfrm rot="5400000">
          <a:off x="4322924" y="666627"/>
          <a:ext cx="952762" cy="7546507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совокупность рефлексивных умений, стремление к самообразованию</a:t>
          </a:r>
          <a:endParaRPr lang="ru-RU" sz="24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4322924" y="666627"/>
        <a:ext cx="952762" cy="75465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786874" cy="5500726"/>
        <a:chOff x="0" y="0"/>
        <a:chExt cx="8786874" cy="5500726"/>
      </a:xfrm>
    </dsp:grpSpPr>
    <dsp:sp modelId="{82923C0A-4375-446C-9B20-33848C7E898E}">
      <dsp:nvSpPr>
        <dsp:cNvPr id="3" name="Скругленный прямоугольник 2"/>
        <dsp:cNvSpPr/>
      </dsp:nvSpPr>
      <dsp:spPr bwMode="white">
        <a:xfrm>
          <a:off x="212218" y="284513"/>
          <a:ext cx="1517442" cy="75872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4290" tIns="22860" rIns="34290" bIns="228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вызова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218" y="284513"/>
        <a:ext cx="1517442" cy="758721"/>
      </dsp:txXfrm>
    </dsp:sp>
    <dsp:sp modelId="{9778DDB1-5542-4973-B0B5-84687EE9EFEC}">
      <dsp:nvSpPr>
        <dsp:cNvPr id="5" name="Полилиния 4"/>
        <dsp:cNvSpPr/>
      </dsp:nvSpPr>
      <dsp:spPr bwMode="white">
        <a:xfrm>
          <a:off x="363962" y="1043234"/>
          <a:ext cx="848893" cy="478328"/>
        </a:xfrm>
        <a:custGeom>
          <a:avLst/>
          <a:gdLst/>
          <a:ahLst/>
          <a:cxnLst/>
          <a:pathLst>
            <a:path w="1337" h="753">
              <a:moveTo>
                <a:pt x="0" y="0"/>
              </a:moveTo>
              <a:lnTo>
                <a:pt x="0" y="753"/>
              </a:lnTo>
              <a:lnTo>
                <a:pt x="1337" y="75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3962" y="1043234"/>
        <a:ext cx="848893" cy="478328"/>
      </dsp:txXfrm>
    </dsp:sp>
    <dsp:sp modelId="{D0FF5F8E-31DD-4262-A690-DCB03FCC64C4}">
      <dsp:nvSpPr>
        <dsp:cNvPr id="6" name="Скругленный прямоугольник 5"/>
        <dsp:cNvSpPr/>
      </dsp:nvSpPr>
      <dsp:spPr bwMode="white">
        <a:xfrm>
          <a:off x="1212855" y="1142201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Мозговой штурм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12855" y="1142201"/>
        <a:ext cx="1213953" cy="758721"/>
      </dsp:txXfrm>
    </dsp:sp>
    <dsp:sp modelId="{E931AC34-B012-4BAB-ABE9-B8680EFD0CA6}">
      <dsp:nvSpPr>
        <dsp:cNvPr id="7" name="Полилиния 6"/>
        <dsp:cNvSpPr/>
      </dsp:nvSpPr>
      <dsp:spPr bwMode="white">
        <a:xfrm>
          <a:off x="363962" y="1043234"/>
          <a:ext cx="848893" cy="1336009"/>
        </a:xfrm>
        <a:custGeom>
          <a:avLst/>
          <a:gdLst/>
          <a:ahLst/>
          <a:cxnLst/>
          <a:pathLst>
            <a:path w="1337" h="2104">
              <a:moveTo>
                <a:pt x="0" y="0"/>
              </a:moveTo>
              <a:lnTo>
                <a:pt x="0" y="2104"/>
              </a:lnTo>
              <a:lnTo>
                <a:pt x="1337" y="210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3962" y="1043234"/>
        <a:ext cx="848893" cy="1336009"/>
      </dsp:txXfrm>
    </dsp:sp>
    <dsp:sp modelId="{16B580C8-408C-42E6-908F-E663B8B475E5}">
      <dsp:nvSpPr>
        <dsp:cNvPr id="8" name="Скругленный прямоугольник 7"/>
        <dsp:cNvSpPr/>
      </dsp:nvSpPr>
      <dsp:spPr bwMode="white">
        <a:xfrm>
          <a:off x="1212855" y="1999882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Верю - не верю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12855" y="1999882"/>
        <a:ext cx="1213953" cy="758721"/>
      </dsp:txXfrm>
    </dsp:sp>
    <dsp:sp modelId="{C0D7CFAC-1F74-41EA-8A35-2EEA1344D76F}">
      <dsp:nvSpPr>
        <dsp:cNvPr id="9" name="Полилиния 8"/>
        <dsp:cNvSpPr/>
      </dsp:nvSpPr>
      <dsp:spPr bwMode="white">
        <a:xfrm>
          <a:off x="363962" y="1043234"/>
          <a:ext cx="848893" cy="2193705"/>
        </a:xfrm>
        <a:custGeom>
          <a:avLst/>
          <a:gdLst/>
          <a:ahLst/>
          <a:cxnLst/>
          <a:pathLst>
            <a:path w="1337" h="3455">
              <a:moveTo>
                <a:pt x="0" y="0"/>
              </a:moveTo>
              <a:lnTo>
                <a:pt x="0" y="3455"/>
              </a:lnTo>
              <a:lnTo>
                <a:pt x="1337" y="345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3962" y="1043234"/>
        <a:ext cx="848893" cy="2193705"/>
      </dsp:txXfrm>
    </dsp:sp>
    <dsp:sp modelId="{85C28B4B-BBC5-4249-8020-A442778AAC57}">
      <dsp:nvSpPr>
        <dsp:cNvPr id="10" name="Скругленный прямоугольник 9"/>
        <dsp:cNvSpPr/>
      </dsp:nvSpPr>
      <dsp:spPr bwMode="white">
        <a:xfrm>
          <a:off x="1212855" y="2857578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Кластер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12855" y="2857578"/>
        <a:ext cx="1213953" cy="758721"/>
      </dsp:txXfrm>
    </dsp:sp>
    <dsp:sp modelId="{16708CD4-F53C-4E8D-8904-D5A146DDAB72}">
      <dsp:nvSpPr>
        <dsp:cNvPr id="11" name="Полилиния 10"/>
        <dsp:cNvSpPr/>
      </dsp:nvSpPr>
      <dsp:spPr bwMode="white">
        <a:xfrm>
          <a:off x="363962" y="1043234"/>
          <a:ext cx="848893" cy="3051385"/>
        </a:xfrm>
        <a:custGeom>
          <a:avLst/>
          <a:gdLst/>
          <a:ahLst/>
          <a:cxnLst/>
          <a:pathLst>
            <a:path w="1337" h="4805">
              <a:moveTo>
                <a:pt x="0" y="0"/>
              </a:moveTo>
              <a:lnTo>
                <a:pt x="0" y="4805"/>
              </a:lnTo>
              <a:lnTo>
                <a:pt x="1337" y="480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3962" y="1043234"/>
        <a:ext cx="848893" cy="3051385"/>
      </dsp:txXfrm>
    </dsp:sp>
    <dsp:sp modelId="{D6F1F57B-967C-4B53-95A4-B8D2EB414A8B}">
      <dsp:nvSpPr>
        <dsp:cNvPr id="12" name="Скругленный прямоугольник 11"/>
        <dsp:cNvSpPr/>
      </dsp:nvSpPr>
      <dsp:spPr bwMode="white">
        <a:xfrm>
          <a:off x="1212855" y="3715259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err="1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Фишбоун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12855" y="3715259"/>
        <a:ext cx="1213953" cy="758721"/>
      </dsp:txXfrm>
    </dsp:sp>
    <dsp:sp modelId="{992461D6-6015-466A-99FF-AA0E1D7ED78B}">
      <dsp:nvSpPr>
        <dsp:cNvPr id="13" name="Полилиния 12"/>
        <dsp:cNvSpPr/>
      </dsp:nvSpPr>
      <dsp:spPr bwMode="white">
        <a:xfrm>
          <a:off x="363962" y="1043234"/>
          <a:ext cx="848893" cy="3909074"/>
        </a:xfrm>
        <a:custGeom>
          <a:avLst/>
          <a:gdLst/>
          <a:ahLst/>
          <a:cxnLst/>
          <a:pathLst>
            <a:path w="1337" h="6156">
              <a:moveTo>
                <a:pt x="0" y="0"/>
              </a:moveTo>
              <a:lnTo>
                <a:pt x="0" y="6156"/>
              </a:lnTo>
              <a:lnTo>
                <a:pt x="1337" y="615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3962" y="1043234"/>
        <a:ext cx="848893" cy="3909074"/>
      </dsp:txXfrm>
    </dsp:sp>
    <dsp:sp modelId="{B0BE9944-53AF-489E-9D04-AE37626CC17A}">
      <dsp:nvSpPr>
        <dsp:cNvPr id="14" name="Скругленный прямоугольник 13"/>
        <dsp:cNvSpPr/>
      </dsp:nvSpPr>
      <dsp:spPr bwMode="white">
        <a:xfrm>
          <a:off x="1212855" y="4572947"/>
          <a:ext cx="1359094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аудио- и видеоматериалов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12855" y="4572947"/>
        <a:ext cx="1359094" cy="758721"/>
      </dsp:txXfrm>
    </dsp:sp>
    <dsp:sp modelId="{9EB2998A-3EC6-44B3-9EAE-7DD6C137B0A8}">
      <dsp:nvSpPr>
        <dsp:cNvPr id="15" name="Скругленный прямоугольник 14"/>
        <dsp:cNvSpPr/>
      </dsp:nvSpPr>
      <dsp:spPr bwMode="white">
        <a:xfrm>
          <a:off x="3500013" y="284513"/>
          <a:ext cx="1517442" cy="75872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4290" tIns="22860" rIns="34290" bIns="228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подачи материала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00013" y="284513"/>
        <a:ext cx="1517442" cy="758721"/>
      </dsp:txXfrm>
    </dsp:sp>
    <dsp:sp modelId="{407D4C7E-6574-49FA-AD81-B61873F64690}">
      <dsp:nvSpPr>
        <dsp:cNvPr id="17" name="Полилиния 16"/>
        <dsp:cNvSpPr/>
      </dsp:nvSpPr>
      <dsp:spPr bwMode="white">
        <a:xfrm>
          <a:off x="3651757" y="1043234"/>
          <a:ext cx="777419" cy="478328"/>
        </a:xfrm>
        <a:custGeom>
          <a:avLst/>
          <a:gdLst/>
          <a:ahLst/>
          <a:cxnLst/>
          <a:pathLst>
            <a:path w="1224" h="753">
              <a:moveTo>
                <a:pt x="0" y="0"/>
              </a:moveTo>
              <a:lnTo>
                <a:pt x="0" y="753"/>
              </a:lnTo>
              <a:lnTo>
                <a:pt x="1224" y="75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51757" y="1043234"/>
        <a:ext cx="777419" cy="478328"/>
      </dsp:txXfrm>
    </dsp:sp>
    <dsp:sp modelId="{DFD20D4F-0D69-47BA-A5F5-040AD3B65B20}">
      <dsp:nvSpPr>
        <dsp:cNvPr id="18" name="Скругленный прямоугольник 17"/>
        <dsp:cNvSpPr/>
      </dsp:nvSpPr>
      <dsp:spPr bwMode="white">
        <a:xfrm>
          <a:off x="4429176" y="1142201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Карусель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9176" y="1142201"/>
        <a:ext cx="1213953" cy="758721"/>
      </dsp:txXfrm>
    </dsp:sp>
    <dsp:sp modelId="{9AC7F9A8-83F1-45F6-AA29-2477B8E32A98}">
      <dsp:nvSpPr>
        <dsp:cNvPr id="19" name="Полилиния 18"/>
        <dsp:cNvSpPr/>
      </dsp:nvSpPr>
      <dsp:spPr bwMode="white">
        <a:xfrm>
          <a:off x="3651757" y="1043234"/>
          <a:ext cx="777419" cy="1336009"/>
        </a:xfrm>
        <a:custGeom>
          <a:avLst/>
          <a:gdLst/>
          <a:ahLst/>
          <a:cxnLst/>
          <a:pathLst>
            <a:path w="1224" h="2104">
              <a:moveTo>
                <a:pt x="0" y="0"/>
              </a:moveTo>
              <a:lnTo>
                <a:pt x="0" y="2104"/>
              </a:lnTo>
              <a:lnTo>
                <a:pt x="1224" y="210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51757" y="1043234"/>
        <a:ext cx="777419" cy="1336009"/>
      </dsp:txXfrm>
    </dsp:sp>
    <dsp:sp modelId="{3605DA57-DFD3-4AA5-A71F-3C7DCBC0E503}">
      <dsp:nvSpPr>
        <dsp:cNvPr id="20" name="Скругленный прямоугольник 19"/>
        <dsp:cNvSpPr/>
      </dsp:nvSpPr>
      <dsp:spPr bwMode="white">
        <a:xfrm>
          <a:off x="4429176" y="1999882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Толстые и тонкие вопросы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9176" y="1999882"/>
        <a:ext cx="1213953" cy="758721"/>
      </dsp:txXfrm>
    </dsp:sp>
    <dsp:sp modelId="{CDBE9DBB-7B24-4876-8DCA-FDB4C8C41FD2}">
      <dsp:nvSpPr>
        <dsp:cNvPr id="21" name="Полилиния 20"/>
        <dsp:cNvSpPr/>
      </dsp:nvSpPr>
      <dsp:spPr bwMode="white">
        <a:xfrm>
          <a:off x="3651757" y="1043234"/>
          <a:ext cx="777419" cy="2193705"/>
        </a:xfrm>
        <a:custGeom>
          <a:avLst/>
          <a:gdLst/>
          <a:ahLst/>
          <a:cxnLst/>
          <a:pathLst>
            <a:path w="1224" h="3455">
              <a:moveTo>
                <a:pt x="0" y="0"/>
              </a:moveTo>
              <a:lnTo>
                <a:pt x="0" y="3455"/>
              </a:lnTo>
              <a:lnTo>
                <a:pt x="1224" y="345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51757" y="1043234"/>
        <a:ext cx="777419" cy="2193705"/>
      </dsp:txXfrm>
    </dsp:sp>
    <dsp:sp modelId="{3C8FB651-4FCF-4DE4-98AB-2BCF54334C68}">
      <dsp:nvSpPr>
        <dsp:cNvPr id="22" name="Скругленный прямоугольник 21"/>
        <dsp:cNvSpPr/>
      </dsp:nvSpPr>
      <dsp:spPr bwMode="white">
        <a:xfrm>
          <a:off x="4429176" y="2857578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Кластер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9176" y="2857578"/>
        <a:ext cx="1213953" cy="758721"/>
      </dsp:txXfrm>
    </dsp:sp>
    <dsp:sp modelId="{9E5BD96B-85CB-426F-8822-26ECB8F80360}">
      <dsp:nvSpPr>
        <dsp:cNvPr id="23" name="Полилиния 22"/>
        <dsp:cNvSpPr/>
      </dsp:nvSpPr>
      <dsp:spPr bwMode="white">
        <a:xfrm>
          <a:off x="3651757" y="1043234"/>
          <a:ext cx="777419" cy="3051385"/>
        </a:xfrm>
        <a:custGeom>
          <a:avLst/>
          <a:gdLst/>
          <a:ahLst/>
          <a:cxnLst/>
          <a:pathLst>
            <a:path w="1224" h="4805">
              <a:moveTo>
                <a:pt x="0" y="0"/>
              </a:moveTo>
              <a:lnTo>
                <a:pt x="0" y="4805"/>
              </a:lnTo>
              <a:lnTo>
                <a:pt x="1224" y="480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51757" y="1043234"/>
        <a:ext cx="777419" cy="3051385"/>
      </dsp:txXfrm>
    </dsp:sp>
    <dsp:sp modelId="{139304C1-FD87-4F43-ADA3-27BB70DA57AB}">
      <dsp:nvSpPr>
        <dsp:cNvPr id="24" name="Скругленный прямоугольник 23"/>
        <dsp:cNvSpPr/>
      </dsp:nvSpPr>
      <dsp:spPr bwMode="white">
        <a:xfrm>
          <a:off x="4429176" y="3715259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err="1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Фишбоун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9176" y="3715259"/>
        <a:ext cx="1213953" cy="758721"/>
      </dsp:txXfrm>
    </dsp:sp>
    <dsp:sp modelId="{C684755A-70CD-4823-B27B-2A1639109F28}">
      <dsp:nvSpPr>
        <dsp:cNvPr id="25" name="Полилиния 24"/>
        <dsp:cNvSpPr/>
      </dsp:nvSpPr>
      <dsp:spPr bwMode="white">
        <a:xfrm>
          <a:off x="3651757" y="1043234"/>
          <a:ext cx="777419" cy="3909074"/>
        </a:xfrm>
        <a:custGeom>
          <a:avLst/>
          <a:gdLst/>
          <a:ahLst/>
          <a:cxnLst/>
          <a:pathLst>
            <a:path w="1224" h="6156">
              <a:moveTo>
                <a:pt x="0" y="0"/>
              </a:moveTo>
              <a:lnTo>
                <a:pt x="0" y="6156"/>
              </a:lnTo>
              <a:lnTo>
                <a:pt x="1224" y="615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651757" y="1043234"/>
        <a:ext cx="777419" cy="3909074"/>
      </dsp:txXfrm>
    </dsp:sp>
    <dsp:sp modelId="{381F7E3E-0CCB-4516-8B7B-2A6A6B132526}">
      <dsp:nvSpPr>
        <dsp:cNvPr id="26" name="Скругленный прямоугольник 25"/>
        <dsp:cNvSpPr/>
      </dsp:nvSpPr>
      <dsp:spPr bwMode="white">
        <a:xfrm>
          <a:off x="4429176" y="4572947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Метод проектов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9176" y="4572947"/>
        <a:ext cx="1213953" cy="758721"/>
      </dsp:txXfrm>
    </dsp:sp>
    <dsp:sp modelId="{6D580010-6429-4E2A-B8CC-4A5C988C16E4}">
      <dsp:nvSpPr>
        <dsp:cNvPr id="27" name="Скругленный прямоугольник 26"/>
        <dsp:cNvSpPr/>
      </dsp:nvSpPr>
      <dsp:spPr bwMode="white">
        <a:xfrm>
          <a:off x="6287492" y="284513"/>
          <a:ext cx="1517442" cy="75872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4290" tIns="22860" rIns="34290" bIns="228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87492" y="284513"/>
        <a:ext cx="1517442" cy="758721"/>
      </dsp:txXfrm>
    </dsp:sp>
    <dsp:sp modelId="{27F04CD2-708C-498C-8D79-1A1360DFA19E}">
      <dsp:nvSpPr>
        <dsp:cNvPr id="29" name="Полилиния 28"/>
        <dsp:cNvSpPr/>
      </dsp:nvSpPr>
      <dsp:spPr bwMode="white">
        <a:xfrm>
          <a:off x="6439237" y="1043234"/>
          <a:ext cx="777419" cy="478328"/>
        </a:xfrm>
        <a:custGeom>
          <a:avLst/>
          <a:gdLst/>
          <a:ahLst/>
          <a:cxnLst/>
          <a:pathLst>
            <a:path w="1224" h="753">
              <a:moveTo>
                <a:pt x="0" y="0"/>
              </a:moveTo>
              <a:lnTo>
                <a:pt x="0" y="753"/>
              </a:lnTo>
              <a:lnTo>
                <a:pt x="1224" y="75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6439237" y="1043234"/>
        <a:ext cx="777419" cy="478328"/>
      </dsp:txXfrm>
    </dsp:sp>
    <dsp:sp modelId="{2A617C9B-EFAA-4A9B-8D72-521050280C28}">
      <dsp:nvSpPr>
        <dsp:cNvPr id="30" name="Скругленный прямоугольник 29"/>
        <dsp:cNvSpPr/>
      </dsp:nvSpPr>
      <dsp:spPr bwMode="white">
        <a:xfrm>
          <a:off x="7216655" y="1142201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err="1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ПОПС-формула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16655" y="1142201"/>
        <a:ext cx="1213953" cy="758721"/>
      </dsp:txXfrm>
    </dsp:sp>
    <dsp:sp modelId="{592E63C1-AA84-4336-9C2D-D966E694AFFE}">
      <dsp:nvSpPr>
        <dsp:cNvPr id="31" name="Полилиния 30"/>
        <dsp:cNvSpPr/>
      </dsp:nvSpPr>
      <dsp:spPr bwMode="white">
        <a:xfrm>
          <a:off x="6439237" y="1043234"/>
          <a:ext cx="777419" cy="1336009"/>
        </a:xfrm>
        <a:custGeom>
          <a:avLst/>
          <a:gdLst/>
          <a:ahLst/>
          <a:cxnLst/>
          <a:pathLst>
            <a:path w="1224" h="2104">
              <a:moveTo>
                <a:pt x="0" y="0"/>
              </a:moveTo>
              <a:lnTo>
                <a:pt x="0" y="2104"/>
              </a:lnTo>
              <a:lnTo>
                <a:pt x="1224" y="210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6439237" y="1043234"/>
        <a:ext cx="777419" cy="1336009"/>
      </dsp:txXfrm>
    </dsp:sp>
    <dsp:sp modelId="{98835532-43F9-407D-A1F9-10FDB599A9EB}">
      <dsp:nvSpPr>
        <dsp:cNvPr id="32" name="Скругленный прямоугольник 31"/>
        <dsp:cNvSpPr/>
      </dsp:nvSpPr>
      <dsp:spPr bwMode="white">
        <a:xfrm>
          <a:off x="7216655" y="1999882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Таблицы </a:t>
          </a:r>
          <a:b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«З-Х-У»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16655" y="1999882"/>
        <a:ext cx="1213953" cy="758721"/>
      </dsp:txXfrm>
    </dsp:sp>
    <dsp:sp modelId="{23355975-36CB-4FA9-8DD4-941666804003}">
      <dsp:nvSpPr>
        <dsp:cNvPr id="33" name="Полилиния 32"/>
        <dsp:cNvSpPr/>
      </dsp:nvSpPr>
      <dsp:spPr bwMode="white">
        <a:xfrm>
          <a:off x="6439237" y="1043234"/>
          <a:ext cx="777419" cy="2193690"/>
        </a:xfrm>
        <a:custGeom>
          <a:avLst/>
          <a:gdLst/>
          <a:ahLst/>
          <a:cxnLst/>
          <a:pathLst>
            <a:path w="1224" h="3455">
              <a:moveTo>
                <a:pt x="0" y="0"/>
              </a:moveTo>
              <a:lnTo>
                <a:pt x="0" y="3455"/>
              </a:lnTo>
              <a:lnTo>
                <a:pt x="1224" y="345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6439237" y="1043234"/>
        <a:ext cx="777419" cy="2193690"/>
      </dsp:txXfrm>
    </dsp:sp>
    <dsp:sp modelId="{5CE8C397-0B7D-4A6E-8373-3983B0BCFB8C}">
      <dsp:nvSpPr>
        <dsp:cNvPr id="34" name="Скругленный прямоугольник 33"/>
        <dsp:cNvSpPr/>
      </dsp:nvSpPr>
      <dsp:spPr bwMode="white">
        <a:xfrm>
          <a:off x="7216655" y="2857563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err="1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Рефлексив</a:t>
          </a: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endParaRPr lang="ru-RU" sz="1600" dirty="0" smtClean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err="1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ный</a:t>
          </a: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экран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16655" y="2857563"/>
        <a:ext cx="1213953" cy="758721"/>
      </dsp:txXfrm>
    </dsp:sp>
    <dsp:sp modelId="{E96F25DC-4323-4724-9F62-E6AE1064DD1E}">
      <dsp:nvSpPr>
        <dsp:cNvPr id="35" name="Полилиния 34"/>
        <dsp:cNvSpPr/>
      </dsp:nvSpPr>
      <dsp:spPr bwMode="white">
        <a:xfrm>
          <a:off x="6439237" y="1043234"/>
          <a:ext cx="777419" cy="3051385"/>
        </a:xfrm>
        <a:custGeom>
          <a:avLst/>
          <a:gdLst/>
          <a:ahLst/>
          <a:cxnLst/>
          <a:pathLst>
            <a:path w="1224" h="4805">
              <a:moveTo>
                <a:pt x="0" y="0"/>
              </a:moveTo>
              <a:lnTo>
                <a:pt x="0" y="4805"/>
              </a:lnTo>
              <a:lnTo>
                <a:pt x="1224" y="480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6439237" y="1043234"/>
        <a:ext cx="777419" cy="3051385"/>
      </dsp:txXfrm>
    </dsp:sp>
    <dsp:sp modelId="{6FE109E5-FD49-4691-A839-3E35A8B3DD97}">
      <dsp:nvSpPr>
        <dsp:cNvPr id="36" name="Скругленный прямоугольник 35"/>
        <dsp:cNvSpPr/>
      </dsp:nvSpPr>
      <dsp:spPr bwMode="white">
        <a:xfrm>
          <a:off x="7216655" y="3715259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Ключевое слово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16655" y="3715259"/>
        <a:ext cx="1213953" cy="758721"/>
      </dsp:txXfrm>
    </dsp:sp>
    <dsp:sp modelId="{BC98F615-BE7E-4E3C-A225-D1BC0C7A1BD8}">
      <dsp:nvSpPr>
        <dsp:cNvPr id="37" name="Полилиния 36"/>
        <dsp:cNvSpPr/>
      </dsp:nvSpPr>
      <dsp:spPr bwMode="white">
        <a:xfrm>
          <a:off x="6439237" y="1043234"/>
          <a:ext cx="777419" cy="3980545"/>
        </a:xfrm>
        <a:custGeom>
          <a:avLst/>
          <a:gdLst/>
          <a:ahLst/>
          <a:cxnLst/>
          <a:pathLst>
            <a:path w="1224" h="6269">
              <a:moveTo>
                <a:pt x="0" y="0"/>
              </a:moveTo>
              <a:lnTo>
                <a:pt x="0" y="6269"/>
              </a:lnTo>
              <a:lnTo>
                <a:pt x="1224" y="6269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6439237" y="1043234"/>
        <a:ext cx="777419" cy="3980545"/>
      </dsp:txXfrm>
    </dsp:sp>
    <dsp:sp modelId="{94753E06-14E5-4601-81F0-DA7EA62B07CF}">
      <dsp:nvSpPr>
        <dsp:cNvPr id="38" name="Скругленный прямоугольник 37"/>
        <dsp:cNvSpPr/>
      </dsp:nvSpPr>
      <dsp:spPr bwMode="white">
        <a:xfrm>
          <a:off x="7216655" y="4644418"/>
          <a:ext cx="1213953" cy="758721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0480" tIns="20320" rIns="3048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err="1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Фишбоун</a:t>
          </a:r>
          <a:endParaRPr lang="ru-RU" sz="16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16655" y="4644418"/>
        <a:ext cx="1213953" cy="758721"/>
      </dsp:txXfrm>
    </dsp:sp>
    <dsp:sp modelId="{07641FB3-3ADA-4311-9573-002672894BED}">
      <dsp:nvSpPr>
        <dsp:cNvPr id="4" name="Скругленный прямоугольник 3" hidden="1"/>
        <dsp:cNvSpPr/>
      </dsp:nvSpPr>
      <dsp:spPr>
        <a:xfrm>
          <a:off x="212218" y="284513"/>
          <a:ext cx="303488" cy="758721"/>
        </a:xfrm>
        <a:prstGeom prst="roundRect">
          <a:avLst>
            <a:gd name="adj" fmla="val 10000"/>
          </a:avLst>
        </a:prstGeom>
      </dsp:spPr>
      <dsp:txXfrm>
        <a:off x="212218" y="284513"/>
        <a:ext cx="303488" cy="758721"/>
      </dsp:txXfrm>
    </dsp:sp>
    <dsp:sp modelId="{11477927-8C05-4A48-9127-FA7A4BBF6B0F}">
      <dsp:nvSpPr>
        <dsp:cNvPr id="16" name="Скругленный прямоугольник 15" hidden="1"/>
        <dsp:cNvSpPr/>
      </dsp:nvSpPr>
      <dsp:spPr>
        <a:xfrm>
          <a:off x="3500013" y="284513"/>
          <a:ext cx="303488" cy="758721"/>
        </a:xfrm>
        <a:prstGeom prst="roundRect">
          <a:avLst>
            <a:gd name="adj" fmla="val 10000"/>
          </a:avLst>
        </a:prstGeom>
      </dsp:spPr>
      <dsp:txXfrm>
        <a:off x="3500013" y="284513"/>
        <a:ext cx="303488" cy="758721"/>
      </dsp:txXfrm>
    </dsp:sp>
    <dsp:sp modelId="{D2D06131-E340-4340-87E3-63A4F7D5D486}">
      <dsp:nvSpPr>
        <dsp:cNvPr id="28" name="Скругленный прямоугольник 27" hidden="1"/>
        <dsp:cNvSpPr/>
      </dsp:nvSpPr>
      <dsp:spPr>
        <a:xfrm>
          <a:off x="6287492" y="284513"/>
          <a:ext cx="303488" cy="758721"/>
        </a:xfrm>
        <a:prstGeom prst="roundRect">
          <a:avLst>
            <a:gd name="adj" fmla="val 10000"/>
          </a:avLst>
        </a:prstGeom>
      </dsp:spPr>
      <dsp:txXfrm>
        <a:off x="6287492" y="284513"/>
        <a:ext cx="303488" cy="7587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501154" cy="5500726"/>
        <a:chOff x="0" y="0"/>
        <a:chExt cx="8501154" cy="5500726"/>
      </a:xfrm>
    </dsp:grpSpPr>
    <dsp:sp modelId="{82923C0A-4375-446C-9B20-33848C7E898E}">
      <dsp:nvSpPr>
        <dsp:cNvPr id="3" name="Скругленный прямоугольник 2"/>
        <dsp:cNvSpPr/>
      </dsp:nvSpPr>
      <dsp:spPr bwMode="white">
        <a:xfrm>
          <a:off x="0" y="404037"/>
          <a:ext cx="3321710" cy="1097312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30480" rIns="45719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Помогает: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04037"/>
        <a:ext cx="3321710" cy="1097312"/>
      </dsp:txXfrm>
    </dsp:sp>
    <dsp:sp modelId="{9778DDB1-5542-4973-B0B5-84687EE9EFEC}">
      <dsp:nvSpPr>
        <dsp:cNvPr id="5" name="Полилиния 4"/>
        <dsp:cNvSpPr/>
      </dsp:nvSpPr>
      <dsp:spPr bwMode="white">
        <a:xfrm>
          <a:off x="332171" y="1501349"/>
          <a:ext cx="939665" cy="727336"/>
        </a:xfrm>
        <a:custGeom>
          <a:avLst/>
          <a:gdLst/>
          <a:ahLst/>
          <a:cxnLst/>
          <a:pathLst>
            <a:path w="1480" h="1145">
              <a:moveTo>
                <a:pt x="0" y="0"/>
              </a:moveTo>
              <a:lnTo>
                <a:pt x="0" y="1145"/>
              </a:lnTo>
              <a:lnTo>
                <a:pt x="1480" y="114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32171" y="1501349"/>
        <a:ext cx="939665" cy="727336"/>
      </dsp:txXfrm>
    </dsp:sp>
    <dsp:sp modelId="{D0FF5F8E-31DD-4262-A690-DCB03FCC64C4}">
      <dsp:nvSpPr>
        <dsp:cNvPr id="6" name="Скругленный прямоугольник 5"/>
        <dsp:cNvSpPr/>
      </dsp:nvSpPr>
      <dsp:spPr bwMode="white">
        <a:xfrm>
          <a:off x="1271836" y="1666054"/>
          <a:ext cx="4111982" cy="1125263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26670" tIns="17780" rIns="2667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dirty="0" smtClean="0">
              <a:solidFill>
                <a:schemeClr val="dk1"/>
              </a:solidFill>
            </a:rPr>
            <a:t> </a:t>
          </a:r>
          <a:endParaRPr lang="ru-RU" sz="1400" b="0" i="0" dirty="0" smtClean="0">
            <a:solidFill>
              <a:schemeClr val="dk1"/>
            </a:solidFill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учиться самостоятельно открывать, осваивать и применять новые знания и умения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71836" y="1666054"/>
        <a:ext cx="4111982" cy="1125263"/>
      </dsp:txXfrm>
    </dsp:sp>
    <dsp:sp modelId="{C0D7CFAC-1F74-41EA-8A35-2EEA1344D76F}">
      <dsp:nvSpPr>
        <dsp:cNvPr id="7" name="Полилиния 6"/>
        <dsp:cNvSpPr/>
      </dsp:nvSpPr>
      <dsp:spPr bwMode="white">
        <a:xfrm>
          <a:off x="332171" y="1501349"/>
          <a:ext cx="921841" cy="1706963"/>
        </a:xfrm>
        <a:custGeom>
          <a:avLst/>
          <a:gdLst/>
          <a:ahLst/>
          <a:cxnLst/>
          <a:pathLst>
            <a:path w="1452" h="2688">
              <a:moveTo>
                <a:pt x="0" y="0"/>
              </a:moveTo>
              <a:lnTo>
                <a:pt x="0" y="2688"/>
              </a:lnTo>
              <a:lnTo>
                <a:pt x="1452" y="2688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32171" y="1501349"/>
        <a:ext cx="921841" cy="1706963"/>
      </dsp:txXfrm>
    </dsp:sp>
    <dsp:sp modelId="{85C28B4B-BBC5-4249-8020-A442778AAC57}">
      <dsp:nvSpPr>
        <dsp:cNvPr id="8" name="Скругленный прямоугольник 7"/>
        <dsp:cNvSpPr/>
      </dsp:nvSpPr>
      <dsp:spPr bwMode="white">
        <a:xfrm>
          <a:off x="1254012" y="2776970"/>
          <a:ext cx="4114215" cy="862683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4290" tIns="22860" rIns="34290" bIns="228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бояться трудностей в учебе и выполнять с усердием задания любой сложности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54012" y="2776970"/>
        <a:ext cx="4114215" cy="862683"/>
      </dsp:txXfrm>
    </dsp:sp>
    <dsp:sp modelId="{16708CD4-F53C-4E8D-8904-D5A146DDAB72}">
      <dsp:nvSpPr>
        <dsp:cNvPr id="9" name="Полилиния 8"/>
        <dsp:cNvSpPr/>
      </dsp:nvSpPr>
      <dsp:spPr bwMode="white">
        <a:xfrm>
          <a:off x="332171" y="1501349"/>
          <a:ext cx="891144" cy="2515847"/>
        </a:xfrm>
        <a:custGeom>
          <a:avLst/>
          <a:gdLst/>
          <a:ahLst/>
          <a:cxnLst/>
          <a:pathLst>
            <a:path w="1403" h="3962">
              <a:moveTo>
                <a:pt x="0" y="0"/>
              </a:moveTo>
              <a:lnTo>
                <a:pt x="0" y="3962"/>
              </a:lnTo>
              <a:lnTo>
                <a:pt x="1403" y="3962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32171" y="1501349"/>
        <a:ext cx="891144" cy="2515847"/>
      </dsp:txXfrm>
    </dsp:sp>
    <dsp:sp modelId="{D6F1F57B-967C-4B53-95A4-B8D2EB414A8B}">
      <dsp:nvSpPr>
        <dsp:cNvPr id="10" name="Скругленный прямоугольник 9"/>
        <dsp:cNvSpPr/>
      </dsp:nvSpPr>
      <dsp:spPr bwMode="white">
        <a:xfrm>
          <a:off x="1223315" y="3736133"/>
          <a:ext cx="4160558" cy="562125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4290" tIns="22860" rIns="34290" bIns="228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навыки слаженной работы в группах</a:t>
          </a:r>
          <a:endParaRPr lang="ru-RU" sz="14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23315" y="3736133"/>
        <a:ext cx="4160558" cy="562125"/>
      </dsp:txXfrm>
    </dsp:sp>
    <dsp:sp modelId="{992461D6-6015-466A-99FF-AA0E1D7ED78B}">
      <dsp:nvSpPr>
        <dsp:cNvPr id="11" name="Полилиния 10"/>
        <dsp:cNvSpPr/>
      </dsp:nvSpPr>
      <dsp:spPr bwMode="white">
        <a:xfrm>
          <a:off x="332171" y="1501349"/>
          <a:ext cx="952772" cy="3292380"/>
        </a:xfrm>
        <a:custGeom>
          <a:avLst/>
          <a:gdLst/>
          <a:ahLst/>
          <a:cxnLst/>
          <a:pathLst>
            <a:path w="1500" h="5185">
              <a:moveTo>
                <a:pt x="0" y="0"/>
              </a:moveTo>
              <a:lnTo>
                <a:pt x="0" y="5185"/>
              </a:lnTo>
              <a:lnTo>
                <a:pt x="1500" y="518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32171" y="1501349"/>
        <a:ext cx="952772" cy="3292380"/>
      </dsp:txXfrm>
    </dsp:sp>
    <dsp:sp modelId="{B0BE9944-53AF-489E-9D04-AE37626CC17A}">
      <dsp:nvSpPr>
        <dsp:cNvPr id="12" name="Скругленный прямоугольник 11"/>
        <dsp:cNvSpPr/>
      </dsp:nvSpPr>
      <dsp:spPr bwMode="white">
        <a:xfrm>
          <a:off x="1284943" y="4429689"/>
          <a:ext cx="4164176" cy="728079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34290" tIns="22860" rIns="34290" bIns="228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учиться более увлеченно и результативно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84943" y="4429689"/>
        <a:ext cx="4164176" cy="728079"/>
      </dsp:txXfrm>
    </dsp:sp>
    <dsp:sp modelId="{07641FB3-3ADA-4311-9573-002672894BED}">
      <dsp:nvSpPr>
        <dsp:cNvPr id="4" name="Скругленный прямоугольник 3" hidden="1"/>
        <dsp:cNvSpPr/>
      </dsp:nvSpPr>
      <dsp:spPr>
        <a:xfrm>
          <a:off x="0" y="404037"/>
          <a:ext cx="664342" cy="1097312"/>
        </a:xfrm>
        <a:prstGeom prst="roundRect">
          <a:avLst>
            <a:gd name="adj" fmla="val 10000"/>
          </a:avLst>
        </a:prstGeom>
      </dsp:spPr>
      <dsp:txXfrm>
        <a:off x="0" y="404037"/>
        <a:ext cx="664342" cy="10973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BF009-84C9-413F-AEBD-CA19165524EA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58174-5C55-4486-BCC9-93754EF6A074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58174-5C55-4486-BCC9-93754EF6A074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58174-5C55-4486-BCC9-93754EF6A074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5.jpeg"/><Relationship Id="rId7" Type="http://schemas.openxmlformats.org/officeDocument/2006/relationships/image" Target="../media/image24.jpeg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jpe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72494" cy="2000264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 средняя школа г.Сенгилея </a:t>
            </a:r>
            <a:br>
              <a:rPr lang="ru-RU" sz="1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имени Героя Советского Союза Н.Н.Вербина</a:t>
            </a:r>
            <a:endParaRPr lang="ru-RU" sz="18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357430"/>
            <a:ext cx="7786774" cy="22145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Пути формирования функциональной грамотности через совершенствование современного урока</a:t>
            </a: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glonul-1.ru/icon/Bibliot-Gl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357562"/>
            <a:ext cx="8643966" cy="3500438"/>
          </a:xfrm>
          <a:prstGeom prst="rect">
            <a:avLst/>
          </a:prstGeom>
          <a:noFill/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цель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glonul-1.ru/icon/Bibliot-Gl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215" y="3781425"/>
            <a:ext cx="8644255" cy="3076575"/>
          </a:xfrm>
          <a:prstGeom prst="rect">
            <a:avLst/>
          </a:prstGeom>
          <a:noFill/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4" name="Рисунок 1" descr="C:\Users\user\Desktop\a6fb9abfe925dca82c31ccc744c7aac486.jpga6fb9abfe925dca82c31ccc744c7aac486"/>
          <p:cNvPicPr>
            <a:picLocks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0540" y="260350"/>
            <a:ext cx="8175625" cy="6297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 характер обучения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glonul-1.ru/icon/Bibliot-Gl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215" y="3781425"/>
            <a:ext cx="8644255" cy="3076575"/>
          </a:xfrm>
          <a:prstGeom prst="rect">
            <a:avLst/>
          </a:prstGeom>
          <a:noFill/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4" name="Рисунок 1" descr="C:\Users\user\Desktop\p1.jpgp1"/>
          <p:cNvPicPr>
            <a:picLocks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0420" y="1536700"/>
            <a:ext cx="7612380" cy="4281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86766" cy="1274786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работа в урочной и внеурочной деятельности</a:t>
            </a:r>
            <a:endParaRPr lang="ru-RU" sz="4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1540" y="4460875"/>
            <a:ext cx="25038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IMG_87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3714752"/>
            <a:ext cx="4497081" cy="300039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IMG_34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147955" y="2316480"/>
            <a:ext cx="4351655" cy="32645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26" name="Picture 2" descr="C:\Users\user\Desktop\Школьные документы\с флешки\все фото с фотика\SL3740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3140710"/>
            <a:ext cx="4696460" cy="3340735"/>
          </a:xfrm>
          <a:prstGeom prst="rect">
            <a:avLst/>
          </a:prstGeom>
          <a:noFill/>
        </p:spPr>
      </p:pic>
      <p:sp>
        <p:nvSpPr>
          <p:cNvPr id="5" name="Замещающее содержимое 4"/>
          <p:cNvSpPr/>
          <p:nvPr>
            <p:ph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741805"/>
          </a:xfrm>
        </p:spPr>
        <p:txBody>
          <a:bodyPr>
            <a:normAutofit/>
          </a:bodyPr>
          <a:lstStyle/>
          <a:p>
            <a:r>
              <a:rPr lang="ru-RU" sz="311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функциональной грамотности средствами платформы учи.ру</a:t>
            </a:r>
            <a:endParaRPr lang="ru-RU" sz="311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Замещающее содержимое 5" descr="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160" y="1647825"/>
            <a:ext cx="6837045" cy="512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741805"/>
          </a:xfrm>
        </p:spPr>
        <p:txBody>
          <a:bodyPr>
            <a:normAutofit/>
          </a:bodyPr>
          <a:lstStyle/>
          <a:p>
            <a:r>
              <a:rPr lang="ru-RU" sz="311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функциональной грамотности средствами платформы учи.ру</a:t>
            </a:r>
            <a:endParaRPr lang="ru-RU" sz="311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Замещающее содержимое 5" descr="C:\Users\user\Desktop\photo_59_2.jpgphoto_59_2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50290" y="1903730"/>
            <a:ext cx="7705090" cy="464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360" y="260033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проектной деятельности</a:t>
            </a:r>
            <a:endParaRPr lang="ru-RU" sz="4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1540" y="4460875"/>
            <a:ext cx="25038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0_10f788_fdca0eed_orig.jpg"/>
          <p:cNvPicPr>
            <a:picLocks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27855" y="1557020"/>
            <a:ext cx="4330700" cy="32486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3" descr="D:\user\Pictures\image5Z8SZNE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7360" y="1680845"/>
            <a:ext cx="3112770" cy="4658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мещающее содержимое 4"/>
          <p:cNvSpPr/>
          <p:nvPr>
            <p:ph sz="half" idx="2"/>
          </p:nvPr>
        </p:nvSpPr>
        <p:spPr>
          <a:xfrm>
            <a:off x="4123055" y="1600200"/>
            <a:ext cx="4541520" cy="4739640"/>
          </a:xfrm>
        </p:spPr>
        <p:txBody>
          <a:bodyPr/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9705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проектной деятельности</a:t>
            </a:r>
            <a:endParaRPr lang="ru-RU" sz="4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1540" y="4460875"/>
            <a:ext cx="25038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user\Desktop\CIMG7746.JPG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5095" y="1417955"/>
            <a:ext cx="3512820" cy="2634615"/>
          </a:xfrm>
          <a:prstGeom prst="rect">
            <a:avLst/>
          </a:prstGeom>
          <a:noFill/>
        </p:spPr>
      </p:pic>
      <p:pic>
        <p:nvPicPr>
          <p:cNvPr id="5" name="Рисунок 2" descr="C:\Users\user\AppData\Local\Temp\Rar$DIa10932.45791\CIMG7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36845" y="4202430"/>
            <a:ext cx="3449955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3" descr="C:\Users\user\Desktop\Фото Святика\IMG-d2dc4c66cdf302fc526ef47742f9738b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25780" y="1412875"/>
            <a:ext cx="3902075" cy="292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мещающее содержимое 8"/>
          <p:cNvSpPr/>
          <p:nvPr>
            <p:ph sz="half" idx="1"/>
          </p:nvPr>
        </p:nvSpPr>
        <p:spPr>
          <a:xfrm>
            <a:off x="170815" y="1270635"/>
            <a:ext cx="4208780" cy="2922905"/>
          </a:xfrm>
        </p:spPr>
        <p:txBody>
          <a:bodyPr/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741805"/>
          </a:xfrm>
        </p:spPr>
        <p:txBody>
          <a:bodyPr>
            <a:normAutofit/>
          </a:bodyPr>
          <a:lstStyle/>
          <a:p>
            <a:endParaRPr lang="ru-RU" sz="311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Замещающее содержимое 5" descr="C:\Users\user\Desktop\slide-6.jpgslide-6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8785" y="358140"/>
            <a:ext cx="8268970" cy="619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86766" cy="127478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методы в структуре уроков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14282" y="1142984"/>
          <a:ext cx="8786874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Autofit/>
          </a:bodyPr>
          <a:lstStyle/>
          <a:p>
            <a:pPr lvl="0"/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«Мир деятельности» 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85720" y="1142984"/>
          <a:ext cx="8501154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Рисунок 10" descr="20170530_09172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5568111" y="992730"/>
            <a:ext cx="3552394" cy="266429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C:\Users\user\Downloads\11241.jpg1124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901690" y="4161790"/>
            <a:ext cx="3055620" cy="203771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 l="-399"/>
          <a:stretch>
            <a:fillRect/>
          </a:stretch>
        </p:blipFill>
        <p:spPr bwMode="auto">
          <a:xfrm>
            <a:off x="-71470" y="0"/>
            <a:ext cx="9251982" cy="6858001"/>
          </a:xfrm>
          <a:prstGeom prst="rect">
            <a:avLst/>
          </a:prstGeom>
          <a:noFill/>
        </p:spPr>
      </p:pic>
      <p:pic>
        <p:nvPicPr>
          <p:cNvPr id="1040" name="Picture 16" descr="https://s.poembook.ru/theme/2c/fc/5e/32e66b5b323c0e9dc7cf74f5d3dc08138dceba54.jpe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27305"/>
            <a:ext cx="2643182" cy="264318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285875"/>
            <a:ext cx="7944485" cy="2072005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Мои ученики будут узнавать новое не от меня ;</a:t>
            </a:r>
            <a:b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Они будут открывать это новое сами.</a:t>
            </a:r>
            <a:b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Моя задача- помочь им раскрыться и развить собственные идеи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245" y="2337435"/>
            <a:ext cx="8072755" cy="4377690"/>
          </a:xfrm>
        </p:spPr>
        <p:txBody>
          <a:bodyPr>
            <a:normAutofit/>
          </a:bodyPr>
          <a:lstStyle/>
          <a:p>
            <a:pPr algn="r">
              <a:buNone/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Генрих Песталоцци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Ткачева Наталия Олеговна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высшей категории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МБУ « Гимназия №38»   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glonul-1.ru/icon/Bibliot-Gl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357562"/>
            <a:ext cx="8643966" cy="3500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 dirty="0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72494" cy="200026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учителя – основа развития функциональной грамотности ученика</a:t>
            </a:r>
            <a:endParaRPr lang="ru-RU" sz="3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357430"/>
            <a:ext cx="7786774" cy="22145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дать ученикам искорку света знаний, учителю надо впитать целое море света»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А. Сухомлинский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glonul-1.ru/icon/Bibliot-Gl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357562"/>
            <a:ext cx="8643966" cy="3500438"/>
          </a:xfrm>
          <a:prstGeom prst="rect">
            <a:avLst/>
          </a:prstGeom>
          <a:noFill/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40" name="Picture 16" descr="https://s.poembook.ru/theme/2c/fc/5e/32e66b5b323c0e9dc7cf74f5d3dc08138dceba54.jpe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2643182" cy="264318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1590" y="332655"/>
            <a:ext cx="7179499" cy="988935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живу………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учусь…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357430"/>
            <a:ext cx="8072494" cy="24288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–лучший способ 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наслаждаться жизнью»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И.Кант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glonul-1.ru/icon/Bibliot-Gl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357562"/>
            <a:ext cx="8643966" cy="3500438"/>
          </a:xfrm>
          <a:prstGeom prst="rect">
            <a:avLst/>
          </a:prstGeom>
          <a:noFill/>
        </p:spPr>
      </p:pic>
      <p:pic>
        <p:nvPicPr>
          <p:cNvPr id="9" name="Рисунок 8" descr="Tkachev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1625191"/>
            <a:ext cx="2703008" cy="3604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786842" cy="1500198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 проявления самостоятельности и сотрудничества обучающихся</a:t>
            </a:r>
            <a:br>
              <a:rPr lang="ru-RU" altLang="ru-RU" dirty="0" smtClean="0">
                <a:solidFill>
                  <a:schemeClr val="bg1"/>
                </a:solidFill>
                <a:latin typeface="+mn-lt"/>
              </a:rPr>
            </a:br>
            <a:endParaRPr lang="ru-RU" dirty="0">
              <a:latin typeface="+mn-lt"/>
            </a:endParaRPr>
          </a:p>
        </p:txBody>
      </p:sp>
      <p:pic>
        <p:nvPicPr>
          <p:cNvPr id="19" name="Рисунок 18" descr="IMG_32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69" y="1928802"/>
            <a:ext cx="3152391" cy="236429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1" name="Рисунок 20" descr="IMG_34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86" y="2420888"/>
            <a:ext cx="1954404" cy="304802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2" name="Рисунок 21" descr="DSC032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52" y="4143380"/>
            <a:ext cx="3286148" cy="246461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001_IMG_6134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8203" y="1785926"/>
            <a:ext cx="2984365" cy="223827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 descr="Фото016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44" y="4350653"/>
            <a:ext cx="3397245" cy="213338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 l="-399"/>
          <a:stretch>
            <a:fillRect/>
          </a:stretch>
        </p:blipFill>
        <p:spPr bwMode="auto">
          <a:xfrm>
            <a:off x="-71470" y="0"/>
            <a:ext cx="9251982" cy="6858001"/>
          </a:xfrm>
          <a:prstGeom prst="rect">
            <a:avLst/>
          </a:prstGeom>
          <a:noFill/>
        </p:spPr>
      </p:pic>
      <p:pic>
        <p:nvPicPr>
          <p:cNvPr id="1040" name="Picture 16" descr="https://s.poembook.ru/theme/2c/fc/5e/32e66b5b323c0e9dc7cf74f5d3dc08138dceba54.jpe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9060"/>
            <a:ext cx="2643182" cy="264318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285860"/>
            <a:ext cx="6143668" cy="2071702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6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век учись</a:t>
            </a:r>
            <a:endParaRPr lang="ru-RU" sz="6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амещающее содержимое 3" descr="maxresdefault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11730" y="688340"/>
            <a:ext cx="6387465" cy="5938520"/>
          </a:xfrm>
          <a:prstGeom prst="rect">
            <a:avLst/>
          </a:prstGeom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 dirty="0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 l="-399"/>
          <a:stretch>
            <a:fillRect/>
          </a:stretch>
        </p:blipFill>
        <p:spPr bwMode="auto">
          <a:xfrm>
            <a:off x="-71470" y="0"/>
            <a:ext cx="9251982" cy="6858001"/>
          </a:xfrm>
          <a:prstGeom prst="rect">
            <a:avLst/>
          </a:prstGeom>
          <a:noFill/>
        </p:spPr>
      </p:pic>
      <p:pic>
        <p:nvPicPr>
          <p:cNvPr id="1040" name="Picture 16" descr="https://s.poembook.ru/theme/2c/fc/5e/32e66b5b323c0e9dc7cf74f5d3dc08138dceba54.jpe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2643182" cy="264318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7920" y="508000"/>
            <a:ext cx="6067425" cy="1774190"/>
          </a:xfrm>
        </p:spPr>
        <p:txBody>
          <a:bodyPr>
            <a:noAutofit/>
          </a:bodyPr>
          <a:lstStyle/>
          <a:p>
            <a:pPr algn="l"/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Век живи –век учись 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06" y="2571744"/>
            <a:ext cx="8072494" cy="4143405"/>
          </a:xfrm>
        </p:spPr>
        <p:txBody>
          <a:bodyPr>
            <a:normAutofit/>
          </a:bodyPr>
          <a:lstStyle/>
          <a:p>
            <a:pPr algn="r">
              <a:buNone/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Ткачева Наталия Олеговна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высшей категории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МБУ « Гимназия №38»   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glonul-1.ru/icon/Bibliot-Gl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357562"/>
            <a:ext cx="8643966" cy="3500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Tkachev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58695" y="1661795"/>
            <a:ext cx="6118225" cy="45891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 dirty="0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функциональная грамотность?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7758138" cy="290037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Picture 5" descr="C:\Users\user\Desktop\1584350549_slayd4.jpg1584350549_slayd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450" y="1868488"/>
            <a:ext cx="7733030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 грамотная личность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7758138" cy="290037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«Личность, которая способна использовать приобретаемые в течение жизни знания, умения и навыки для решения максимально широкого круга жизненных задач в различных сферах деятельности, общения.»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857628"/>
            <a:ext cx="381002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csgeorgia.org/wp-content/uploads/2017/01/light-gradient-wallpaper-26039-26724-hd-wallpapers.jpg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показателей младших школьников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</p:nvPr>
        </p:nvGraphicFramePr>
        <p:xfrm>
          <a:off x="214282" y="1142984"/>
          <a:ext cx="8572559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460" y="160655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цель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glonul-1.ru/icon/Bibliot-Gl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215" y="3781425"/>
            <a:ext cx="8644255" cy="3076575"/>
          </a:xfrm>
          <a:prstGeom prst="rect">
            <a:avLst/>
          </a:prstGeom>
          <a:noFill/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4" name="Рисунок 1" descr="C:\Users\user\Desktop\img6.jpgimg6"/>
          <p:cNvPicPr>
            <a:picLocks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7550" y="188595"/>
            <a:ext cx="8212455" cy="615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цель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glonul-1.ru/icon/Bibliot-Gl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215" y="3781425"/>
            <a:ext cx="8644255" cy="3076575"/>
          </a:xfrm>
          <a:prstGeom prst="rect">
            <a:avLst/>
          </a:prstGeom>
          <a:noFill/>
        </p:spPr>
      </p:pic>
      <p:sp>
        <p:nvSpPr>
          <p:cNvPr id="1034" name="AutoShape 10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36" name="AutoShape 12" descr="http://getwallpapers.com/wallpaper/full/c/5/7/4886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4" name="Рисунок 1" descr="C:\Users\user\Desktop\697430ec04fd4f9c217fbc2af4c5574394.jpg697430ec04fd4f9c217fbc2af4c5574394"/>
          <p:cNvPicPr>
            <a:picLocks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87133" y="1269365"/>
            <a:ext cx="7095490" cy="5331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1649</Words>
  <Application>WPS Presentation</Application>
  <PresentationFormat>Экран (4:3)</PresentationFormat>
  <Paragraphs>90</Paragraphs>
  <Slides>22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Тема Office</vt:lpstr>
      <vt:lpstr>Муниципальное общеобразовательное учреждение средняя школа г.Сенгилея  имени Героя Советского Союза Н.Н.Вербина</vt:lpstr>
      <vt:lpstr>Мои ученики будут узнавать новое не от меня ; Они будут открывать это новое сами. Моя задача- помочь им раскрыться и развить собственные идеи</vt:lpstr>
      <vt:lpstr>  век учись</vt:lpstr>
      <vt:lpstr>Век живи –век учись  </vt:lpstr>
      <vt:lpstr>Что же такое функциональная грамотность?</vt:lpstr>
      <vt:lpstr>Функционально грамотная личность</vt:lpstr>
      <vt:lpstr>Характеристика показателей младших школьников</vt:lpstr>
      <vt:lpstr>Педагогическая цель</vt:lpstr>
      <vt:lpstr>Педагогическая цель</vt:lpstr>
      <vt:lpstr>Педагогическая цель</vt:lpstr>
      <vt:lpstr>Деятельностный характер обучения</vt:lpstr>
      <vt:lpstr>Групповая работа в урочной и внеурочной деятельности</vt:lpstr>
      <vt:lpstr>Формирование функциональной грамотности средствами платформы учи.ру</vt:lpstr>
      <vt:lpstr>Формирование функциональной грамотности средствами платформы учи.ру</vt:lpstr>
      <vt:lpstr>Участие в проектной деятельности</vt:lpstr>
      <vt:lpstr>Участие в проектной деятельности</vt:lpstr>
      <vt:lpstr>PowerPoint 演示文稿</vt:lpstr>
      <vt:lpstr>Интерактивные методы в структуре уроков</vt:lpstr>
      <vt:lpstr>«Мир деятельности»  </vt:lpstr>
      <vt:lpstr>Функциональная грамотность учителя – основа развития функциональной грамотности ученика</vt:lpstr>
      <vt:lpstr>Я живу……… Я учусь….</vt:lpstr>
      <vt:lpstr>Результат проявления самостоятельности и сотрудничества обучающихся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вячеслав ткачев</dc:creator>
  <cp:lastModifiedBy>user</cp:lastModifiedBy>
  <cp:revision>205</cp:revision>
  <dcterms:created xsi:type="dcterms:W3CDTF">2019-03-14T12:13:00Z</dcterms:created>
  <dcterms:modified xsi:type="dcterms:W3CDTF">2023-01-19T15:18:47Z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6FBAE1D7E5254720B4278F956A1FE654</vt:lpwstr>
  </property>
  <property fmtid="{D5CDD505-2E9C-101B-9397-08002B2CF9AE}" pid="3" name="KSOProductBuildVer">
    <vt:lpwstr>1049-11.2.0.11440</vt:lpwstr>
  </property>
</Properties>
</file>