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85" r:id="rId2"/>
    <p:sldId id="283" r:id="rId3"/>
    <p:sldId id="310" r:id="rId4"/>
    <p:sldId id="301" r:id="rId5"/>
    <p:sldId id="284" r:id="rId6"/>
    <p:sldId id="323" r:id="rId7"/>
    <p:sldId id="302" r:id="rId8"/>
    <p:sldId id="326" r:id="rId9"/>
    <p:sldId id="325" r:id="rId10"/>
    <p:sldId id="328" r:id="rId11"/>
    <p:sldId id="327" r:id="rId12"/>
    <p:sldId id="329" r:id="rId13"/>
    <p:sldId id="292" r:id="rId14"/>
    <p:sldId id="322" r:id="rId15"/>
    <p:sldId id="303" r:id="rId16"/>
    <p:sldId id="321" r:id="rId17"/>
    <p:sldId id="324" r:id="rId18"/>
    <p:sldId id="33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43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675D70-87AE-4FB1-B1DC-47695F7A8F8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AFF190-2BBF-45E3-AA2A-00155EA41AF8}" type="pres">
      <dgm:prSet presAssocID="{61675D70-87AE-4FB1-B1DC-47695F7A8F8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15EE5E6C-327E-4A3E-87CA-D6291F4EB562}" type="presOf" srcId="{61675D70-87AE-4FB1-B1DC-47695F7A8F88}" destId="{8AAFF190-2BBF-45E3-AA2A-00155EA41AF8}" srcOrd="0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3838CD-EA88-4087-B8BF-8538CF01A650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118DC3-5478-4130-A316-78F2A9C3A21B}">
      <dgm:prSet phldrT="[Текст]"/>
      <dgm:spPr/>
      <dgm:t>
        <a:bodyPr/>
        <a:lstStyle/>
        <a:p>
          <a:r>
            <a:rPr lang="ru-RU" dirty="0"/>
            <a:t>Направления воспитательной работы  классного руководителя</a:t>
          </a:r>
        </a:p>
      </dgm:t>
    </dgm:pt>
    <dgm:pt modelId="{6ECA5704-1F04-4BA4-A3D5-4E5EBE645BFC}" type="parTrans" cxnId="{96536F68-E852-47F8-88D6-85B805B9FD0A}">
      <dgm:prSet/>
      <dgm:spPr/>
      <dgm:t>
        <a:bodyPr/>
        <a:lstStyle/>
        <a:p>
          <a:endParaRPr lang="ru-RU"/>
        </a:p>
      </dgm:t>
    </dgm:pt>
    <dgm:pt modelId="{34889981-1C8A-4349-AF17-53501AFE0DAC}" type="sibTrans" cxnId="{96536F68-E852-47F8-88D6-85B805B9FD0A}">
      <dgm:prSet/>
      <dgm:spPr/>
      <dgm:t>
        <a:bodyPr/>
        <a:lstStyle/>
        <a:p>
          <a:endParaRPr lang="ru-RU"/>
        </a:p>
      </dgm:t>
    </dgm:pt>
    <dgm:pt modelId="{9F8C0CE5-078B-44D1-A991-61BF20CDFADD}">
      <dgm:prSet custT="1"/>
      <dgm:spPr/>
      <dgm:t>
        <a:bodyPr/>
        <a:lstStyle/>
        <a:p>
          <a:r>
            <a:rPr lang="ru-RU" sz="1600" dirty="0"/>
            <a:t>гражданское воспитание </a:t>
          </a:r>
        </a:p>
      </dgm:t>
    </dgm:pt>
    <dgm:pt modelId="{A097D6A0-C8CE-4F34-85EB-4286ABB39638}" type="parTrans" cxnId="{D793B31B-A103-48C9-8402-4114D7ADB1A2}">
      <dgm:prSet/>
      <dgm:spPr/>
      <dgm:t>
        <a:bodyPr/>
        <a:lstStyle/>
        <a:p>
          <a:endParaRPr lang="ru-RU"/>
        </a:p>
      </dgm:t>
    </dgm:pt>
    <dgm:pt modelId="{4126BE27-A69C-418C-8431-1696EC1F5D11}" type="sibTrans" cxnId="{D793B31B-A103-48C9-8402-4114D7ADB1A2}">
      <dgm:prSet/>
      <dgm:spPr/>
      <dgm:t>
        <a:bodyPr/>
        <a:lstStyle/>
        <a:p>
          <a:endParaRPr lang="ru-RU"/>
        </a:p>
      </dgm:t>
    </dgm:pt>
    <dgm:pt modelId="{9AE20E4C-9979-4C4D-8328-DBAB70A8970F}">
      <dgm:prSet custT="1"/>
      <dgm:spPr/>
      <dgm:t>
        <a:bodyPr/>
        <a:lstStyle/>
        <a:p>
          <a:r>
            <a:rPr lang="ru-RU" sz="1600" dirty="0"/>
            <a:t>патриотическое воспитание </a:t>
          </a:r>
        </a:p>
      </dgm:t>
    </dgm:pt>
    <dgm:pt modelId="{DA922874-5FA4-4AD1-AF50-60E456AA9E77}" type="parTrans" cxnId="{4A126AC8-E9C7-4174-A864-8667E371BECB}">
      <dgm:prSet/>
      <dgm:spPr/>
      <dgm:t>
        <a:bodyPr/>
        <a:lstStyle/>
        <a:p>
          <a:endParaRPr lang="ru-RU"/>
        </a:p>
      </dgm:t>
    </dgm:pt>
    <dgm:pt modelId="{CC97EFA0-70B6-4696-AA99-5998F8B4AD31}" type="sibTrans" cxnId="{4A126AC8-E9C7-4174-A864-8667E371BECB}">
      <dgm:prSet/>
      <dgm:spPr/>
      <dgm:t>
        <a:bodyPr/>
        <a:lstStyle/>
        <a:p>
          <a:endParaRPr lang="ru-RU"/>
        </a:p>
      </dgm:t>
    </dgm:pt>
    <dgm:pt modelId="{E42FE0AA-123A-4DF0-B9D2-35BF1D8AA879}">
      <dgm:prSet custT="1"/>
      <dgm:spPr/>
      <dgm:t>
        <a:bodyPr/>
        <a:lstStyle/>
        <a:p>
          <a:r>
            <a:rPr lang="ru-RU" sz="1600" dirty="0"/>
            <a:t>духовно-нравственное воспитание </a:t>
          </a:r>
        </a:p>
      </dgm:t>
    </dgm:pt>
    <dgm:pt modelId="{8BD5C692-7181-4BE0-AAA1-DBBA668BC166}" type="parTrans" cxnId="{8FAEC6A9-DECE-404C-9977-DF42EC65295B}">
      <dgm:prSet/>
      <dgm:spPr/>
      <dgm:t>
        <a:bodyPr/>
        <a:lstStyle/>
        <a:p>
          <a:endParaRPr lang="ru-RU"/>
        </a:p>
      </dgm:t>
    </dgm:pt>
    <dgm:pt modelId="{F4AA6392-BA4A-4164-9A85-06DF4EA542D4}" type="sibTrans" cxnId="{8FAEC6A9-DECE-404C-9977-DF42EC65295B}">
      <dgm:prSet/>
      <dgm:spPr/>
      <dgm:t>
        <a:bodyPr/>
        <a:lstStyle/>
        <a:p>
          <a:endParaRPr lang="ru-RU"/>
        </a:p>
      </dgm:t>
    </dgm:pt>
    <dgm:pt modelId="{C44FF79D-1859-450D-8AEA-18158DDA16E2}">
      <dgm:prSet custT="1"/>
      <dgm:spPr/>
      <dgm:t>
        <a:bodyPr/>
        <a:lstStyle/>
        <a:p>
          <a:r>
            <a:rPr lang="ru-RU" sz="1600" dirty="0"/>
            <a:t>эстетическое воспитание </a:t>
          </a:r>
        </a:p>
      </dgm:t>
    </dgm:pt>
    <dgm:pt modelId="{4F1720B6-C722-4664-B0A7-BC261A524855}" type="parTrans" cxnId="{921E83AE-D81A-4821-A20D-3FF84AC0757B}">
      <dgm:prSet/>
      <dgm:spPr/>
      <dgm:t>
        <a:bodyPr/>
        <a:lstStyle/>
        <a:p>
          <a:endParaRPr lang="ru-RU"/>
        </a:p>
      </dgm:t>
    </dgm:pt>
    <dgm:pt modelId="{F48A3C42-A1E3-4EB6-9E18-3E583C6697D4}" type="sibTrans" cxnId="{921E83AE-D81A-4821-A20D-3FF84AC0757B}">
      <dgm:prSet/>
      <dgm:spPr/>
      <dgm:t>
        <a:bodyPr/>
        <a:lstStyle/>
        <a:p>
          <a:endParaRPr lang="ru-RU"/>
        </a:p>
      </dgm:t>
    </dgm:pt>
    <dgm:pt modelId="{0D85B531-F27E-498B-A3AB-9001F8617A5E}">
      <dgm:prSet custT="1"/>
      <dgm:spPr/>
      <dgm:t>
        <a:bodyPr/>
        <a:lstStyle/>
        <a:p>
          <a:r>
            <a:rPr lang="ru-RU" sz="1600" dirty="0"/>
            <a:t>физическое воспитание, </a:t>
          </a:r>
          <a:r>
            <a:rPr lang="ru-RU" sz="900" dirty="0"/>
            <a:t>формирование культуры здорового образа жизни и эмоционального благополучия </a:t>
          </a:r>
        </a:p>
      </dgm:t>
    </dgm:pt>
    <dgm:pt modelId="{BFF1512E-6B48-499E-933F-98E20005B014}" type="parTrans" cxnId="{F3CFE320-390B-48DE-9F6A-1E2A68188060}">
      <dgm:prSet/>
      <dgm:spPr/>
      <dgm:t>
        <a:bodyPr/>
        <a:lstStyle/>
        <a:p>
          <a:endParaRPr lang="ru-RU"/>
        </a:p>
      </dgm:t>
    </dgm:pt>
    <dgm:pt modelId="{AD69210A-3AB8-4076-B1ED-08C3B85DD9D9}" type="sibTrans" cxnId="{F3CFE320-390B-48DE-9F6A-1E2A68188060}">
      <dgm:prSet/>
      <dgm:spPr/>
      <dgm:t>
        <a:bodyPr/>
        <a:lstStyle/>
        <a:p>
          <a:endParaRPr lang="ru-RU"/>
        </a:p>
      </dgm:t>
    </dgm:pt>
    <dgm:pt modelId="{133839DF-88EF-4545-ABFA-2F65E82BF1DF}">
      <dgm:prSet custT="1"/>
      <dgm:spPr/>
      <dgm:t>
        <a:bodyPr/>
        <a:lstStyle/>
        <a:p>
          <a:r>
            <a:rPr lang="ru-RU" sz="1600" dirty="0"/>
            <a:t>трудовое воспитание </a:t>
          </a:r>
        </a:p>
      </dgm:t>
    </dgm:pt>
    <dgm:pt modelId="{9F48973A-9BB1-4BC9-83C9-9C80CDBC8091}" type="parTrans" cxnId="{4B0D3C29-3A90-43CA-B2D3-EFA48A09FC5A}">
      <dgm:prSet/>
      <dgm:spPr/>
      <dgm:t>
        <a:bodyPr/>
        <a:lstStyle/>
        <a:p>
          <a:endParaRPr lang="ru-RU"/>
        </a:p>
      </dgm:t>
    </dgm:pt>
    <dgm:pt modelId="{A8A0651C-D997-49AC-B69C-C478B2654F69}" type="sibTrans" cxnId="{4B0D3C29-3A90-43CA-B2D3-EFA48A09FC5A}">
      <dgm:prSet/>
      <dgm:spPr/>
      <dgm:t>
        <a:bodyPr/>
        <a:lstStyle/>
        <a:p>
          <a:endParaRPr lang="ru-RU"/>
        </a:p>
      </dgm:t>
    </dgm:pt>
    <dgm:pt modelId="{544850A0-659C-42FE-B351-357D49E78E1F}">
      <dgm:prSet custT="1"/>
      <dgm:spPr/>
      <dgm:t>
        <a:bodyPr/>
        <a:lstStyle/>
        <a:p>
          <a:r>
            <a:rPr lang="ru-RU" sz="1600" dirty="0"/>
            <a:t>экологическое воспитание </a:t>
          </a:r>
        </a:p>
      </dgm:t>
    </dgm:pt>
    <dgm:pt modelId="{EB9A194C-E541-4488-B60C-769926230D3B}" type="parTrans" cxnId="{25D71ADB-3A2B-45E9-B497-D84CA4A677E6}">
      <dgm:prSet/>
      <dgm:spPr/>
      <dgm:t>
        <a:bodyPr/>
        <a:lstStyle/>
        <a:p>
          <a:endParaRPr lang="ru-RU"/>
        </a:p>
      </dgm:t>
    </dgm:pt>
    <dgm:pt modelId="{9D439DF3-0C73-4E10-9523-5781795EF94F}" type="sibTrans" cxnId="{25D71ADB-3A2B-45E9-B497-D84CA4A677E6}">
      <dgm:prSet/>
      <dgm:spPr/>
      <dgm:t>
        <a:bodyPr/>
        <a:lstStyle/>
        <a:p>
          <a:endParaRPr lang="ru-RU"/>
        </a:p>
      </dgm:t>
    </dgm:pt>
    <dgm:pt modelId="{09AC61BC-D504-49F0-A63E-60CEE3A26E04}">
      <dgm:prSet custT="1"/>
      <dgm:spPr/>
      <dgm:t>
        <a:bodyPr/>
        <a:lstStyle/>
        <a:p>
          <a:r>
            <a:rPr lang="ru-RU" sz="1600" dirty="0"/>
            <a:t>ценности научного познания </a:t>
          </a:r>
        </a:p>
      </dgm:t>
    </dgm:pt>
    <dgm:pt modelId="{5262E26D-9545-4001-959C-65088F34A578}" type="parTrans" cxnId="{1B72F9F7-A760-4794-855A-51BA1FDCA470}">
      <dgm:prSet/>
      <dgm:spPr/>
      <dgm:t>
        <a:bodyPr/>
        <a:lstStyle/>
        <a:p>
          <a:endParaRPr lang="ru-RU"/>
        </a:p>
      </dgm:t>
    </dgm:pt>
    <dgm:pt modelId="{486B811E-6A3C-4D10-9B03-CE082BF5EE03}" type="sibTrans" cxnId="{1B72F9F7-A760-4794-855A-51BA1FDCA470}">
      <dgm:prSet/>
      <dgm:spPr/>
      <dgm:t>
        <a:bodyPr/>
        <a:lstStyle/>
        <a:p>
          <a:endParaRPr lang="ru-RU"/>
        </a:p>
      </dgm:t>
    </dgm:pt>
    <dgm:pt modelId="{A59F7373-8B22-49D6-A88D-95B4D4EEEDAB}" type="pres">
      <dgm:prSet presAssocID="{783838CD-EA88-4087-B8BF-8538CF01A65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51D79A-5CD4-4C32-A37E-08EE30DE806F}" type="pres">
      <dgm:prSet presAssocID="{62118DC3-5478-4130-A316-78F2A9C3A21B}" presName="centerShape" presStyleLbl="node0" presStyleIdx="0" presStyleCnt="1" custScaleX="203369" custScaleY="135790" custLinFactNeighborX="0" custLinFactNeighborY="914"/>
      <dgm:spPr/>
      <dgm:t>
        <a:bodyPr/>
        <a:lstStyle/>
        <a:p>
          <a:endParaRPr lang="ru-RU"/>
        </a:p>
      </dgm:t>
    </dgm:pt>
    <dgm:pt modelId="{D3D9D654-5433-4AAA-870B-91F50DCD3FE4}" type="pres">
      <dgm:prSet presAssocID="{C44FF79D-1859-450D-8AEA-18158DDA16E2}" presName="node" presStyleLbl="node1" presStyleIdx="0" presStyleCnt="8" custScaleX="181999" custRadScaleRad="96812" custRadScaleInc="-15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80037D-1109-48DF-B472-FE466AF7B271}" type="pres">
      <dgm:prSet presAssocID="{C44FF79D-1859-450D-8AEA-18158DDA16E2}" presName="dummy" presStyleCnt="0"/>
      <dgm:spPr/>
    </dgm:pt>
    <dgm:pt modelId="{5DD0F59A-F96D-460E-9DC8-74DDF77482AA}" type="pres">
      <dgm:prSet presAssocID="{F48A3C42-A1E3-4EB6-9E18-3E583C6697D4}" presName="sibTrans" presStyleLbl="sibTrans2D1" presStyleIdx="0" presStyleCnt="8"/>
      <dgm:spPr/>
      <dgm:t>
        <a:bodyPr/>
        <a:lstStyle/>
        <a:p>
          <a:endParaRPr lang="ru-RU"/>
        </a:p>
      </dgm:t>
    </dgm:pt>
    <dgm:pt modelId="{31E47A9D-90FA-4E8C-B036-EEA680240E14}" type="pres">
      <dgm:prSet presAssocID="{133839DF-88EF-4545-ABFA-2F65E82BF1DF}" presName="node" presStyleLbl="node1" presStyleIdx="1" presStyleCnt="8" custScaleX="182382" custRadScaleRad="107553" custRadScaleInc="287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9946B-2C86-4F3F-A6EF-EAB89FA00B7F}" type="pres">
      <dgm:prSet presAssocID="{133839DF-88EF-4545-ABFA-2F65E82BF1DF}" presName="dummy" presStyleCnt="0"/>
      <dgm:spPr/>
    </dgm:pt>
    <dgm:pt modelId="{D64D2E14-5EEC-4667-AEC4-38569BCE7D23}" type="pres">
      <dgm:prSet presAssocID="{A8A0651C-D997-49AC-B69C-C478B2654F69}" presName="sibTrans" presStyleLbl="sibTrans2D1" presStyleIdx="1" presStyleCnt="8"/>
      <dgm:spPr/>
      <dgm:t>
        <a:bodyPr/>
        <a:lstStyle/>
        <a:p>
          <a:endParaRPr lang="ru-RU"/>
        </a:p>
      </dgm:t>
    </dgm:pt>
    <dgm:pt modelId="{6AF79CA4-8DBD-4FD7-AA07-23B07B353CE4}" type="pres">
      <dgm:prSet presAssocID="{09AC61BC-D504-49F0-A63E-60CEE3A26E04}" presName="node" presStyleLbl="node1" presStyleIdx="2" presStyleCnt="8" custScaleX="169753" custRadScaleRad="121705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B41B6F-A654-4151-A5AE-CF1A263A2764}" type="pres">
      <dgm:prSet presAssocID="{09AC61BC-D504-49F0-A63E-60CEE3A26E04}" presName="dummy" presStyleCnt="0"/>
      <dgm:spPr/>
    </dgm:pt>
    <dgm:pt modelId="{6CBABF3D-A968-4549-A2D4-CD99CF93A3A0}" type="pres">
      <dgm:prSet presAssocID="{486B811E-6A3C-4D10-9B03-CE082BF5EE03}" presName="sibTrans" presStyleLbl="sibTrans2D1" presStyleIdx="2" presStyleCnt="8" custScaleX="108306" custScaleY="92139" custLinFactNeighborX="390" custLinFactNeighborY="0"/>
      <dgm:spPr/>
      <dgm:t>
        <a:bodyPr/>
        <a:lstStyle/>
        <a:p>
          <a:endParaRPr lang="ru-RU"/>
        </a:p>
      </dgm:t>
    </dgm:pt>
    <dgm:pt modelId="{5EFA7D3B-FF3A-46C1-8C54-A88678CB3A27}" type="pres">
      <dgm:prSet presAssocID="{544850A0-659C-42FE-B351-357D49E78E1F}" presName="node" presStyleLbl="node1" presStyleIdx="3" presStyleCnt="8" custScaleX="192269" custRadScaleRad="115722" custRadScaleInc="-51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AF1D70-3D4E-4DED-932F-2A0046D65297}" type="pres">
      <dgm:prSet presAssocID="{544850A0-659C-42FE-B351-357D49E78E1F}" presName="dummy" presStyleCnt="0"/>
      <dgm:spPr/>
    </dgm:pt>
    <dgm:pt modelId="{0D24519E-3083-4CBE-9DC5-44A4F38A259D}" type="pres">
      <dgm:prSet presAssocID="{9D439DF3-0C73-4E10-9523-5781795EF94F}" presName="sibTrans" presStyleLbl="sibTrans2D1" presStyleIdx="3" presStyleCnt="8"/>
      <dgm:spPr/>
      <dgm:t>
        <a:bodyPr/>
        <a:lstStyle/>
        <a:p>
          <a:endParaRPr lang="ru-RU"/>
        </a:p>
      </dgm:t>
    </dgm:pt>
    <dgm:pt modelId="{3106310D-123C-42D2-9355-7D418103D0B4}" type="pres">
      <dgm:prSet presAssocID="{0D85B531-F27E-498B-A3AB-9001F8617A5E}" presName="node" presStyleLbl="node1" presStyleIdx="4" presStyleCnt="8" custScaleX="1869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4C698-13C7-44DA-A489-ECB8215BD609}" type="pres">
      <dgm:prSet presAssocID="{0D85B531-F27E-498B-A3AB-9001F8617A5E}" presName="dummy" presStyleCnt="0"/>
      <dgm:spPr/>
    </dgm:pt>
    <dgm:pt modelId="{167B68C9-AA1C-4BBB-89C9-BDBAAB4FEE08}" type="pres">
      <dgm:prSet presAssocID="{AD69210A-3AB8-4076-B1ED-08C3B85DD9D9}" presName="sibTrans" presStyleLbl="sibTrans2D1" presStyleIdx="4" presStyleCnt="8"/>
      <dgm:spPr/>
      <dgm:t>
        <a:bodyPr/>
        <a:lstStyle/>
        <a:p>
          <a:endParaRPr lang="ru-RU"/>
        </a:p>
      </dgm:t>
    </dgm:pt>
    <dgm:pt modelId="{5A8DD138-CE7D-45F3-8189-1A2E6B35F753}" type="pres">
      <dgm:prSet presAssocID="{E42FE0AA-123A-4DF0-B9D2-35BF1D8AA879}" presName="node" presStyleLbl="node1" presStyleIdx="5" presStyleCnt="8" custScaleX="183398" custRadScaleRad="115857" custRadScaleInc="54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7CA59F-A401-4E38-B85D-EC665B86DE68}" type="pres">
      <dgm:prSet presAssocID="{E42FE0AA-123A-4DF0-B9D2-35BF1D8AA879}" presName="dummy" presStyleCnt="0"/>
      <dgm:spPr/>
    </dgm:pt>
    <dgm:pt modelId="{AF2A5FFC-3497-44E5-8F6E-5FCDE3DCDFBD}" type="pres">
      <dgm:prSet presAssocID="{F4AA6392-BA4A-4164-9A85-06DF4EA542D4}" presName="sibTrans" presStyleLbl="sibTrans2D1" presStyleIdx="5" presStyleCnt="8"/>
      <dgm:spPr/>
      <dgm:t>
        <a:bodyPr/>
        <a:lstStyle/>
        <a:p>
          <a:endParaRPr lang="ru-RU"/>
        </a:p>
      </dgm:t>
    </dgm:pt>
    <dgm:pt modelId="{1E83D917-796C-4969-ADEF-3FE0D1F50B1F}" type="pres">
      <dgm:prSet presAssocID="{9AE20E4C-9979-4C4D-8328-DBAB70A8970F}" presName="node" presStyleLbl="node1" presStyleIdx="6" presStyleCnt="8" custScaleX="178431" custRadScaleRad="130748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071A0-E97C-4F73-BF10-2DF8AEE923ED}" type="pres">
      <dgm:prSet presAssocID="{9AE20E4C-9979-4C4D-8328-DBAB70A8970F}" presName="dummy" presStyleCnt="0"/>
      <dgm:spPr/>
    </dgm:pt>
    <dgm:pt modelId="{FFD9100A-D4E4-4FA1-AECB-12DACF5B4DCF}" type="pres">
      <dgm:prSet presAssocID="{CC97EFA0-70B6-4696-AA99-5998F8B4AD31}" presName="sibTrans" presStyleLbl="sibTrans2D1" presStyleIdx="6" presStyleCnt="8"/>
      <dgm:spPr/>
      <dgm:t>
        <a:bodyPr/>
        <a:lstStyle/>
        <a:p>
          <a:endParaRPr lang="ru-RU"/>
        </a:p>
      </dgm:t>
    </dgm:pt>
    <dgm:pt modelId="{C72C3762-5823-433D-94CC-D30009411AFE}" type="pres">
      <dgm:prSet presAssocID="{9F8C0CE5-078B-44D1-A991-61BF20CDFADD}" presName="node" presStyleLbl="node1" presStyleIdx="7" presStyleCnt="8" custScaleX="194201" custRadScaleRad="117258" custRadScaleInc="-62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B629E7-A4B3-4BDB-A9CF-FD3B4E6D6809}" type="pres">
      <dgm:prSet presAssocID="{9F8C0CE5-078B-44D1-A991-61BF20CDFADD}" presName="dummy" presStyleCnt="0"/>
      <dgm:spPr/>
    </dgm:pt>
    <dgm:pt modelId="{1CBFF90A-A8DE-45E7-ACA6-47EC8D253C0B}" type="pres">
      <dgm:prSet presAssocID="{4126BE27-A69C-418C-8431-1696EC1F5D11}" presName="sibTrans" presStyleLbl="sibTrans2D1" presStyleIdx="7" presStyleCnt="8"/>
      <dgm:spPr/>
      <dgm:t>
        <a:bodyPr/>
        <a:lstStyle/>
        <a:p>
          <a:endParaRPr lang="ru-RU"/>
        </a:p>
      </dgm:t>
    </dgm:pt>
  </dgm:ptLst>
  <dgm:cxnLst>
    <dgm:cxn modelId="{C129DE56-9BC0-4028-8EB7-35BBB353A8B2}" type="presOf" srcId="{A8A0651C-D997-49AC-B69C-C478B2654F69}" destId="{D64D2E14-5EEC-4667-AEC4-38569BCE7D23}" srcOrd="0" destOrd="0" presId="urn:microsoft.com/office/officeart/2005/8/layout/radial6"/>
    <dgm:cxn modelId="{24497A31-D670-445A-BE0F-1650DB8055F4}" type="presOf" srcId="{0D85B531-F27E-498B-A3AB-9001F8617A5E}" destId="{3106310D-123C-42D2-9355-7D418103D0B4}" srcOrd="0" destOrd="0" presId="urn:microsoft.com/office/officeart/2005/8/layout/radial6"/>
    <dgm:cxn modelId="{5E4633F4-535D-4EB1-B2A4-BCB79AE68AF8}" type="presOf" srcId="{9D439DF3-0C73-4E10-9523-5781795EF94F}" destId="{0D24519E-3083-4CBE-9DC5-44A4F38A259D}" srcOrd="0" destOrd="0" presId="urn:microsoft.com/office/officeart/2005/8/layout/radial6"/>
    <dgm:cxn modelId="{579D7C15-D14D-43D2-97D0-7436D436A57B}" type="presOf" srcId="{783838CD-EA88-4087-B8BF-8538CF01A650}" destId="{A59F7373-8B22-49D6-A88D-95B4D4EEEDAB}" srcOrd="0" destOrd="0" presId="urn:microsoft.com/office/officeart/2005/8/layout/radial6"/>
    <dgm:cxn modelId="{5D9CAD7E-53D2-4F42-B7A6-849CA9D5FC3B}" type="presOf" srcId="{F48A3C42-A1E3-4EB6-9E18-3E583C6697D4}" destId="{5DD0F59A-F96D-460E-9DC8-74DDF77482AA}" srcOrd="0" destOrd="0" presId="urn:microsoft.com/office/officeart/2005/8/layout/radial6"/>
    <dgm:cxn modelId="{25D71ADB-3A2B-45E9-B497-D84CA4A677E6}" srcId="{62118DC3-5478-4130-A316-78F2A9C3A21B}" destId="{544850A0-659C-42FE-B351-357D49E78E1F}" srcOrd="3" destOrd="0" parTransId="{EB9A194C-E541-4488-B60C-769926230D3B}" sibTransId="{9D439DF3-0C73-4E10-9523-5781795EF94F}"/>
    <dgm:cxn modelId="{1B72F9F7-A760-4794-855A-51BA1FDCA470}" srcId="{62118DC3-5478-4130-A316-78F2A9C3A21B}" destId="{09AC61BC-D504-49F0-A63E-60CEE3A26E04}" srcOrd="2" destOrd="0" parTransId="{5262E26D-9545-4001-959C-65088F34A578}" sibTransId="{486B811E-6A3C-4D10-9B03-CE082BF5EE03}"/>
    <dgm:cxn modelId="{BA34EA5D-9EBA-4FFE-8EF0-4750567515D2}" type="presOf" srcId="{C44FF79D-1859-450D-8AEA-18158DDA16E2}" destId="{D3D9D654-5433-4AAA-870B-91F50DCD3FE4}" srcOrd="0" destOrd="0" presId="urn:microsoft.com/office/officeart/2005/8/layout/radial6"/>
    <dgm:cxn modelId="{F3CFE320-390B-48DE-9F6A-1E2A68188060}" srcId="{62118DC3-5478-4130-A316-78F2A9C3A21B}" destId="{0D85B531-F27E-498B-A3AB-9001F8617A5E}" srcOrd="4" destOrd="0" parTransId="{BFF1512E-6B48-499E-933F-98E20005B014}" sibTransId="{AD69210A-3AB8-4076-B1ED-08C3B85DD9D9}"/>
    <dgm:cxn modelId="{4A126AC8-E9C7-4174-A864-8667E371BECB}" srcId="{62118DC3-5478-4130-A316-78F2A9C3A21B}" destId="{9AE20E4C-9979-4C4D-8328-DBAB70A8970F}" srcOrd="6" destOrd="0" parTransId="{DA922874-5FA4-4AD1-AF50-60E456AA9E77}" sibTransId="{CC97EFA0-70B6-4696-AA99-5998F8B4AD31}"/>
    <dgm:cxn modelId="{252BB266-822B-42FF-BB1C-C6D964A75802}" type="presOf" srcId="{E42FE0AA-123A-4DF0-B9D2-35BF1D8AA879}" destId="{5A8DD138-CE7D-45F3-8189-1A2E6B35F753}" srcOrd="0" destOrd="0" presId="urn:microsoft.com/office/officeart/2005/8/layout/radial6"/>
    <dgm:cxn modelId="{921E83AE-D81A-4821-A20D-3FF84AC0757B}" srcId="{62118DC3-5478-4130-A316-78F2A9C3A21B}" destId="{C44FF79D-1859-450D-8AEA-18158DDA16E2}" srcOrd="0" destOrd="0" parTransId="{4F1720B6-C722-4664-B0A7-BC261A524855}" sibTransId="{F48A3C42-A1E3-4EB6-9E18-3E583C6697D4}"/>
    <dgm:cxn modelId="{B9E77761-D107-44B4-9BE2-07AF5165D87B}" type="presOf" srcId="{CC97EFA0-70B6-4696-AA99-5998F8B4AD31}" destId="{FFD9100A-D4E4-4FA1-AECB-12DACF5B4DCF}" srcOrd="0" destOrd="0" presId="urn:microsoft.com/office/officeart/2005/8/layout/radial6"/>
    <dgm:cxn modelId="{92DD1FD6-D28F-49F5-B78C-2CC5A2064269}" type="presOf" srcId="{9AE20E4C-9979-4C4D-8328-DBAB70A8970F}" destId="{1E83D917-796C-4969-ADEF-3FE0D1F50B1F}" srcOrd="0" destOrd="0" presId="urn:microsoft.com/office/officeart/2005/8/layout/radial6"/>
    <dgm:cxn modelId="{C5AEF270-4AF0-46EF-A420-7FB6439C54DE}" type="presOf" srcId="{133839DF-88EF-4545-ABFA-2F65E82BF1DF}" destId="{31E47A9D-90FA-4E8C-B036-EEA680240E14}" srcOrd="0" destOrd="0" presId="urn:microsoft.com/office/officeart/2005/8/layout/radial6"/>
    <dgm:cxn modelId="{8FAEC6A9-DECE-404C-9977-DF42EC65295B}" srcId="{62118DC3-5478-4130-A316-78F2A9C3A21B}" destId="{E42FE0AA-123A-4DF0-B9D2-35BF1D8AA879}" srcOrd="5" destOrd="0" parTransId="{8BD5C692-7181-4BE0-AAA1-DBBA668BC166}" sibTransId="{F4AA6392-BA4A-4164-9A85-06DF4EA542D4}"/>
    <dgm:cxn modelId="{9546EB29-294B-4A99-8D5B-9FCFEEA6FC37}" type="presOf" srcId="{F4AA6392-BA4A-4164-9A85-06DF4EA542D4}" destId="{AF2A5FFC-3497-44E5-8F6E-5FCDE3DCDFBD}" srcOrd="0" destOrd="0" presId="urn:microsoft.com/office/officeart/2005/8/layout/radial6"/>
    <dgm:cxn modelId="{F7E96465-F28B-4B63-8EAA-002FC4EAC88D}" type="presOf" srcId="{9F8C0CE5-078B-44D1-A991-61BF20CDFADD}" destId="{C72C3762-5823-433D-94CC-D30009411AFE}" srcOrd="0" destOrd="0" presId="urn:microsoft.com/office/officeart/2005/8/layout/radial6"/>
    <dgm:cxn modelId="{BBB42D8E-B892-4AE3-81E2-211F56F55B22}" type="presOf" srcId="{544850A0-659C-42FE-B351-357D49E78E1F}" destId="{5EFA7D3B-FF3A-46C1-8C54-A88678CB3A27}" srcOrd="0" destOrd="0" presId="urn:microsoft.com/office/officeart/2005/8/layout/radial6"/>
    <dgm:cxn modelId="{D793B31B-A103-48C9-8402-4114D7ADB1A2}" srcId="{62118DC3-5478-4130-A316-78F2A9C3A21B}" destId="{9F8C0CE5-078B-44D1-A991-61BF20CDFADD}" srcOrd="7" destOrd="0" parTransId="{A097D6A0-C8CE-4F34-85EB-4286ABB39638}" sibTransId="{4126BE27-A69C-418C-8431-1696EC1F5D11}"/>
    <dgm:cxn modelId="{AA78D342-7813-4DB7-8186-4F03EA7317CB}" type="presOf" srcId="{09AC61BC-D504-49F0-A63E-60CEE3A26E04}" destId="{6AF79CA4-8DBD-4FD7-AA07-23B07B353CE4}" srcOrd="0" destOrd="0" presId="urn:microsoft.com/office/officeart/2005/8/layout/radial6"/>
    <dgm:cxn modelId="{96536F68-E852-47F8-88D6-85B805B9FD0A}" srcId="{783838CD-EA88-4087-B8BF-8538CF01A650}" destId="{62118DC3-5478-4130-A316-78F2A9C3A21B}" srcOrd="0" destOrd="0" parTransId="{6ECA5704-1F04-4BA4-A3D5-4E5EBE645BFC}" sibTransId="{34889981-1C8A-4349-AF17-53501AFE0DAC}"/>
    <dgm:cxn modelId="{4B0D3C29-3A90-43CA-B2D3-EFA48A09FC5A}" srcId="{62118DC3-5478-4130-A316-78F2A9C3A21B}" destId="{133839DF-88EF-4545-ABFA-2F65E82BF1DF}" srcOrd="1" destOrd="0" parTransId="{9F48973A-9BB1-4BC9-83C9-9C80CDBC8091}" sibTransId="{A8A0651C-D997-49AC-B69C-C478B2654F69}"/>
    <dgm:cxn modelId="{8C8064AD-BBCD-4558-B565-29254272773E}" type="presOf" srcId="{62118DC3-5478-4130-A316-78F2A9C3A21B}" destId="{E151D79A-5CD4-4C32-A37E-08EE30DE806F}" srcOrd="0" destOrd="0" presId="urn:microsoft.com/office/officeart/2005/8/layout/radial6"/>
    <dgm:cxn modelId="{E7EE615C-FEF6-4925-990D-D1B37CCC6FBA}" type="presOf" srcId="{486B811E-6A3C-4D10-9B03-CE082BF5EE03}" destId="{6CBABF3D-A968-4549-A2D4-CD99CF93A3A0}" srcOrd="0" destOrd="0" presId="urn:microsoft.com/office/officeart/2005/8/layout/radial6"/>
    <dgm:cxn modelId="{9FB97511-C43F-4A7C-BE82-C9DCCA1809A6}" type="presOf" srcId="{4126BE27-A69C-418C-8431-1696EC1F5D11}" destId="{1CBFF90A-A8DE-45E7-ACA6-47EC8D253C0B}" srcOrd="0" destOrd="0" presId="urn:microsoft.com/office/officeart/2005/8/layout/radial6"/>
    <dgm:cxn modelId="{21AF2625-7EEA-4319-829D-70E257FA182B}" type="presOf" srcId="{AD69210A-3AB8-4076-B1ED-08C3B85DD9D9}" destId="{167B68C9-AA1C-4BBB-89C9-BDBAAB4FEE08}" srcOrd="0" destOrd="0" presId="urn:microsoft.com/office/officeart/2005/8/layout/radial6"/>
    <dgm:cxn modelId="{49CFA5CC-3588-4333-B976-18CC8CD80EDF}" type="presParOf" srcId="{A59F7373-8B22-49D6-A88D-95B4D4EEEDAB}" destId="{E151D79A-5CD4-4C32-A37E-08EE30DE806F}" srcOrd="0" destOrd="0" presId="urn:microsoft.com/office/officeart/2005/8/layout/radial6"/>
    <dgm:cxn modelId="{B4889D52-9CF2-4A7E-B270-B25E74E99FDF}" type="presParOf" srcId="{A59F7373-8B22-49D6-A88D-95B4D4EEEDAB}" destId="{D3D9D654-5433-4AAA-870B-91F50DCD3FE4}" srcOrd="1" destOrd="0" presId="urn:microsoft.com/office/officeart/2005/8/layout/radial6"/>
    <dgm:cxn modelId="{D6F05956-ED20-46EB-B6F1-95303876A294}" type="presParOf" srcId="{A59F7373-8B22-49D6-A88D-95B4D4EEEDAB}" destId="{8980037D-1109-48DF-B472-FE466AF7B271}" srcOrd="2" destOrd="0" presId="urn:microsoft.com/office/officeart/2005/8/layout/radial6"/>
    <dgm:cxn modelId="{418ACBE3-47AB-4DD1-B571-446C9CA5F764}" type="presParOf" srcId="{A59F7373-8B22-49D6-A88D-95B4D4EEEDAB}" destId="{5DD0F59A-F96D-460E-9DC8-74DDF77482AA}" srcOrd="3" destOrd="0" presId="urn:microsoft.com/office/officeart/2005/8/layout/radial6"/>
    <dgm:cxn modelId="{DB75459E-3841-455B-B721-E89E86268F38}" type="presParOf" srcId="{A59F7373-8B22-49D6-A88D-95B4D4EEEDAB}" destId="{31E47A9D-90FA-4E8C-B036-EEA680240E14}" srcOrd="4" destOrd="0" presId="urn:microsoft.com/office/officeart/2005/8/layout/radial6"/>
    <dgm:cxn modelId="{0CEB4122-C52E-42C0-9295-A53D03154BE3}" type="presParOf" srcId="{A59F7373-8B22-49D6-A88D-95B4D4EEEDAB}" destId="{FEB9946B-2C86-4F3F-A6EF-EAB89FA00B7F}" srcOrd="5" destOrd="0" presId="urn:microsoft.com/office/officeart/2005/8/layout/radial6"/>
    <dgm:cxn modelId="{63DB8288-0843-440B-8B7F-8D8A24D19530}" type="presParOf" srcId="{A59F7373-8B22-49D6-A88D-95B4D4EEEDAB}" destId="{D64D2E14-5EEC-4667-AEC4-38569BCE7D23}" srcOrd="6" destOrd="0" presId="urn:microsoft.com/office/officeart/2005/8/layout/radial6"/>
    <dgm:cxn modelId="{D9EA838E-9D46-40ED-BF33-0413C677C3C6}" type="presParOf" srcId="{A59F7373-8B22-49D6-A88D-95B4D4EEEDAB}" destId="{6AF79CA4-8DBD-4FD7-AA07-23B07B353CE4}" srcOrd="7" destOrd="0" presId="urn:microsoft.com/office/officeart/2005/8/layout/radial6"/>
    <dgm:cxn modelId="{9C108A65-D4E0-42FA-9F6A-8FDB3CBD428B}" type="presParOf" srcId="{A59F7373-8B22-49D6-A88D-95B4D4EEEDAB}" destId="{06B41B6F-A654-4151-A5AE-CF1A263A2764}" srcOrd="8" destOrd="0" presId="urn:microsoft.com/office/officeart/2005/8/layout/radial6"/>
    <dgm:cxn modelId="{31848EF6-A0FB-42A8-B7BE-C14450B9D59D}" type="presParOf" srcId="{A59F7373-8B22-49D6-A88D-95B4D4EEEDAB}" destId="{6CBABF3D-A968-4549-A2D4-CD99CF93A3A0}" srcOrd="9" destOrd="0" presId="urn:microsoft.com/office/officeart/2005/8/layout/radial6"/>
    <dgm:cxn modelId="{A9F70BE5-DAE2-4ADE-AF30-E6EDD36016E3}" type="presParOf" srcId="{A59F7373-8B22-49D6-A88D-95B4D4EEEDAB}" destId="{5EFA7D3B-FF3A-46C1-8C54-A88678CB3A27}" srcOrd="10" destOrd="0" presId="urn:microsoft.com/office/officeart/2005/8/layout/radial6"/>
    <dgm:cxn modelId="{2633DCDB-500A-4815-880C-50781F8AA58B}" type="presParOf" srcId="{A59F7373-8B22-49D6-A88D-95B4D4EEEDAB}" destId="{53AF1D70-3D4E-4DED-932F-2A0046D65297}" srcOrd="11" destOrd="0" presId="urn:microsoft.com/office/officeart/2005/8/layout/radial6"/>
    <dgm:cxn modelId="{7CEB596D-550C-4BDF-AD09-81A92F74516A}" type="presParOf" srcId="{A59F7373-8B22-49D6-A88D-95B4D4EEEDAB}" destId="{0D24519E-3083-4CBE-9DC5-44A4F38A259D}" srcOrd="12" destOrd="0" presId="urn:microsoft.com/office/officeart/2005/8/layout/radial6"/>
    <dgm:cxn modelId="{AC58C99B-00BC-49B3-BE87-DAD1B17500FC}" type="presParOf" srcId="{A59F7373-8B22-49D6-A88D-95B4D4EEEDAB}" destId="{3106310D-123C-42D2-9355-7D418103D0B4}" srcOrd="13" destOrd="0" presId="urn:microsoft.com/office/officeart/2005/8/layout/radial6"/>
    <dgm:cxn modelId="{8B79B1B9-CC53-4DFA-A138-C58A8B090DDB}" type="presParOf" srcId="{A59F7373-8B22-49D6-A88D-95B4D4EEEDAB}" destId="{C2D4C698-13C7-44DA-A489-ECB8215BD609}" srcOrd="14" destOrd="0" presId="urn:microsoft.com/office/officeart/2005/8/layout/radial6"/>
    <dgm:cxn modelId="{796B311C-B38A-4BBB-BA30-43CB223F4C82}" type="presParOf" srcId="{A59F7373-8B22-49D6-A88D-95B4D4EEEDAB}" destId="{167B68C9-AA1C-4BBB-89C9-BDBAAB4FEE08}" srcOrd="15" destOrd="0" presId="urn:microsoft.com/office/officeart/2005/8/layout/radial6"/>
    <dgm:cxn modelId="{521F686C-F664-4421-9B95-7259E6823A93}" type="presParOf" srcId="{A59F7373-8B22-49D6-A88D-95B4D4EEEDAB}" destId="{5A8DD138-CE7D-45F3-8189-1A2E6B35F753}" srcOrd="16" destOrd="0" presId="urn:microsoft.com/office/officeart/2005/8/layout/radial6"/>
    <dgm:cxn modelId="{061C68BC-7B8E-4CF4-8665-41EC0B63BAE7}" type="presParOf" srcId="{A59F7373-8B22-49D6-A88D-95B4D4EEEDAB}" destId="{A77CA59F-A401-4E38-B85D-EC665B86DE68}" srcOrd="17" destOrd="0" presId="urn:microsoft.com/office/officeart/2005/8/layout/radial6"/>
    <dgm:cxn modelId="{5C9A32CF-F63B-4047-BC99-BECB1679429C}" type="presParOf" srcId="{A59F7373-8B22-49D6-A88D-95B4D4EEEDAB}" destId="{AF2A5FFC-3497-44E5-8F6E-5FCDE3DCDFBD}" srcOrd="18" destOrd="0" presId="urn:microsoft.com/office/officeart/2005/8/layout/radial6"/>
    <dgm:cxn modelId="{4732A32B-4C9C-4F68-AED3-616F00DA1582}" type="presParOf" srcId="{A59F7373-8B22-49D6-A88D-95B4D4EEEDAB}" destId="{1E83D917-796C-4969-ADEF-3FE0D1F50B1F}" srcOrd="19" destOrd="0" presId="urn:microsoft.com/office/officeart/2005/8/layout/radial6"/>
    <dgm:cxn modelId="{075EBD7F-7A46-4E31-B225-2431DBE606AC}" type="presParOf" srcId="{A59F7373-8B22-49D6-A88D-95B4D4EEEDAB}" destId="{2D1071A0-E97C-4F73-BF10-2DF8AEE923ED}" srcOrd="20" destOrd="0" presId="urn:microsoft.com/office/officeart/2005/8/layout/radial6"/>
    <dgm:cxn modelId="{DACA066F-8E14-4A6A-8BC2-613BD13953A7}" type="presParOf" srcId="{A59F7373-8B22-49D6-A88D-95B4D4EEEDAB}" destId="{FFD9100A-D4E4-4FA1-AECB-12DACF5B4DCF}" srcOrd="21" destOrd="0" presId="urn:microsoft.com/office/officeart/2005/8/layout/radial6"/>
    <dgm:cxn modelId="{9372AC71-0876-4233-9FEE-8B832D1F9B50}" type="presParOf" srcId="{A59F7373-8B22-49D6-A88D-95B4D4EEEDAB}" destId="{C72C3762-5823-433D-94CC-D30009411AFE}" srcOrd="22" destOrd="0" presId="urn:microsoft.com/office/officeart/2005/8/layout/radial6"/>
    <dgm:cxn modelId="{5D43E373-20AE-49F9-AAA6-A494872544AE}" type="presParOf" srcId="{A59F7373-8B22-49D6-A88D-95B4D4EEEDAB}" destId="{C6B629E7-A4B3-4BDB-A9CF-FD3B4E6D6809}" srcOrd="23" destOrd="0" presId="urn:microsoft.com/office/officeart/2005/8/layout/radial6"/>
    <dgm:cxn modelId="{ACCD118C-A31A-4FE0-8D1F-3340EE647882}" type="presParOf" srcId="{A59F7373-8B22-49D6-A88D-95B4D4EEEDAB}" destId="{1CBFF90A-A8DE-45E7-ACA6-47EC8D253C0B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BFF90A-A8DE-45E7-ACA6-47EC8D253C0B}">
      <dsp:nvSpPr>
        <dsp:cNvPr id="0" name=""/>
        <dsp:cNvSpPr/>
      </dsp:nvSpPr>
      <dsp:spPr>
        <a:xfrm>
          <a:off x="2135623" y="567428"/>
          <a:ext cx="4822265" cy="4822265"/>
        </a:xfrm>
        <a:prstGeom prst="blockArc">
          <a:avLst>
            <a:gd name="adj1" fmla="val 13448644"/>
            <a:gd name="adj2" fmla="val 16875548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D9100A-D4E4-4FA1-AECB-12DACF5B4DCF}">
      <dsp:nvSpPr>
        <dsp:cNvPr id="0" name=""/>
        <dsp:cNvSpPr/>
      </dsp:nvSpPr>
      <dsp:spPr>
        <a:xfrm>
          <a:off x="1956861" y="733569"/>
          <a:ext cx="4822265" cy="4822265"/>
        </a:xfrm>
        <a:prstGeom prst="blockArc">
          <a:avLst>
            <a:gd name="adj1" fmla="val 11087671"/>
            <a:gd name="adj2" fmla="val 13802834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2A5FFC-3497-44E5-8F6E-5FCDE3DCDFBD}">
      <dsp:nvSpPr>
        <dsp:cNvPr id="0" name=""/>
        <dsp:cNvSpPr/>
      </dsp:nvSpPr>
      <dsp:spPr>
        <a:xfrm>
          <a:off x="1954789" y="314111"/>
          <a:ext cx="4822265" cy="4822265"/>
        </a:xfrm>
        <a:prstGeom prst="blockArc">
          <a:avLst>
            <a:gd name="adj1" fmla="val 7677438"/>
            <a:gd name="adj2" fmla="val 10478367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7B68C9-AA1C-4BBB-89C9-BDBAAB4FEE08}">
      <dsp:nvSpPr>
        <dsp:cNvPr id="0" name=""/>
        <dsp:cNvSpPr/>
      </dsp:nvSpPr>
      <dsp:spPr>
        <a:xfrm>
          <a:off x="2241965" y="578974"/>
          <a:ext cx="4822265" cy="4822265"/>
        </a:xfrm>
        <a:prstGeom prst="blockArc">
          <a:avLst>
            <a:gd name="adj1" fmla="val 4740489"/>
            <a:gd name="adj2" fmla="val 8244818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24519E-3083-4CBE-9DC5-44A4F38A259D}">
      <dsp:nvSpPr>
        <dsp:cNvPr id="0" name=""/>
        <dsp:cNvSpPr/>
      </dsp:nvSpPr>
      <dsp:spPr>
        <a:xfrm>
          <a:off x="3144320" y="578717"/>
          <a:ext cx="4822265" cy="4822265"/>
        </a:xfrm>
        <a:prstGeom prst="blockArc">
          <a:avLst>
            <a:gd name="adj1" fmla="val 2583968"/>
            <a:gd name="adj2" fmla="val 6057555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BABF3D-A968-4549-A2D4-CD99CF93A3A0}">
      <dsp:nvSpPr>
        <dsp:cNvPr id="0" name=""/>
        <dsp:cNvSpPr/>
      </dsp:nvSpPr>
      <dsp:spPr>
        <a:xfrm>
          <a:off x="3026805" y="702442"/>
          <a:ext cx="5222802" cy="4443186"/>
        </a:xfrm>
        <a:prstGeom prst="blockArc">
          <a:avLst>
            <a:gd name="adj1" fmla="val 32780"/>
            <a:gd name="adj2" fmla="val 2717098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4D2E14-5EEC-4667-AEC4-38569BCE7D23}">
      <dsp:nvSpPr>
        <dsp:cNvPr id="0" name=""/>
        <dsp:cNvSpPr/>
      </dsp:nvSpPr>
      <dsp:spPr>
        <a:xfrm>
          <a:off x="3221012" y="781974"/>
          <a:ext cx="4822265" cy="4822265"/>
        </a:xfrm>
        <a:prstGeom prst="blockArc">
          <a:avLst>
            <a:gd name="adj1" fmla="val 18382887"/>
            <a:gd name="adj2" fmla="val 21241797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0F59A-F96D-460E-9DC8-74DDF77482AA}">
      <dsp:nvSpPr>
        <dsp:cNvPr id="0" name=""/>
        <dsp:cNvSpPr/>
      </dsp:nvSpPr>
      <dsp:spPr>
        <a:xfrm>
          <a:off x="2983353" y="581545"/>
          <a:ext cx="4822265" cy="4822265"/>
        </a:xfrm>
        <a:prstGeom prst="blockArc">
          <a:avLst>
            <a:gd name="adj1" fmla="val 15638939"/>
            <a:gd name="adj2" fmla="val 18834214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51D79A-5CD4-4C32-A37E-08EE30DE806F}">
      <dsp:nvSpPr>
        <dsp:cNvPr id="0" name=""/>
        <dsp:cNvSpPr/>
      </dsp:nvSpPr>
      <dsp:spPr>
        <a:xfrm>
          <a:off x="3435206" y="1875067"/>
          <a:ext cx="3339461" cy="22297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Направления воспитательной работы  классного руководителя</a:t>
          </a:r>
        </a:p>
      </dsp:txBody>
      <dsp:txXfrm>
        <a:off x="3924259" y="2201609"/>
        <a:ext cx="2361355" cy="1576683"/>
      </dsp:txXfrm>
    </dsp:sp>
    <dsp:sp modelId="{D3D9D654-5433-4AAA-870B-91F50DCD3FE4}">
      <dsp:nvSpPr>
        <dsp:cNvPr id="0" name=""/>
        <dsp:cNvSpPr/>
      </dsp:nvSpPr>
      <dsp:spPr>
        <a:xfrm>
          <a:off x="3963449" y="79691"/>
          <a:ext cx="2091986" cy="11494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эстетическое воспитание </a:t>
          </a:r>
        </a:p>
      </dsp:txBody>
      <dsp:txXfrm>
        <a:off x="4269813" y="248024"/>
        <a:ext cx="1479258" cy="812783"/>
      </dsp:txXfrm>
    </dsp:sp>
    <dsp:sp modelId="{31E47A9D-90FA-4E8C-B036-EEA680240E14}">
      <dsp:nvSpPr>
        <dsp:cNvPr id="0" name=""/>
        <dsp:cNvSpPr/>
      </dsp:nvSpPr>
      <dsp:spPr>
        <a:xfrm>
          <a:off x="5989588" y="710528"/>
          <a:ext cx="2096388" cy="11494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трудовое воспитание </a:t>
          </a:r>
        </a:p>
      </dsp:txBody>
      <dsp:txXfrm>
        <a:off x="6296597" y="878861"/>
        <a:ext cx="1482370" cy="812783"/>
      </dsp:txXfrm>
    </dsp:sp>
    <dsp:sp modelId="{6AF79CA4-8DBD-4FD7-AA07-23B07B353CE4}">
      <dsp:nvSpPr>
        <dsp:cNvPr id="0" name=""/>
        <dsp:cNvSpPr/>
      </dsp:nvSpPr>
      <dsp:spPr>
        <a:xfrm>
          <a:off x="7013432" y="2371907"/>
          <a:ext cx="1951224" cy="11494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ценности научного познания </a:t>
          </a:r>
        </a:p>
      </dsp:txBody>
      <dsp:txXfrm>
        <a:off x="7299182" y="2540240"/>
        <a:ext cx="1379724" cy="812783"/>
      </dsp:txXfrm>
    </dsp:sp>
    <dsp:sp modelId="{5EFA7D3B-FF3A-46C1-8C54-A88678CB3A27}">
      <dsp:nvSpPr>
        <dsp:cNvPr id="0" name=""/>
        <dsp:cNvSpPr/>
      </dsp:nvSpPr>
      <dsp:spPr>
        <a:xfrm>
          <a:off x="6181695" y="4033292"/>
          <a:ext cx="2210034" cy="11494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экологическое воспитание </a:t>
          </a:r>
        </a:p>
      </dsp:txBody>
      <dsp:txXfrm>
        <a:off x="6505347" y="4201625"/>
        <a:ext cx="1562730" cy="812783"/>
      </dsp:txXfrm>
    </dsp:sp>
    <dsp:sp modelId="{3106310D-123C-42D2-9355-7D418103D0B4}">
      <dsp:nvSpPr>
        <dsp:cNvPr id="0" name=""/>
        <dsp:cNvSpPr/>
      </dsp:nvSpPr>
      <dsp:spPr>
        <a:xfrm>
          <a:off x="4030294" y="4741660"/>
          <a:ext cx="2149286" cy="11494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физическое воспитание, </a:t>
          </a:r>
          <a:r>
            <a:rPr lang="ru-RU" sz="900" kern="1200" dirty="0"/>
            <a:t>формирование культуры здорового образа жизни и эмоционального благополучия </a:t>
          </a:r>
        </a:p>
      </dsp:txBody>
      <dsp:txXfrm>
        <a:off x="4345050" y="4909993"/>
        <a:ext cx="1519774" cy="812783"/>
      </dsp:txXfrm>
    </dsp:sp>
    <dsp:sp modelId="{5A8DD138-CE7D-45F3-8189-1A2E6B35F753}">
      <dsp:nvSpPr>
        <dsp:cNvPr id="0" name=""/>
        <dsp:cNvSpPr/>
      </dsp:nvSpPr>
      <dsp:spPr>
        <a:xfrm>
          <a:off x="1854315" y="4018996"/>
          <a:ext cx="2108066" cy="11494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духовно-нравственное воспитание </a:t>
          </a:r>
        </a:p>
      </dsp:txBody>
      <dsp:txXfrm>
        <a:off x="2163034" y="4187329"/>
        <a:ext cx="1490628" cy="812783"/>
      </dsp:txXfrm>
    </dsp:sp>
    <dsp:sp modelId="{1E83D917-796C-4969-ADEF-3FE0D1F50B1F}">
      <dsp:nvSpPr>
        <dsp:cNvPr id="0" name=""/>
        <dsp:cNvSpPr/>
      </dsp:nvSpPr>
      <dsp:spPr>
        <a:xfrm>
          <a:off x="981046" y="2371907"/>
          <a:ext cx="2050973" cy="11494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патриотическое воспитание </a:t>
          </a:r>
        </a:p>
      </dsp:txBody>
      <dsp:txXfrm>
        <a:off x="1281404" y="2540240"/>
        <a:ext cx="1450257" cy="812783"/>
      </dsp:txXfrm>
    </dsp:sp>
    <dsp:sp modelId="{C72C3762-5823-433D-94CC-D30009411AFE}">
      <dsp:nvSpPr>
        <dsp:cNvPr id="0" name=""/>
        <dsp:cNvSpPr/>
      </dsp:nvSpPr>
      <dsp:spPr>
        <a:xfrm>
          <a:off x="1730122" y="753386"/>
          <a:ext cx="2232241" cy="11494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гражданское воспитание </a:t>
          </a:r>
        </a:p>
      </dsp:txBody>
      <dsp:txXfrm>
        <a:off x="2057026" y="921719"/>
        <a:ext cx="1578433" cy="8127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g"/><Relationship Id="rId7" Type="http://schemas.openxmlformats.org/officeDocument/2006/relationships/image" Target="../media/image29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95255" y="2297138"/>
            <a:ext cx="8164134" cy="2046261"/>
          </a:xfrm>
        </p:spPr>
        <p:txBody>
          <a:bodyPr>
            <a:noAutofit/>
          </a:bodyPr>
          <a:lstStyle/>
          <a:p>
            <a:pPr algn="just"/>
            <a:r>
              <a:rPr lang="ru-RU" sz="3200" b="1" i="1" dirty="0"/>
              <a:t>                  </a:t>
            </a:r>
            <a:r>
              <a:rPr lang="ru-RU" sz="3200" b="1" dirty="0"/>
              <a:t>Реализация </a:t>
            </a:r>
          </a:p>
          <a:p>
            <a:pPr algn="just"/>
            <a:r>
              <a:rPr lang="ru-RU" sz="3200" b="1" dirty="0"/>
              <a:t>Программы воспитания через модуль «Классное руководство»</a:t>
            </a:r>
          </a:p>
        </p:txBody>
      </p:sp>
      <p:pic>
        <p:nvPicPr>
          <p:cNvPr id="6" name="Picture 2" descr="C:\Users\mvideo\Pictures\8dD2XEp1EKc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83" y="143724"/>
            <a:ext cx="2511380" cy="28591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513844" y="566574"/>
            <a:ext cx="90909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Краевое государственное бюджетное общеобразовательное учреждение 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«Барнаульская общеобразовательная школа-интернат № 6»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814427" y="5148931"/>
            <a:ext cx="5790408" cy="13142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i="1" dirty="0"/>
              <a:t>Учитель начальных классов:</a:t>
            </a:r>
          </a:p>
          <a:p>
            <a:r>
              <a:rPr lang="ru-RU" sz="2000" b="1" i="1" dirty="0"/>
              <a:t> </a:t>
            </a:r>
            <a:r>
              <a:rPr lang="ru-RU" sz="2000" b="1" i="1" dirty="0" err="1"/>
              <a:t>Мусорина</a:t>
            </a:r>
            <a:r>
              <a:rPr lang="ru-RU" sz="2000" b="1" i="1" dirty="0"/>
              <a:t> Н.Ф. </a:t>
            </a:r>
          </a:p>
          <a:p>
            <a:endParaRPr lang="ru-RU" sz="3200" b="1" i="1" dirty="0"/>
          </a:p>
          <a:p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331273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2A3D2BB-75C4-4EE0-AE2D-DD6E6C8704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7555396">
            <a:off x="8368290" y="2772861"/>
            <a:ext cx="2698543" cy="393373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E1AC205-36A6-450F-A2F2-143A7B8D3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4888" y="3187080"/>
            <a:ext cx="2610114" cy="329761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7015BEF-D242-4243-8FEE-A22D6A9B7A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109833" y="251668"/>
            <a:ext cx="3320641" cy="212660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A5D58EA-471E-4CF2-B1A4-4384F879F9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9613" y="184558"/>
            <a:ext cx="3749179" cy="219371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D8E8815-27A3-4111-9DFB-6E0DDDE43EA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078" b="11993"/>
          <a:stretch/>
        </p:blipFill>
        <p:spPr>
          <a:xfrm rot="20047613">
            <a:off x="990382" y="2966871"/>
            <a:ext cx="2733568" cy="349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82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5038" y="151002"/>
            <a:ext cx="7276801" cy="1071496"/>
          </a:xfrm>
        </p:spPr>
        <p:txBody>
          <a:bodyPr>
            <a:normAutofit/>
          </a:bodyPr>
          <a:lstStyle/>
          <a:p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Работа с классным коллективом: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6736" y="1609344"/>
            <a:ext cx="10187876" cy="430187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5" latinLnBrk="1"/>
            <a:r>
              <a:rPr lang="ru-RU" sz="3000" dirty="0"/>
              <a:t>Выработка законов класса,</a:t>
            </a:r>
          </a:p>
          <a:p>
            <a:pPr marL="2286000" lvl="5" indent="0" latinLnBrk="1">
              <a:buNone/>
            </a:pPr>
            <a:r>
              <a:rPr lang="ru-RU" sz="3000" dirty="0"/>
              <a:t> традиций.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FCE11EA-5D0B-4F2B-81CB-7502D84DB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34" y="1222498"/>
            <a:ext cx="2661833" cy="20568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598E487-F389-4D85-A699-251E4CA619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5902" y="4377423"/>
            <a:ext cx="3260521" cy="244539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FC1E6C4-522A-4E68-8C6C-E0941861E4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9588" y="3357623"/>
            <a:ext cx="2978863" cy="197439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859F8E6-7A8F-4CA7-B5FB-3E31E2FC4B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779"/>
          <a:stretch/>
        </p:blipFill>
        <p:spPr>
          <a:xfrm>
            <a:off x="10095729" y="1095677"/>
            <a:ext cx="1559070" cy="295246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164BB77D-9158-4CCE-A599-B13A9BCA1A5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74" t="1986" r="-1374" b="14047"/>
          <a:stretch/>
        </p:blipFill>
        <p:spPr>
          <a:xfrm>
            <a:off x="9571839" y="4286090"/>
            <a:ext cx="1663379" cy="24830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06D33485-EBFA-42B7-8136-9FCE15B3FFC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5582"/>
          <a:stretch/>
        </p:blipFill>
        <p:spPr>
          <a:xfrm>
            <a:off x="7694148" y="2935886"/>
            <a:ext cx="2251394" cy="297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403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CE20E68-D31C-4A62-A566-7B15BCCBFE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94606" y="263586"/>
            <a:ext cx="4643067" cy="348230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6795E22-F1F5-4BBA-90E2-F16EDACB2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9950" y="259519"/>
            <a:ext cx="2611726" cy="348230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693596B-5C94-42DD-92F0-E0174FD861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5494" y="3265799"/>
            <a:ext cx="2611726" cy="348230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F199454-60EB-4066-9830-EF3A26291E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2078" y="3797883"/>
            <a:ext cx="2227864" cy="289822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4EB90B3-6E21-4C07-93F8-C6DD75BCA5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093"/>
          <a:stretch/>
        </p:blipFill>
        <p:spPr>
          <a:xfrm>
            <a:off x="3682767" y="3741821"/>
            <a:ext cx="2413233" cy="289822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7FFA9FF7-6EDB-4F2D-B95E-27D11086C06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4452" b="32539"/>
          <a:stretch/>
        </p:blipFill>
        <p:spPr>
          <a:xfrm>
            <a:off x="586133" y="3429001"/>
            <a:ext cx="2541183" cy="321104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B0D05E4-17A7-4E9C-965C-F7C7D2CAA4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31764" y="531777"/>
            <a:ext cx="1977289" cy="321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41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Индивидуальная работа с обучающимися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23457" y="2306972"/>
            <a:ext cx="10293291" cy="3858936"/>
          </a:xfrm>
        </p:spPr>
        <p:txBody>
          <a:bodyPr>
            <a:normAutofit/>
          </a:bodyPr>
          <a:lstStyle/>
          <a:p>
            <a:pPr latinLnBrk="1"/>
            <a:r>
              <a:rPr lang="ru-RU" sz="3200" dirty="0"/>
              <a:t>- Изучение личностных особенностей школь-</a:t>
            </a:r>
          </a:p>
          <a:p>
            <a:pPr marL="0" indent="0" latinLnBrk="1">
              <a:buNone/>
            </a:pPr>
            <a:r>
              <a:rPr lang="ru-RU" sz="3200" dirty="0" err="1"/>
              <a:t>ников</a:t>
            </a:r>
            <a:r>
              <a:rPr lang="ru-RU" sz="3200" dirty="0"/>
              <a:t>;</a:t>
            </a:r>
          </a:p>
          <a:p>
            <a:pPr latinLnBrk="1"/>
            <a:r>
              <a:rPr lang="ru-RU" sz="3200" dirty="0"/>
              <a:t> - Поддержка ребенка в</a:t>
            </a:r>
            <a:r>
              <a:rPr lang="en-US" sz="3200" dirty="0"/>
              <a:t> </a:t>
            </a:r>
            <a:r>
              <a:rPr lang="ru-RU" sz="3200" dirty="0"/>
              <a:t>решении проблем;</a:t>
            </a:r>
          </a:p>
          <a:p>
            <a:pPr latinLnBrk="1"/>
            <a:r>
              <a:rPr lang="ru-RU" sz="3200" dirty="0"/>
              <a:t> - Индивидуальная работа по</a:t>
            </a:r>
            <a:r>
              <a:rPr lang="en-US" sz="3200" dirty="0"/>
              <a:t> </a:t>
            </a:r>
            <a:r>
              <a:rPr lang="ru-RU" sz="3200" dirty="0"/>
              <a:t>заполнению портфолио;</a:t>
            </a:r>
          </a:p>
          <a:p>
            <a:r>
              <a:rPr lang="ru-RU" sz="3200" dirty="0"/>
              <a:t> - Коррекция поведения ребенка.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3450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546836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Работа с</a:t>
            </a:r>
            <a:r>
              <a:rPr lang="en-US" b="1" dirty="0"/>
              <a:t> </a:t>
            </a:r>
            <a:r>
              <a:rPr lang="ru-RU" b="1" dirty="0"/>
              <a:t>учителями предметниками и узкими специалистами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atinLnBrk="1"/>
            <a:r>
              <a:rPr lang="ru-RU" sz="3200" dirty="0"/>
              <a:t>-Консультации классного руководителя с</a:t>
            </a:r>
            <a:r>
              <a:rPr lang="en-US" sz="3200" dirty="0"/>
              <a:t> </a:t>
            </a:r>
            <a:r>
              <a:rPr lang="ru-RU" sz="3200" dirty="0"/>
              <a:t>учи-</a:t>
            </a:r>
          </a:p>
          <a:p>
            <a:pPr marL="0" indent="0" latinLnBrk="1">
              <a:buNone/>
            </a:pPr>
            <a:r>
              <a:rPr lang="ru-RU" sz="3200" dirty="0" err="1"/>
              <a:t>телями</a:t>
            </a:r>
            <a:r>
              <a:rPr lang="ru-RU" sz="3200" dirty="0"/>
              <a:t>-предметниками, узкими специалистами;</a:t>
            </a:r>
          </a:p>
          <a:p>
            <a:pPr latinLnBrk="1"/>
            <a:r>
              <a:rPr lang="ru-RU" sz="3200" dirty="0"/>
              <a:t> -Проведение мини-педсоветов, участие в </a:t>
            </a:r>
            <a:r>
              <a:rPr lang="ru-RU" sz="3200"/>
              <a:t>засе-даниях</a:t>
            </a:r>
            <a:r>
              <a:rPr lang="ru-RU" sz="3200" dirty="0"/>
              <a:t> школьного </a:t>
            </a:r>
            <a:r>
              <a:rPr lang="ru-RU" sz="3200" dirty="0" err="1"/>
              <a:t>ППк</a:t>
            </a:r>
            <a:r>
              <a:rPr lang="ru-RU" sz="3200" dirty="0"/>
              <a:t>;</a:t>
            </a:r>
          </a:p>
          <a:p>
            <a:pPr latinLnBrk="1"/>
            <a:r>
              <a:rPr lang="ru-RU" sz="3200" dirty="0"/>
              <a:t> - Привлечение педагогов к</a:t>
            </a:r>
            <a:r>
              <a:rPr lang="en-US" sz="3200" dirty="0"/>
              <a:t> </a:t>
            </a:r>
            <a:r>
              <a:rPr lang="ru-RU" sz="3200" dirty="0"/>
              <a:t>участию во</a:t>
            </a:r>
          </a:p>
          <a:p>
            <a:pPr marL="0" indent="0" latinLnBrk="1">
              <a:buNone/>
            </a:pPr>
            <a:r>
              <a:rPr lang="en-US" sz="3200" dirty="0"/>
              <a:t> </a:t>
            </a:r>
            <a:r>
              <a:rPr lang="ru-RU" sz="3200" dirty="0" err="1"/>
              <a:t>внутриклассных</a:t>
            </a:r>
            <a:r>
              <a:rPr lang="ru-RU" sz="3200" dirty="0"/>
              <a:t> делах;</a:t>
            </a:r>
          </a:p>
          <a:p>
            <a:r>
              <a:rPr lang="ru-RU" sz="3200" dirty="0"/>
              <a:t> - Привлечение узких специалистов и администрации к участию в родительских собраниях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4418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/>
              <a:t>Работа с</a:t>
            </a:r>
            <a:r>
              <a:rPr lang="en-US" sz="3200" b="1" dirty="0"/>
              <a:t> </a:t>
            </a:r>
            <a:r>
              <a:rPr lang="ru-RU" sz="3200" b="1" dirty="0"/>
              <a:t>родителями обучающихся или их</a:t>
            </a:r>
            <a:r>
              <a:rPr lang="en-US" sz="3200" b="1" dirty="0"/>
              <a:t> </a:t>
            </a:r>
            <a:r>
              <a:rPr lang="ru-RU" sz="3200" b="1" dirty="0"/>
              <a:t>законными представителями:</a:t>
            </a:r>
            <a:br>
              <a:rPr lang="ru-RU" sz="3200" b="1" dirty="0"/>
            </a:b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32513" y="1803633"/>
            <a:ext cx="9689285" cy="5054367"/>
          </a:xfrm>
        </p:spPr>
        <p:txBody>
          <a:bodyPr>
            <a:noAutofit/>
          </a:bodyPr>
          <a:lstStyle/>
          <a:p>
            <a:pPr latinLnBrk="1"/>
            <a:r>
              <a:rPr lang="ru-RU" sz="2400" dirty="0"/>
              <a:t>Регулярное информирование родителей об</a:t>
            </a:r>
            <a:r>
              <a:rPr lang="en-US" sz="2400" dirty="0"/>
              <a:t> </a:t>
            </a:r>
            <a:r>
              <a:rPr lang="ru-RU" sz="2400" dirty="0"/>
              <a:t>успехах и</a:t>
            </a:r>
            <a:r>
              <a:rPr lang="en-US" sz="2400" dirty="0"/>
              <a:t> </a:t>
            </a:r>
            <a:endParaRPr lang="ru-RU" sz="2400" smtClean="0"/>
          </a:p>
          <a:p>
            <a:pPr marL="0" indent="0" latinLnBrk="1">
              <a:buNone/>
            </a:pPr>
            <a:r>
              <a:rPr lang="ru-RU" sz="2400" smtClean="0"/>
              <a:t>проблемах </a:t>
            </a:r>
            <a:r>
              <a:rPr lang="ru-RU" sz="2400" dirty="0"/>
              <a:t>детей;</a:t>
            </a:r>
          </a:p>
          <a:p>
            <a:pPr latinLnBrk="1"/>
            <a:r>
              <a:rPr lang="ru-RU" sz="2400" dirty="0"/>
              <a:t>Помощь родителям в</a:t>
            </a:r>
            <a:r>
              <a:rPr lang="en-US" sz="2400" dirty="0"/>
              <a:t> </a:t>
            </a:r>
            <a:r>
              <a:rPr lang="ru-RU" sz="2400" dirty="0"/>
              <a:t>регулировании их</a:t>
            </a:r>
            <a:r>
              <a:rPr lang="en-US" sz="2400" dirty="0"/>
              <a:t> </a:t>
            </a:r>
            <a:r>
              <a:rPr lang="ru-RU" sz="2400" dirty="0"/>
              <a:t>отношений с</a:t>
            </a:r>
          </a:p>
          <a:p>
            <a:pPr marL="0" indent="0" latinLnBrk="1">
              <a:buNone/>
            </a:pPr>
            <a:r>
              <a:rPr lang="en-US" sz="2400" dirty="0"/>
              <a:t> </a:t>
            </a:r>
            <a:r>
              <a:rPr lang="ru-RU" sz="2400" dirty="0"/>
              <a:t>администрацией, педагогами, детьми, воспитанниками;</a:t>
            </a:r>
          </a:p>
          <a:p>
            <a:pPr latinLnBrk="1"/>
            <a:r>
              <a:rPr lang="ru-RU" sz="2400" dirty="0"/>
              <a:t>Организация родительских собраний;</a:t>
            </a:r>
          </a:p>
          <a:p>
            <a:pPr latinLnBrk="1"/>
            <a:r>
              <a:rPr lang="ru-RU" sz="2400" dirty="0"/>
              <a:t>Организация работы родительского актива класса;</a:t>
            </a:r>
          </a:p>
          <a:p>
            <a:pPr latinLnBrk="1"/>
            <a:r>
              <a:rPr lang="ru-RU" sz="2400" dirty="0"/>
              <a:t>Привлечение родителей к</a:t>
            </a:r>
            <a:r>
              <a:rPr lang="en-US" sz="2400" dirty="0"/>
              <a:t> </a:t>
            </a:r>
            <a:r>
              <a:rPr lang="ru-RU" sz="2400" dirty="0"/>
              <a:t>участию в</a:t>
            </a:r>
            <a:r>
              <a:rPr lang="en-US" sz="2400" dirty="0"/>
              <a:t> </a:t>
            </a:r>
            <a:r>
              <a:rPr lang="ru-RU" sz="2400" dirty="0"/>
              <a:t>делах класса;</a:t>
            </a:r>
          </a:p>
          <a:p>
            <a:r>
              <a:rPr lang="ru-RU" sz="2400" dirty="0"/>
              <a:t>Организация классных семейных праздников</a:t>
            </a:r>
          </a:p>
        </p:txBody>
      </p:sp>
    </p:spTree>
    <p:extLst>
      <p:ext uri="{BB962C8B-B14F-4D97-AF65-F5344CB8AC3E}">
        <p14:creationId xmlns:p14="http://schemas.microsoft.com/office/powerpoint/2010/main" val="2336925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6E1D53-4EA5-4D71-A4FE-791A975B1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Мои принципы общения с родителями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4ABDCA-8A22-4142-AD6E-F1608A9A5A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000" dirty="0"/>
              <a:t> </a:t>
            </a:r>
          </a:p>
          <a:p>
            <a:pPr lvl="0"/>
            <a:r>
              <a:rPr lang="ru-RU" sz="3200" dirty="0"/>
              <a:t>Нельзя встречаться с родителями  только по поводу ЧП.</a:t>
            </a:r>
          </a:p>
          <a:p>
            <a:pPr lvl="0"/>
            <a:r>
              <a:rPr lang="ru-RU" sz="3200" dirty="0"/>
              <a:t>Найди место и определи время разговора с родителями.</a:t>
            </a:r>
          </a:p>
          <a:p>
            <a:pPr lvl="0"/>
            <a:r>
              <a:rPr lang="ru-RU" sz="3200" dirty="0"/>
              <a:t>Наберись терпения выслушать.</a:t>
            </a:r>
          </a:p>
          <a:p>
            <a:pPr lvl="0"/>
            <a:r>
              <a:rPr lang="ru-RU" sz="3200" dirty="0"/>
              <a:t>Уместно начать разговор с родителями  с самого маленького положительного штриха.</a:t>
            </a:r>
          </a:p>
          <a:p>
            <a:pPr lvl="0"/>
            <a:r>
              <a:rPr lang="ru-RU" sz="3200" dirty="0"/>
              <a:t>Закончи беседу контрольными рекомендациями и советами.</a:t>
            </a:r>
          </a:p>
          <a:p>
            <a:pPr lvl="0"/>
            <a:r>
              <a:rPr lang="ru-RU" sz="3200" dirty="0"/>
              <a:t>Так закончи беседу, чтобы родитель ушел с  долей оптимизма. </a:t>
            </a:r>
          </a:p>
        </p:txBody>
      </p:sp>
    </p:spTree>
    <p:extLst>
      <p:ext uri="{BB962C8B-B14F-4D97-AF65-F5344CB8AC3E}">
        <p14:creationId xmlns:p14="http://schemas.microsoft.com/office/powerpoint/2010/main" val="2007402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Моя профессиональная позиция: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4101" y="1596981"/>
            <a:ext cx="10380371" cy="5112912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latin typeface="+mj-lt"/>
              </a:rPr>
              <a:t>• </a:t>
            </a:r>
            <a:r>
              <a:rPr lang="ru-RU" dirty="0">
                <a:latin typeface="+mj-lt"/>
              </a:rPr>
              <a:t>входить в класс с улыбкой;</a:t>
            </a:r>
          </a:p>
          <a:p>
            <a:r>
              <a:rPr lang="ru-RU" b="1" dirty="0"/>
              <a:t>• </a:t>
            </a:r>
            <a:r>
              <a:rPr lang="ru-RU" dirty="0"/>
              <a:t>при встрече заглянуть каждому в глаза, узнать его настро­ение и поддержать, если ему плохо;</a:t>
            </a:r>
          </a:p>
          <a:p>
            <a:r>
              <a:rPr lang="ru-RU" b="1" dirty="0"/>
              <a:t>• </a:t>
            </a:r>
            <a:r>
              <a:rPr lang="ru-RU" dirty="0"/>
              <a:t>быть всегда выдержанной, терпеливой, уравновешенной и вни­мательной;</a:t>
            </a:r>
          </a:p>
          <a:p>
            <a:r>
              <a:rPr lang="ru-RU" b="1" dirty="0"/>
              <a:t>• </a:t>
            </a:r>
            <a:r>
              <a:rPr lang="ru-RU" dirty="0"/>
              <a:t>вовремя ободрить, поддержать, быть рядом в трудной си­туации;</a:t>
            </a:r>
          </a:p>
          <a:p>
            <a:r>
              <a:rPr lang="ru-RU" b="1" dirty="0"/>
              <a:t>•</a:t>
            </a:r>
            <a:r>
              <a:rPr lang="ru-RU" dirty="0"/>
              <a:t> постараться вселять в ребенка веру в себя;</a:t>
            </a:r>
          </a:p>
          <a:p>
            <a:r>
              <a:rPr lang="ru-RU" b="1" dirty="0"/>
              <a:t>• </a:t>
            </a:r>
            <a:r>
              <a:rPr lang="ru-RU" dirty="0"/>
              <a:t>радоваться маленьким успехам своих учеников, сопере­живать их неудачам;</a:t>
            </a:r>
          </a:p>
          <a:p>
            <a:r>
              <a:rPr lang="ru-RU" b="1" dirty="0"/>
              <a:t>•</a:t>
            </a:r>
            <a:r>
              <a:rPr lang="ru-RU" dirty="0"/>
              <a:t> не бояться признаться в своем незнании какого-нибудь вопроса, быть вместе с ними в поиске;</a:t>
            </a:r>
          </a:p>
          <a:p>
            <a:r>
              <a:rPr lang="ru-RU" b="1" dirty="0"/>
              <a:t>• </a:t>
            </a:r>
            <a:r>
              <a:rPr lang="ru-RU" dirty="0"/>
              <a:t>не бояться извиниться, если не права, быть терпеливой к ошибкам детей;</a:t>
            </a:r>
          </a:p>
          <a:p>
            <a:r>
              <a:rPr lang="ru-RU" b="1" dirty="0"/>
              <a:t>•</a:t>
            </a:r>
            <a:r>
              <a:rPr lang="ru-RU" dirty="0"/>
              <a:t> среди детей не должно быть "любимчиков", в каждом можно найти предначертанное ему;</a:t>
            </a:r>
          </a:p>
          <a:p>
            <a:r>
              <a:rPr lang="ru-RU" b="1" dirty="0"/>
              <a:t>• </a:t>
            </a:r>
            <a:r>
              <a:rPr lang="ru-RU" dirty="0"/>
              <a:t>не воспитывать слишком самонадеянных, их будут избе­гать; слишком скромных, их не будут уважать; слишком болт­ливых, на них не будут обращать внимание; слишком молча­ливых, с ними не будут считаться; слишком суровых, от них трудно отмахнуться; слишком добрых, их растопчут;</a:t>
            </a:r>
          </a:p>
          <a:p>
            <a:r>
              <a:rPr lang="ru-RU" b="1" dirty="0"/>
              <a:t>• </a:t>
            </a:r>
            <a:r>
              <a:rPr lang="ru-RU" dirty="0"/>
              <a:t>жить с детьми полной жизнью: радоваться и огорчаться вместе с ними, увлекаться и удивляться, шутить и наставлять, быть нетерпимыми ко лжи и насилию, справедливыми, упор­ными, правдивыми.</a:t>
            </a:r>
          </a:p>
          <a:p>
            <a:r>
              <a:rPr lang="ru-RU" b="1" dirty="0"/>
              <a:t>• </a:t>
            </a:r>
            <a:r>
              <a:rPr lang="ru-RU" dirty="0"/>
              <a:t>нести детям добрую энергию.</a:t>
            </a:r>
          </a:p>
        </p:txBody>
      </p:sp>
    </p:spTree>
    <p:extLst>
      <p:ext uri="{BB962C8B-B14F-4D97-AF65-F5344CB8AC3E}">
        <p14:creationId xmlns:p14="http://schemas.microsoft.com/office/powerpoint/2010/main" val="1464995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E2176C6-98C8-4B5B-8161-74C82DA945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7200" dirty="0">
                <a:latin typeface="Monotype Corsiva" panose="03010101010201010101" pitchFamily="66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042496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1374" y="1481070"/>
            <a:ext cx="10530626" cy="295025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800" b="1" dirty="0">
                <a:solidFill>
                  <a:schemeClr val="accent4">
                    <a:lumMod val="50000"/>
                  </a:schemeClr>
                </a:solidFill>
              </a:rPr>
              <a:t>« Классный руководитель- </a:t>
            </a:r>
          </a:p>
          <a:p>
            <a:pPr marL="0" indent="0" algn="just">
              <a:buNone/>
            </a:pPr>
            <a:r>
              <a:rPr lang="ru-RU" sz="4800" b="1" dirty="0">
                <a:solidFill>
                  <a:schemeClr val="accent4">
                    <a:lumMod val="50000"/>
                  </a:schemeClr>
                </a:solidFill>
              </a:rPr>
              <a:t>это не должность, а состояние души 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BBB5FC6-3FF0-4FC0-92D0-36301F487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8628" y="3429000"/>
            <a:ext cx="4116198" cy="295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801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F906A57-BD3E-A7A8-8C06-EBCA590D4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2768" y="2217490"/>
            <a:ext cx="8915400" cy="377762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276225"/>
            <a:ext cx="8410575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55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CBC0314B-65BF-4ADE-B3C7-40BEAD2C37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9670952"/>
              </p:ext>
            </p:extLst>
          </p:nvPr>
        </p:nvGraphicFramePr>
        <p:xfrm>
          <a:off x="1476462" y="562063"/>
          <a:ext cx="10360404" cy="5813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xmlns="" id="{D35DD6C8-E735-4974-97F8-86843A3535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026282"/>
              </p:ext>
            </p:extLst>
          </p:nvPr>
        </p:nvGraphicFramePr>
        <p:xfrm>
          <a:off x="2032000" y="482367"/>
          <a:ext cx="10160000" cy="5893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601503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4EE35E-2613-4855-9C94-43141DA57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9875" y="624110"/>
            <a:ext cx="9244738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/>
              <a:t>Формы реализация воспитательного потенциала модуля «Классное руководство»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82636D-A8BF-4DA7-B57B-8C697C327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7988" y="2257697"/>
            <a:ext cx="9741126" cy="1217023"/>
          </a:xfrm>
        </p:spPr>
        <p:txBody>
          <a:bodyPr>
            <a:noAutofit/>
          </a:bodyPr>
          <a:lstStyle/>
          <a:p>
            <a:pPr algn="just"/>
            <a:r>
              <a:rPr lang="ru-RU" sz="3200" dirty="0"/>
              <a:t>Работа с классным коллективом</a:t>
            </a:r>
          </a:p>
          <a:p>
            <a:pPr algn="just"/>
            <a:r>
              <a:rPr lang="ru-RU" sz="3200" dirty="0"/>
              <a:t>Индивидуальная работа с обучающимися</a:t>
            </a:r>
          </a:p>
          <a:p>
            <a:pPr algn="just"/>
            <a:r>
              <a:rPr lang="ru-RU" sz="3200" dirty="0"/>
              <a:t>Работа с учителями предметниками и узкими специалистами</a:t>
            </a:r>
          </a:p>
          <a:p>
            <a:pPr algn="just"/>
            <a:r>
              <a:rPr lang="ru-RU" sz="3200" dirty="0"/>
              <a:t>Работа с родителями учащихся или их  законными представителями</a:t>
            </a:r>
          </a:p>
          <a:p>
            <a:pPr algn="just"/>
            <a:endParaRPr lang="ru-RU" sz="3200" dirty="0"/>
          </a:p>
          <a:p>
            <a:pPr marL="0" indent="0" algn="just">
              <a:buNone/>
            </a:pPr>
            <a:endParaRPr lang="ru-RU" sz="3200" dirty="0"/>
          </a:p>
          <a:p>
            <a:pPr marL="0" indent="0" algn="just">
              <a:buNone/>
            </a:pPr>
            <a:endParaRPr lang="ru-RU" sz="3200" dirty="0"/>
          </a:p>
          <a:p>
            <a:pPr algn="just">
              <a:buFont typeface="Arial" panose="020B0604020202020204" pitchFamily="34" charset="0"/>
              <a:buChar char="•"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29230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925" y="167425"/>
            <a:ext cx="9491730" cy="196617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Принципы  формирования ученического коллектива на начальных этапах обучения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657600" lvl="8" indent="0">
              <a:buNone/>
            </a:pPr>
            <a:endParaRPr lang="ru-RU" dirty="0"/>
          </a:p>
          <a:p>
            <a:r>
              <a:rPr lang="ru-RU" sz="3200" dirty="0"/>
              <a:t>Первая стадия-становление коллектива</a:t>
            </a:r>
          </a:p>
          <a:p>
            <a:pPr marL="0" indent="0">
              <a:buNone/>
            </a:pPr>
            <a:r>
              <a:rPr lang="ru-RU" sz="3200" dirty="0"/>
              <a:t>(Вовлечение всех учащихся в разнообразную и содержательную деятельность</a:t>
            </a:r>
          </a:p>
          <a:p>
            <a:pPr marL="0" indent="0">
              <a:buNone/>
            </a:pPr>
            <a:r>
              <a:rPr lang="ru-RU" sz="3200" dirty="0"/>
              <a:t>Организация и стимулирование этой деятельности таким образом, чтобы она сплачивала и объединяла учащихся в дружелюбный и работоспособный коллектив)</a:t>
            </a:r>
          </a:p>
          <a:p>
            <a:r>
              <a:rPr lang="ru-RU" sz="3200" dirty="0"/>
              <a:t>Вторая стадия-стабилизация структуры коллектива</a:t>
            </a:r>
          </a:p>
          <a:p>
            <a:r>
              <a:rPr lang="ru-RU" sz="3200" dirty="0"/>
              <a:t>Третья стадия-расцвет коллектива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90776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5038" y="167780"/>
            <a:ext cx="8911687" cy="1318817"/>
          </a:xfrm>
        </p:spPr>
        <p:txBody>
          <a:bodyPr>
            <a:normAutofit/>
          </a:bodyPr>
          <a:lstStyle/>
          <a:p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Работа с классным коллективом: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6736" y="838899"/>
            <a:ext cx="10187876" cy="55126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atinLnBrk="1"/>
            <a:r>
              <a:rPr lang="ru-RU" sz="3600" dirty="0"/>
              <a:t>- Участие класса в</a:t>
            </a:r>
            <a:r>
              <a:rPr lang="en-US" sz="3600" dirty="0"/>
              <a:t> </a:t>
            </a:r>
            <a:r>
              <a:rPr lang="ru-RU" sz="3600" dirty="0"/>
              <a:t>общешкольных ключевых делах;</a:t>
            </a:r>
          </a:p>
          <a:p>
            <a:pPr latinLnBrk="1"/>
            <a:r>
              <a:rPr lang="ru-RU" sz="3600" dirty="0"/>
              <a:t>Сплочение коллектива;</a:t>
            </a:r>
          </a:p>
          <a:p>
            <a:pPr latinLnBrk="1"/>
            <a:endParaRPr lang="ru-RU" sz="3600" dirty="0"/>
          </a:p>
          <a:p>
            <a:pPr latinLnBrk="1"/>
            <a:endParaRPr lang="ru-RU" sz="3600" dirty="0"/>
          </a:p>
          <a:p>
            <a:pPr marL="0" indent="0" latinLnBrk="1">
              <a:buNone/>
            </a:pPr>
            <a:endParaRPr lang="ru-RU" sz="3600" dirty="0"/>
          </a:p>
          <a:p>
            <a:pPr marL="0" indent="0" latinLnBrk="1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12651D7-715D-4E55-837F-83B39BEA4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683" y="3238149"/>
            <a:ext cx="4232424" cy="29906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22607D6-67E5-4D83-999E-134F161DF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054" y="3238150"/>
            <a:ext cx="4736528" cy="29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814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85274AB-2D42-4D4F-BEA6-565816078E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015" y="2105635"/>
            <a:ext cx="2647469" cy="45426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7FB1433-9A00-4255-A020-72A5C90FB2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719" y="318624"/>
            <a:ext cx="2432036" cy="39304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1232B79-FBC0-45BA-9961-29EE840D4F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0920" y="713063"/>
            <a:ext cx="4218496" cy="562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29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5038" y="109057"/>
            <a:ext cx="8911687" cy="1678261"/>
          </a:xfrm>
        </p:spPr>
        <p:txBody>
          <a:bodyPr>
            <a:normAutofit/>
          </a:bodyPr>
          <a:lstStyle/>
          <a:p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Работа с классным коллективом: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4675" y="1182848"/>
            <a:ext cx="10972800" cy="5301842"/>
          </a:xfrm>
        </p:spPr>
        <p:txBody>
          <a:bodyPr>
            <a:normAutofit/>
          </a:bodyPr>
          <a:lstStyle/>
          <a:p>
            <a:pPr lvl="6"/>
            <a:r>
              <a:rPr lang="ru-RU" sz="3000" dirty="0"/>
              <a:t>Организация интересных</a:t>
            </a:r>
          </a:p>
          <a:p>
            <a:pPr marL="2628900" lvl="6" indent="0">
              <a:buNone/>
            </a:pPr>
            <a:r>
              <a:rPr lang="ru-RU" sz="3000" dirty="0"/>
              <a:t> и</a:t>
            </a:r>
            <a:r>
              <a:rPr lang="en-US" sz="3000" dirty="0"/>
              <a:t> </a:t>
            </a:r>
            <a:r>
              <a:rPr lang="ru-RU" sz="3000" dirty="0"/>
              <a:t>полезных дел в</a:t>
            </a:r>
            <a:r>
              <a:rPr lang="en-US" sz="3000" dirty="0"/>
              <a:t> </a:t>
            </a:r>
            <a:r>
              <a:rPr lang="ru-RU" sz="3000" dirty="0"/>
              <a:t>классе;</a:t>
            </a:r>
          </a:p>
          <a:p>
            <a:pPr lvl="6" latinLnBrk="1"/>
            <a:r>
              <a:rPr lang="ru-RU" sz="3000" dirty="0"/>
              <a:t>Проведение классных часов;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CDADC0F-FA3B-4741-A0ED-22B553C0F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5468" y="1256253"/>
            <a:ext cx="2469508" cy="34289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B8E3113-714C-4020-8A44-E19A626469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0881" y="3283242"/>
            <a:ext cx="2469508" cy="329267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2FDE22A-F865-4FA9-97E6-18CA219121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6547" y="3283242"/>
            <a:ext cx="2469509" cy="329267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7C734562-C53E-41FB-ADD3-B7985B78BA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603" y="1256253"/>
            <a:ext cx="2681069" cy="357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2062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2153</TotalTime>
  <Words>410</Words>
  <Application>Microsoft Office PowerPoint</Application>
  <PresentationFormat>Широкоэкранный</PresentationFormat>
  <Paragraphs>89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Century Gothic</vt:lpstr>
      <vt:lpstr>Monotype Corsiva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реализация воспитательного потенциала модуля «Классное руководство»</vt:lpstr>
      <vt:lpstr>Принципы  формирования ученического коллектива на начальных этапах обучения   </vt:lpstr>
      <vt:lpstr> Работа с классным коллективом:</vt:lpstr>
      <vt:lpstr>Презентация PowerPoint</vt:lpstr>
      <vt:lpstr> Работа с классным коллективом:</vt:lpstr>
      <vt:lpstr>Презентация PowerPoint</vt:lpstr>
      <vt:lpstr> Работа с классным коллективом:</vt:lpstr>
      <vt:lpstr>Презентация PowerPoint</vt:lpstr>
      <vt:lpstr>Индивидуальная работа с обучающимися</vt:lpstr>
      <vt:lpstr>Работа с учителями предметниками и узкими специалистами </vt:lpstr>
      <vt:lpstr>Работа с родителями обучающихся или их законными представителями: </vt:lpstr>
      <vt:lpstr>Мои принципы общения с родителями </vt:lpstr>
      <vt:lpstr>Моя профессиональная позиция: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Галахова Л П</dc:creator>
  <cp:lastModifiedBy>User</cp:lastModifiedBy>
  <cp:revision>202</cp:revision>
  <dcterms:created xsi:type="dcterms:W3CDTF">2017-12-18T08:50:11Z</dcterms:created>
  <dcterms:modified xsi:type="dcterms:W3CDTF">2023-11-02T16:12:51Z</dcterms:modified>
</cp:coreProperties>
</file>