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1" r:id="rId6"/>
    <p:sldId id="262" r:id="rId7"/>
    <p:sldId id="263" r:id="rId8"/>
    <p:sldId id="264" r:id="rId9"/>
    <p:sldId id="259" r:id="rId10"/>
    <p:sldId id="266" r:id="rId11"/>
    <p:sldId id="267" r:id="rId12"/>
    <p:sldId id="268" r:id="rId13"/>
    <p:sldId id="269" r:id="rId14"/>
    <p:sldId id="270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969"/>
    <a:srgbClr val="FF00FF"/>
    <a:srgbClr val="005828"/>
    <a:srgbClr val="EDF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19.png"/><Relationship Id="rId5" Type="http://schemas.openxmlformats.org/officeDocument/2006/relationships/image" Target="../media/image50.png"/><Relationship Id="rId10" Type="http://schemas.openxmlformats.org/officeDocument/2006/relationships/image" Target="../media/image33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3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8.jpe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7.png"/><Relationship Id="rId2" Type="http://schemas.openxmlformats.org/officeDocument/2006/relationships/image" Target="../media/image56.gif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62.png"/><Relationship Id="rId5" Type="http://schemas.openxmlformats.org/officeDocument/2006/relationships/image" Target="../media/image57.jpeg"/><Relationship Id="rId15" Type="http://schemas.openxmlformats.org/officeDocument/2006/relationships/image" Target="../media/image41.png"/><Relationship Id="rId10" Type="http://schemas.openxmlformats.org/officeDocument/2006/relationships/image" Target="../media/image61.png"/><Relationship Id="rId4" Type="http://schemas.openxmlformats.org/officeDocument/2006/relationships/image" Target="../media/image15.jpe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12.png"/><Relationship Id="rId7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73.jpeg"/><Relationship Id="rId5" Type="http://schemas.openxmlformats.org/officeDocument/2006/relationships/image" Target="../media/image15.jpeg"/><Relationship Id="rId10" Type="http://schemas.openxmlformats.org/officeDocument/2006/relationships/image" Target="../media/image72.png"/><Relationship Id="rId4" Type="http://schemas.openxmlformats.org/officeDocument/2006/relationships/image" Target="../media/image8.jpe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jpeg"/><Relationship Id="rId18" Type="http://schemas.openxmlformats.org/officeDocument/2006/relationships/image" Target="../media/image9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17" Type="http://schemas.openxmlformats.org/officeDocument/2006/relationships/image" Target="../media/image89.jpeg"/><Relationship Id="rId2" Type="http://schemas.openxmlformats.org/officeDocument/2006/relationships/image" Target="../media/image74.png"/><Relationship Id="rId16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5" Type="http://schemas.openxmlformats.org/officeDocument/2006/relationships/image" Target="../media/image8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5.jpe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jpeg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9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jpeg"/><Relationship Id="rId7" Type="http://schemas.openxmlformats.org/officeDocument/2006/relationships/image" Target="../media/image4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33.png"/><Relationship Id="rId10" Type="http://schemas.openxmlformats.org/officeDocument/2006/relationships/image" Target="../media/image47.jpeg"/><Relationship Id="rId4" Type="http://schemas.openxmlformats.org/officeDocument/2006/relationships/image" Target="../media/image44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ШКОЛА\классное руководство\7А класс-2023-24\кл.час\8.01.24 Новогодние игры\1614546666_64-p-snezhinki-na-belom-fone-7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6224"/>
            <a:ext cx="2160240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ШКОЛА\классное руководство\7А класс-2023-24\кл.час\8.01.24 Новогодние игры\1614546666_64-p-snezhinki-na-belom-fone-7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537" y="-6224"/>
            <a:ext cx="2376264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ШКОЛА\классное руководство\7А класс-2023-24\кл.час\8.01.24 Новогодние игры\0f72ac08d292ea578060f69b79dff9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62851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4752528" cy="67436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Новогодние игры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24744"/>
            <a:ext cx="774576" cy="82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ШКОЛА\классное руководство\7А класс-2023-24\кл.час\8.01.24 Новогодние игры\1614546666_64-p-snezhinki-na-belom-fone-7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95736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ШКОЛА\классное руководство\7А класс-2023-24\кл.час\8.01.24 Новогодние игры\1614546666_64-p-snezhinki-na-belom-fone-7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801" y="0"/>
            <a:ext cx="2172050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48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39202">
            <a:off x="4284699" y="480025"/>
            <a:ext cx="4546788" cy="34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:\ШКОЛА\классное руководство\7А класс-2023-24\кл.час\8.01.24 Новогодние игры\96ca5a76a5804c97127af6714675293d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20" y="692696"/>
            <a:ext cx="1957742" cy="29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332656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етвертое слово…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1052736"/>
            <a:ext cx="6264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Снег, пурга, метель,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 Мороз, Снегурочка, снеговик,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Посох, валенки, шуба,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Сани, олени, упряжка,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Мандарины, апельсины, ананас,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Оливье, холодец, гусь,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Щелкунчик, Снежная королева, Золушка,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Шуба, штаны, шапка, …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Звезда, мишура, гирлянды, …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D:\ШКОЛА\классное руководство\7А класс-2023-24\кл.час\8.01.24 Новогодние игры\santa_sleigh_PNG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20" y="4221088"/>
            <a:ext cx="8693150" cy="249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7" y="116632"/>
            <a:ext cx="864096" cy="78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05064"/>
            <a:ext cx="709606" cy="64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02" y="4732380"/>
            <a:ext cx="599442" cy="54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43" y="378904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74378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11" y="793362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259" y="3776307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599" y="2924944"/>
            <a:ext cx="518146" cy="55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432" y="56249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584" y="4062298"/>
            <a:ext cx="580087" cy="61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56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ШКОЛА\классное руководство\7А класс-2023-24\кл.час\8.01.24 Новогодние игры\герлянд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311"/>
            <a:ext cx="8928992" cy="1395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26876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 в которых растет ЕЛЬ.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D:\ШКОЛА\классное руководство\7А класс-2023-24\кл.час\8.01.24 Новогодние игры\9529601889_3657880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78372"/>
            <a:ext cx="4918980" cy="491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1876182"/>
            <a:ext cx="119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метЕЛЬ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18448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79" y="4437112"/>
            <a:ext cx="1372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карамЕЛЬ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44371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портфЕЛЬ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9" y="1827273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68286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92" y="3041763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025" y="3500292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013" y="2223832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508" y="952757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762" y="5661248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97" y="4305775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490" y="4725144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182" y="5229200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3832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985" y="3673769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11518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15" y="952757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27" y="1072074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28" y="5482864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66" y="5589833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5905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855838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200" y="3875306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510" y="4921132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199" y="5998801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641" y="996206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19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15633"/>
            <a:ext cx="84604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1.Порвать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платье в Новый год —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 покупке нового,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 или нет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2.На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Кубе в Новый год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съесть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виноградинок во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время боя курантов и под каждую виноградинку загадать желание, которое непременно исполнится, да или нет?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3.На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Кипре провожают старый год в полной темноте и включают свет только с наступлением Нового года, да или нет?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4.Возить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пустой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чемодан по дому это к тому, что предстоящий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год будет наполнен путешествиями и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приключениями,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 или нет?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В Шотландии, первый человек, который переступит порог дома в новом году, 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должен получить подарок от хозяев, чтобы они весь год получали подарки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да или нет? 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6.Перед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Новым годом в Китае принято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убирать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свой дом и избавляться от всего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ненужного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да или нет?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7.В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Дании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юди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бросают осколки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посуды в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 своих друзей и членов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семьи с пожеланием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удачи в новом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да или нет?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8.В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Эстонии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первый день нового года принято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есть от 7 до 12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раз, чтобы наполнить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тело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энергией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да или нет?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9.В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Китае в доме должна летать бабочка на Новый год, да или нет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10.Чтобы год был счастливым нужно под бой курантов вываляться в снегу раздетым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да или нет?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24210" y="497883"/>
            <a:ext cx="4087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Новогодние приметы.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ШКОЛА\классное руководство\7А класс-2023-24\кл.час\8.01.24 Новогодние игры\ori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697"/>
            <a:ext cx="1767119" cy="176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ШКОЛА\классное руководство\7А класс-2023-24\кл.час\8.01.24 Новогодние игры\ori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7422">
            <a:off x="7020138" y="149579"/>
            <a:ext cx="1794703" cy="17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25" y="5718041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8" y="3068960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332" y="2533744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576" y="181880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248" y="96709"/>
            <a:ext cx="401174" cy="40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2712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75" y="1860973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9" y="1115633"/>
            <a:ext cx="408278" cy="43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60" y="3858021"/>
            <a:ext cx="362552" cy="38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002" y="1012964"/>
            <a:ext cx="446057" cy="47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18" y="6435035"/>
            <a:ext cx="298419" cy="31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95" y="252655"/>
            <a:ext cx="4286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35" y="4939486"/>
            <a:ext cx="311088" cy="33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818" y="1975099"/>
            <a:ext cx="2857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8" y="4458613"/>
            <a:ext cx="320613" cy="34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832" y="6346999"/>
            <a:ext cx="463488" cy="49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37" y="3819954"/>
            <a:ext cx="304800" cy="32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562600"/>
            <a:ext cx="304800" cy="32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331" y="1963896"/>
            <a:ext cx="320613" cy="34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572" y="3169893"/>
            <a:ext cx="505881" cy="53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42976"/>
            <a:ext cx="320613" cy="34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8" y="96709"/>
            <a:ext cx="4286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8988"/>
            <a:ext cx="463488" cy="49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386" y="4299506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25" y="4870594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872" y="934858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789" y="1963896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9" y="5714993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06" y="198988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768" y="392874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871" y="553104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330" y="447789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69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" descr="D:\ШКОЛА\классное руководство\7А класс-2023-24\кл.час\8.01.24 Новогодние игры\5bbd42bf7464c0ae04168c568618eed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20" y="-20315"/>
            <a:ext cx="919766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" descr="D:\ШКОЛА\классное руководство\7А класс-2023-24\кл.час\8.01.24 Новогодние игры\5bbd42bf7464c0ae04168c568618eed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05" y="2016811"/>
            <a:ext cx="919766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:\ШКОЛА\классное руководство\7А класс-2023-24\кл.час\8.01.24 Новогодние игры\5bbd42bf7464c0ae04168c568618eed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8" y="4098180"/>
            <a:ext cx="919766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537" y="980728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850" y="5661985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383" y="260648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7789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946" y="5918959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1548195" y="115207"/>
            <a:ext cx="4087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телеграммы.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3" name="Picture 7" descr="D:\ШКОЛА\классное руководство\7А класс-2023-24\кл.час\8.01.24 Новогодние игры\1673991191_gas-kvas-com-p-risunok-na-temu-pismo-dedu-morozu-doshkoln-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1963">
            <a:off x="4306614" y="302938"/>
            <a:ext cx="4080823" cy="306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D:\ШКОЛА\классное руководство\7А класс-2023-24\кл.час\8.01.24 Новогодние игры\1514024773-17151-269006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2785">
            <a:off x="2695398" y="2823300"/>
            <a:ext cx="4053026" cy="226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002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20" y="4499818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61636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D:\ШКОЛА\классное руководство\7А класс-2023-24\кл.час\8.01.24 Новогодние игры\00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3506">
            <a:off x="290858" y="940326"/>
            <a:ext cx="3132364" cy="201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208" y="3109406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232" y="1124744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D:\ШКОЛА\классное руководство\7А класс-2023-24\кл.час\8.01.24 Новогодние игры\1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6501">
            <a:off x="5551803" y="4374507"/>
            <a:ext cx="3360317" cy="215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8" y="3068960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D:\ШКОЛА\классное руководство\7А класс-2023-24\кл.час\8.01.24 Новогодние игры\7e4d94ace9c2c95dc2cb6195ebe163a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12" y="4793893"/>
            <a:ext cx="3917048" cy="178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085" y="2516405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148" y="2445715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62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8237"/>
            <a:ext cx="4087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Новогодние маски.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D:\ШКОЛА\классное руководство\7А класс-2023-24\кл.час\8.01.24 Новогодние игры\new22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8984"/>
            <a:ext cx="9036496" cy="609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ШКОЛА\классное руководство\7А класс-2023-24\кл.час\8.01.24 Новогодние игры\5bb6f5d570f71a7422e7d030dccc1e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3653" r="12918"/>
          <a:stretch/>
        </p:blipFill>
        <p:spPr bwMode="auto">
          <a:xfrm>
            <a:off x="7236296" y="359069"/>
            <a:ext cx="1656232" cy="152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ШКОЛА\классное руководство\7А класс-2023-24\кл.час\8.01.24 Новогодние игры\700-nw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1557768" cy="132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D:\ШКОЛА\классное руководство\7А класс-2023-24\кл.час\8.01.24 Новогодние игры\700-nw (3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0" t="12971" r="6252" b="15989"/>
          <a:stretch/>
        </p:blipFill>
        <p:spPr bwMode="auto">
          <a:xfrm>
            <a:off x="7209186" y="2219437"/>
            <a:ext cx="1786132" cy="147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D:\ШКОЛА\классное руководство\7А класс-2023-24\кл.час\8.01.24 Новогодние игры\700-nw (4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" t="6439" r="2479" b="17858"/>
          <a:stretch/>
        </p:blipFill>
        <p:spPr bwMode="auto">
          <a:xfrm>
            <a:off x="213848" y="5434931"/>
            <a:ext cx="1604779" cy="132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D:\ШКОЛА\классное руководство\7А класс-2023-24\кл.час\8.01.24 Новогодние игры\700-nw (5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77294"/>
            <a:ext cx="1898568" cy="155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D:\ШКОЛА\классное руководство\7А класс-2023-24\кл.час\8.01.24 Новогодние игры\700-nw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424" y="2744490"/>
            <a:ext cx="1834762" cy="183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D:\ШКОЛА\классное руководство\7А класс-2023-24\кл.час\8.01.24 Новогодние игры\4146.9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7" r="17894"/>
          <a:stretch/>
        </p:blipFill>
        <p:spPr bwMode="auto">
          <a:xfrm>
            <a:off x="7580150" y="3917409"/>
            <a:ext cx="968523" cy="151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D:\ШКОЛА\классное руководство\7А класс-2023-24\кл.час\8.01.24 Новогодние игры\19104-product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7" t="11608" r="7223" b="17382"/>
          <a:stretch/>
        </p:blipFill>
        <p:spPr bwMode="auto">
          <a:xfrm>
            <a:off x="3838673" y="2063355"/>
            <a:ext cx="1603188" cy="135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D:\ШКОЛА\классное руководство\7А класс-2023-24\кл.час\8.01.24 Новогодние игры\24801.750x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" t="4903" r="5568" b="4448"/>
          <a:stretch/>
        </p:blipFill>
        <p:spPr bwMode="auto">
          <a:xfrm>
            <a:off x="395536" y="3560352"/>
            <a:ext cx="1567107" cy="155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D:\ШКОЛА\классное руководство\7А класс-2023-24\кл.час\8.01.24 Новогодние игры\29327.750x0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" t="11492" r="3246" b="14761"/>
          <a:stretch/>
        </p:blipFill>
        <p:spPr bwMode="auto">
          <a:xfrm>
            <a:off x="7315786" y="5446311"/>
            <a:ext cx="1759165" cy="139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D:\ШКОЛА\классное руководство\7А класс-2023-24\кл.час\8.01.24 Новогодние игры\36661.750x0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6" t="3435" r="8157" b="3050"/>
          <a:stretch/>
        </p:blipFill>
        <p:spPr bwMode="auto">
          <a:xfrm>
            <a:off x="2021155" y="4579252"/>
            <a:ext cx="1529549" cy="176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D:\ШКОЛА\классное руководство\7А класс-2023-24\кл.час\8.01.24 Новогодние игры\55843-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467" y="5360456"/>
            <a:ext cx="1728192" cy="139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D:\ШКОЛА\классное руководство\7А класс-2023-24\кл.час\8.01.24 Новогодние игры\55846-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8237"/>
            <a:ext cx="1847145" cy="14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D:\ШКОЛА\классное руководство\7А класс-2023-24\кл.час\8.01.24 Новогодние игры\28969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256" y="4672555"/>
            <a:ext cx="1779479" cy="177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D:\ШКОЛА\классное руководство\7А класс-2023-24\кл.час\8.01.24 Новогодние игры\ae7f95052385250e6de7591015f5d6a1.jpe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184" y="2262304"/>
            <a:ext cx="1677077" cy="167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D:\ШКОЛА\классное руководство\7А класс-2023-24\кл.час\8.01.24 Новогодние игры\maska-karnavalnaya-snezhnaya-koroleva-27-4-kh-24-7-sm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4" t="13247" r="12530" b="18737"/>
          <a:stretch/>
        </p:blipFill>
        <p:spPr bwMode="auto">
          <a:xfrm>
            <a:off x="3631069" y="3725917"/>
            <a:ext cx="1700759" cy="158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83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ШКОЛА\классное руководство\7А класс-2023-24\кл.час\8.01.24 Новогодние игры\menu_novii-g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20"/>
            <a:ext cx="9144000" cy="684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5620809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FF"/>
                </a:solidFill>
                <a:latin typeface="Monotype Corsiva" pitchFamily="66" charset="0"/>
              </a:rPr>
              <a:t>С    Новым    годом!</a:t>
            </a:r>
            <a:endParaRPr lang="ru-RU" sz="7200" b="1" dirty="0">
              <a:solidFill>
                <a:srgbClr val="FF00FF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64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9" name="Picture 11" descr="D:\ШКОЛА\классное руководство\7А класс-2023-24\кл.час\8.01.24 Новогодние игры\Christmas_Christmas_tree_Balls_598741_3831x49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49"/>
          <a:stretch/>
        </p:blipFill>
        <p:spPr bwMode="auto">
          <a:xfrm>
            <a:off x="1265559" y="-12370"/>
            <a:ext cx="6572129" cy="688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512460" y="4635421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Новогодняя маска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419872" y="5419385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 10 отличий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339752" y="5959928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Новогодний гороскоп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512456" y="2420888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мелодию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779912" y="3573016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Четвертое слово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65663" y="2492896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 слова правды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627784" y="4469619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Шуточные телеграммы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376556" y="5605203"/>
            <a:ext cx="1008112" cy="996124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 в которых растет ЕЛЬ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263496" y="3686160"/>
            <a:ext cx="864096" cy="828092"/>
          </a:xfrm>
          <a:prstGeom prst="ellipse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Новогодние приметы.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079" y="4417461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787262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665705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D:\ШКОЛА\классное руководство\7А класс-2023-24\кл.час\8.01.24 Новогодние игры\IMG_6508-mi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-387424"/>
            <a:ext cx="5556474" cy="618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D:\ШКОЛА\классное руководство\7А класс-2023-24\кл.час\8.01.24 Новогодние игры\IMG_6508-mi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8932">
            <a:off x="134931" y="-330516"/>
            <a:ext cx="4544368" cy="506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3" y="5561497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20" y="4110274"/>
            <a:ext cx="632006" cy="6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26" y="5448886"/>
            <a:ext cx="962205" cy="87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666" y="3430913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48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КОЛА\классное руководство\7А класс-2023-24\кл.час\8.01.24 Новогодние игры\10-otlichij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1" t="2210" r="3228" b="51915"/>
          <a:stretch/>
        </p:blipFill>
        <p:spPr bwMode="auto">
          <a:xfrm>
            <a:off x="0" y="0"/>
            <a:ext cx="5508104" cy="382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ШКОЛА\классное руководство\7А класс-2023-24\кл.час\8.01.24 Новогодние игры\10-otlichij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6" t="50000" r="4275" b="6374"/>
          <a:stretch/>
        </p:blipFill>
        <p:spPr bwMode="auto">
          <a:xfrm>
            <a:off x="4084576" y="3449881"/>
            <a:ext cx="5059424" cy="340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Блок-схема: узел 7"/>
          <p:cNvSpPr/>
          <p:nvPr/>
        </p:nvSpPr>
        <p:spPr>
          <a:xfrm>
            <a:off x="1979712" y="407484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2466020" y="407484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475656" y="407707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899592" y="407707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3528" y="407707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466020" y="4653136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1979712" y="465090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1475656" y="465090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899592" y="465090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323528" y="4653136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39202">
            <a:off x="4284699" y="480025"/>
            <a:ext cx="4546788" cy="34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54489" y="17611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10 отличий!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157" y="3995763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66" y="5373216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487" y="980728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77" y="515394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62" y="5949433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9" y="3821877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737239"/>
            <a:ext cx="668102" cy="71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157" y="6107434"/>
            <a:ext cx="647728" cy="69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9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123728" y="638132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2610036" y="638132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619672" y="638355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043608" y="638355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467544" y="638355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5344264" y="638355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857956" y="638132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353900" y="638132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3777836" y="638132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201772" y="638355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D:\ШКОЛА\классное руководство\7А класс-2023-24\кл.час\8.01.24 Новогодние игры\270f06db905eead6cb7036f5f304cdf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569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6" y="5517232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016449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569171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67" y="5937043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928" y="5706034"/>
            <a:ext cx="582028" cy="62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560947"/>
            <a:ext cx="606363" cy="64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05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470620" y="5368754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2956928" y="5368754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966564" y="537098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390500" y="537098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436" y="537098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956928" y="594704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470620" y="594481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966564" y="594481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390500" y="594481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436" y="594704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D:\ШКОЛА\классное руководство\7А класс-2023-24\кл.час\8.01.24 Новогодние игры\1672302468_8-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0"/>
            <a:ext cx="4847184" cy="485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ШКОЛА\классное руководство\7А класс-2023-24\кл.час\8.01.24 Новогодние игры\1672302468_8-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355976" y="2062496"/>
            <a:ext cx="4788024" cy="479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854489" y="17611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10 отличий!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14360">
            <a:off x="4854616" y="-82385"/>
            <a:ext cx="4252858" cy="213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959455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73627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75" y="6453336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620" y="5013176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736" y="5013921"/>
            <a:ext cx="604778" cy="64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52763"/>
            <a:ext cx="477623" cy="50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96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559772" y="5659017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3046080" y="5659017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2055716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479652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903588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046080" y="623731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559772" y="623508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2055716" y="623508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479652" y="623508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903588" y="623731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D:\ШКОЛА\классное руководство\7А класс-2023-24\кл.час\8.01.24 Новогодние игры\najdi-10-otlichij-snegoviki-u-lesnoj-izbushki-001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0"/>
            <a:ext cx="5508104" cy="47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ШКОЛА\классное руководство\7А класс-2023-24\кл.час\8.01.24 Новогодние игры\najdi-10-otlichij-snegoviki-u-lesnoj-izbushki-001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355976" y="2727846"/>
            <a:ext cx="4788024" cy="41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854489" y="17611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10 отличий!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98587">
            <a:off x="5407615" y="-37081"/>
            <a:ext cx="3714193" cy="282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81" y="5949280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85200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38" y="4994307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489" y="2300281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079" y="6158387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748" y="4767834"/>
            <a:ext cx="656112" cy="69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10" y="548680"/>
            <a:ext cx="525815" cy="56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123728" y="5085184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2610036" y="5085184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619672" y="508741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043608" y="508741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467544" y="5087415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610036" y="566347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123728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619672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043608" y="566124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67544" y="5663479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D:\ШКОЛА\классное руководство\7А класс-2023-24\кл.час\8.01.24 Новогодние игры\488b61cdb2ed8e51ee8c634c3215e17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" t="2736" r="3383" b="52115"/>
          <a:stretch/>
        </p:blipFill>
        <p:spPr bwMode="auto">
          <a:xfrm>
            <a:off x="0" y="14887"/>
            <a:ext cx="5652120" cy="343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ШКОЛА\классное руководство\7А класс-2023-24\кл.час\8.01.24 Новогодние игры\488b61cdb2ed8e51ee8c634c3215e17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t="54074" r="3511" b="2226"/>
          <a:stretch/>
        </p:blipFill>
        <p:spPr bwMode="auto">
          <a:xfrm>
            <a:off x="3374136" y="3452650"/>
            <a:ext cx="5769864" cy="342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60292">
            <a:off x="5198562" y="240400"/>
            <a:ext cx="3926609" cy="298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854489" y="54868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10 отличий!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3" y="3789040"/>
            <a:ext cx="936104" cy="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831" y="2924944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2677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241" y="4485450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050" y="6381328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928" y="1733768"/>
            <a:ext cx="606363" cy="64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562" y="3762185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957" y="6030957"/>
            <a:ext cx="656946" cy="70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332" y="85878"/>
            <a:ext cx="5715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488" y="2493126"/>
            <a:ext cx="891736" cy="95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D:\ШКОЛА\классное руководство\7А класс-2023-24\кл.час\8.01.24 Новогодние игры\1678087880_gas-kvas-com-p-snezhinki-risunok-na-belom-fone-krasivie-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3933" y="1685439"/>
            <a:ext cx="6653391" cy="34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7020272" y="5097583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7020272" y="466441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7020272" y="5593543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7027080" y="4087281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7548160" y="4634766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7550560" y="5598256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550560" y="6174320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7020272" y="6167376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7550560" y="4083857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550560" y="5104578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7" name="Picture 5" descr="D:\ШКОЛА\классное руководство\7А класс-2023-24\кл.час\8.01.24 Новогодние игры\nayti-10-otlichiy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" t="18108" r="6259" b="47812"/>
          <a:stretch/>
        </p:blipFill>
        <p:spPr bwMode="auto">
          <a:xfrm>
            <a:off x="11440" y="-29072"/>
            <a:ext cx="6284479" cy="345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ШКОЛА\классное руководство\7А класс-2023-24\кл.час\8.01.24 Новогодние игры\nayti-10-otlichiy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55778" r="5592" b="10108"/>
          <a:stretch/>
        </p:blipFill>
        <p:spPr bwMode="auto">
          <a:xfrm>
            <a:off x="33167" y="3436940"/>
            <a:ext cx="6123010" cy="33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749244" y="2708920"/>
            <a:ext cx="2173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10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отличий!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248594"/>
            <a:ext cx="804419" cy="73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861" y="3860887"/>
            <a:ext cx="379884" cy="40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32618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5539"/>
            <a:ext cx="539389" cy="57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776" y="6141878"/>
            <a:ext cx="463488" cy="49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65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ШКОЛА\классное руководство\7А класс-2023-24\кл.час\8.01.24 Новогодние игры\present-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62"/>
            <a:ext cx="9160409" cy="685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10" y="650305"/>
            <a:ext cx="7200800" cy="4524315"/>
          </a:xfrm>
          <a:prstGeom prst="rect">
            <a:avLst/>
          </a:prstGeom>
          <a:solidFill>
            <a:srgbClr val="EDF2F9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запускают </a:t>
            </a:r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в небо люди, празднуя Новый год? </a:t>
            </a:r>
          </a:p>
          <a:p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все люди наряжают на праздник? </a:t>
            </a:r>
          </a:p>
          <a:p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Какие животные в упряжке у Деда Мороза?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Какой  </a:t>
            </a:r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салат принято считать символом Нового года? </a:t>
            </a:r>
            <a:endParaRPr lang="ru-RU" sz="2400" dirty="0" smtClean="0">
              <a:solidFill>
                <a:srgbClr val="005828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рассказываю дети на новый год?</a:t>
            </a:r>
          </a:p>
          <a:p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зажигает Дед Мороз на елке?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весит у елки на макушке?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кладут под елку?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говорят на новый год?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Во сколько бьют куранты?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Из чего нос снеговика?</a:t>
            </a:r>
          </a:p>
          <a:p>
            <a:r>
              <a:rPr lang="ru-RU" sz="2400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клеят на </a:t>
            </a:r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окна зимой?</a:t>
            </a:r>
            <a:endParaRPr lang="ru-RU" sz="2400" dirty="0">
              <a:solidFill>
                <a:srgbClr val="0058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462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 слова правды.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ШКОЛА\классное руководство\7А класс-2023-24\кл.час\8.01.24 Новогодние игры\scale_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567" y="6896"/>
            <a:ext cx="2236433" cy="158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ШКОЛА\классное руководство\7А класс-2023-24\кл.час\8.01.24 Новогодние игры\maxresdefaul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/>
          <a:stretch/>
        </p:blipFill>
        <p:spPr bwMode="auto">
          <a:xfrm>
            <a:off x="15010" y="5232180"/>
            <a:ext cx="2527881" cy="163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3212976"/>
            <a:ext cx="4896544" cy="3046988"/>
          </a:xfrm>
          <a:prstGeom prst="rect">
            <a:avLst/>
          </a:prstGeom>
          <a:solidFill>
            <a:srgbClr val="EDF2F9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Во что дети играют зимой?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На чем дети катятся с горки?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Во что обут Дед Мороз?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на голове у Снегурочки?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На чем ездит Дед Мороз?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На чем катаются по замершей реке?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свисает зимой с крыш домов?</a:t>
            </a:r>
          </a:p>
          <a:p>
            <a:r>
              <a:rPr lang="ru-RU" sz="2400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Что пишут дети Деду Морозу?</a:t>
            </a:r>
            <a:endParaRPr lang="ru-RU" sz="2400" dirty="0">
              <a:solidFill>
                <a:srgbClr val="0058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24202"/>
            <a:ext cx="926976" cy="98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094" y="5589240"/>
            <a:ext cx="739593" cy="78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ШКОЛА\классное руководство\7А класс-2023-24\кл.час\8.01.24 Новогодние игры\1678087874_gas-kvas-com-p-snezhinki-risunok-na-belom-fone-krasivie-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008" y="908720"/>
            <a:ext cx="463488" cy="49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ШКОЛА\классное руководство\7А класс-2023-24\кл.час\8.01.24 Новогодние игры\free-png.ru-26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984" y="3284984"/>
            <a:ext cx="850048" cy="77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941" y="117454"/>
            <a:ext cx="316003" cy="3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ШКОЛА\классное руководство\7А класс-2023-24\кл.час\8.01.24 Новогодние игры\1678087872_gas-kvas-com-p-snezhinki-risunok-na-belom-fone-krasivie-4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273470"/>
            <a:ext cx="449663" cy="44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24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379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Новогодние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игры</dc:title>
  <dc:creator>79290</dc:creator>
  <cp:lastModifiedBy>79290057275</cp:lastModifiedBy>
  <cp:revision>24</cp:revision>
  <dcterms:created xsi:type="dcterms:W3CDTF">2024-01-07T13:04:22Z</dcterms:created>
  <dcterms:modified xsi:type="dcterms:W3CDTF">2024-01-07T17:22:30Z</dcterms:modified>
</cp:coreProperties>
</file>